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1" r:id="rId5"/>
    <p:sldId id="270" r:id="rId6"/>
    <p:sldId id="271" r:id="rId7"/>
    <p:sldId id="272" r:id="rId8"/>
    <p:sldId id="266" r:id="rId9"/>
    <p:sldId id="265" r:id="rId10"/>
    <p:sldId id="259" r:id="rId11"/>
    <p:sldId id="260" r:id="rId12"/>
    <p:sldId id="267" r:id="rId13"/>
    <p:sldId id="268" r:id="rId14"/>
    <p:sldId id="257" r:id="rId15"/>
    <p:sldId id="274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6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9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04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274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510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8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5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7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7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0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9EE15B-ABDD-4FCA-B8B2-0046599207C8}" type="datetimeFigureOut">
              <a:rPr lang="en-US" smtClean="0"/>
              <a:t>13-Aug-22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8F1C7C-7196-413B-B420-656490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婚</a:t>
            </a:r>
            <a:r>
              <a:rPr lang="zh-CN" altLang="en-US" dirty="0" smtClean="0"/>
              <a:t>姻关系里的“铁三角”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婚姻是神所设立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‪‪创世记‬</a:t>
            </a:r>
            <a:r>
              <a:rPr lang="en-US" altLang="zh-CN" dirty="0"/>
              <a:t>2:7 </a:t>
            </a:r>
            <a:r>
              <a:rPr lang="zh-CN" altLang="en-US" dirty="0"/>
              <a:t>和合本</a:t>
            </a:r>
          </a:p>
          <a:p>
            <a:r>
              <a:rPr lang="en-US" altLang="zh-CN" dirty="0"/>
              <a:t>7 </a:t>
            </a:r>
            <a:r>
              <a:rPr lang="zh-CN" altLang="en-US" dirty="0"/>
              <a:t>耶和华　神用地上的尘土造人，将生气吹在他鼻孔里，他就成了有灵的活人，名叫亚当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18 </a:t>
            </a:r>
            <a:r>
              <a:rPr lang="zh-CN" altLang="en-US" dirty="0"/>
              <a:t>耶和华　神说：“那人独居不好，我要为他造一个配偶帮助他</a:t>
            </a:r>
            <a:r>
              <a:rPr lang="zh-CN" altLang="en-US" dirty="0" smtClean="0"/>
              <a:t>。”</a:t>
            </a:r>
            <a:endParaRPr lang="en-US" altLang="zh-CN" dirty="0" smtClean="0"/>
          </a:p>
          <a:p>
            <a:r>
              <a:rPr lang="zh-CN" altLang="en-US" dirty="0" smtClean="0"/>
              <a:t>‪</a:t>
            </a:r>
            <a:r>
              <a:rPr lang="en-US" altLang="zh-CN" dirty="0" smtClean="0"/>
              <a:t>21 </a:t>
            </a:r>
            <a:r>
              <a:rPr lang="zh-CN" altLang="en-US" dirty="0"/>
              <a:t>耶和华　神使他沉睡，他就睡了；于是取下他的一条肋骨，又把肉合起来。 </a:t>
            </a:r>
            <a:endParaRPr lang="en-US" altLang="zh-CN" dirty="0" smtClean="0"/>
          </a:p>
          <a:p>
            <a:r>
              <a:rPr lang="en-US" altLang="zh-CN" dirty="0" smtClean="0"/>
              <a:t>22 </a:t>
            </a:r>
            <a:r>
              <a:rPr lang="zh-CN" altLang="en-US" dirty="0"/>
              <a:t>耶和华　神就用那人身上所取的肋骨造成一个女人，领她到那人跟前。</a:t>
            </a:r>
            <a:endParaRPr lang="en-US" altLang="zh-CN" dirty="0" smtClean="0"/>
          </a:p>
          <a:p>
            <a:r>
              <a:rPr lang="en-US" altLang="zh-CN" dirty="0" smtClean="0"/>
              <a:t>24 </a:t>
            </a:r>
            <a:r>
              <a:rPr lang="zh-CN" altLang="en-US" dirty="0"/>
              <a:t>因此，人要离开父母，与妻子连合，二人成为一体。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神创造了男人，又为了男人的益处，创造了女人</a:t>
            </a:r>
            <a:endParaRPr lang="en-US" altLang="zh-CN" dirty="0" smtClean="0"/>
          </a:p>
          <a:p>
            <a:r>
              <a:rPr lang="zh-CN" altLang="en-US" dirty="0"/>
              <a:t>‪创世记‬</a:t>
            </a:r>
            <a:r>
              <a:rPr lang="en-US" altLang="zh-CN" dirty="0" smtClean="0"/>
              <a:t>2:18 </a:t>
            </a:r>
            <a:r>
              <a:rPr lang="zh-CN" altLang="en-US" dirty="0"/>
              <a:t>耶和华　神说：“那人独居不好，我要为他造一个配偶帮助他</a:t>
            </a:r>
            <a:r>
              <a:rPr lang="zh-CN" altLang="en-US" dirty="0" smtClean="0"/>
              <a:t>。”</a:t>
            </a:r>
            <a:endParaRPr lang="en-US" altLang="zh-CN" dirty="0" smtClean="0"/>
          </a:p>
          <a:p>
            <a:r>
              <a:rPr lang="zh-CN" altLang="en-US" dirty="0" smtClean="0"/>
              <a:t>注：益处不是利益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神设立了婚姻：</a:t>
            </a:r>
            <a:endParaRPr lang="en-US" altLang="zh-CN" dirty="0" smtClean="0"/>
          </a:p>
          <a:p>
            <a:r>
              <a:rPr lang="zh-CN" altLang="en-US" dirty="0" smtClean="0"/>
              <a:t>夏娃的创造就让亚当与夏娃进入婚姻的关系，这婚姻的关系是神设立与配合的</a:t>
            </a:r>
            <a:endParaRPr lang="en-US" altLang="zh-CN" dirty="0" smtClean="0"/>
          </a:p>
          <a:p>
            <a:r>
              <a:rPr lang="zh-CN" altLang="en-US" dirty="0"/>
              <a:t>‪创世记‬</a:t>
            </a:r>
            <a:r>
              <a:rPr lang="en-US" altLang="zh-CN" dirty="0" smtClean="0"/>
              <a:t>2:22 </a:t>
            </a:r>
            <a:r>
              <a:rPr lang="zh-CN" altLang="en-US" dirty="0"/>
              <a:t>耶和华　神就用那人身上所取的肋骨造成一个女人，领她到那人跟前。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9046" y="2994191"/>
            <a:ext cx="2221190" cy="331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49" y="3769760"/>
            <a:ext cx="1419678" cy="67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228" y="3888303"/>
            <a:ext cx="1105158" cy="342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386" y="3731159"/>
            <a:ext cx="1462625" cy="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在婚姻关系中，有一个神圣的“第三者”</a:t>
            </a:r>
            <a:endParaRPr lang="en-US" altLang="zh-CN" dirty="0" smtClean="0"/>
          </a:p>
          <a:p>
            <a:r>
              <a:rPr lang="zh-CN" altLang="en-US" dirty="0" smtClean="0"/>
              <a:t>这“第三者”并非会拦阻夫妻关系，反而会提升夫妻关系</a:t>
            </a:r>
            <a:endParaRPr lang="en-US" altLang="zh-CN" dirty="0" smtClean="0"/>
          </a:p>
          <a:p>
            <a:r>
              <a:rPr lang="zh-CN" altLang="en-US" dirty="0"/>
              <a:t>我</a:t>
            </a:r>
            <a:r>
              <a:rPr lang="zh-CN" altLang="en-US" dirty="0" smtClean="0"/>
              <a:t>们常忽略神在婚姻中的角色（是不可忽视，看轻的）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在婚姻关系中，你并不孤单</a:t>
            </a:r>
            <a:endParaRPr lang="en-US" altLang="zh-CN" dirty="0" smtClean="0"/>
          </a:p>
          <a:p>
            <a:r>
              <a:rPr lang="zh-CN" altLang="en-US" dirty="0" smtClean="0"/>
              <a:t>神是你的倾听者，帮助者，干预者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在婚姻关系中，你并不是在孤军奋战</a:t>
            </a:r>
            <a:endParaRPr lang="en-US" altLang="zh-CN" dirty="0" smtClean="0"/>
          </a:p>
          <a:p>
            <a:r>
              <a:rPr lang="zh-CN" altLang="en-US" dirty="0" smtClean="0"/>
              <a:t>神给命令的同时也给恩典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0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 Am Caught In A Love Triangle And You Should Be Too!">
            <a:extLst>
              <a:ext uri="{FF2B5EF4-FFF2-40B4-BE49-F238E27FC236}">
                <a16:creationId xmlns="" xmlns:a16="http://schemas.microsoft.com/office/drawing/2014/main" id="{84C20EDB-00E6-4EB8-81DD-F2061325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59" y="365125"/>
            <a:ext cx="6364307" cy="6364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054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顺服丈夫是为了顺服神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我们里面，我们不顺服这男人、不顺服这丈夫，就是不顺服神，这是我们堕落的根源。如果我们有一颗顺服神的心，知道是天父把我许配给这个男人，所以我愿意心甘情愿的事奉他、服事他、帮助他；因为我是神的女儿，神是我的父亲，神把我嫁给这男人、许配给他，是让我能成全他，帮助他。</a:t>
            </a:r>
          </a:p>
          <a:p>
            <a:endParaRPr lang="zh-CN" altLang="en-US" dirty="0"/>
          </a:p>
          <a:p>
            <a:r>
              <a:rPr lang="zh-CN" altLang="en-US" dirty="0" smtClean="0"/>
              <a:t>当</a:t>
            </a:r>
            <a:r>
              <a:rPr lang="zh-CN" altLang="en-US" dirty="0"/>
              <a:t>我们有这样一个思想的时候，你会发现你能顺服丈</a:t>
            </a:r>
            <a:r>
              <a:rPr lang="zh-CN" altLang="en-US" dirty="0" smtClean="0"/>
              <a:t>夫</a:t>
            </a:r>
            <a:endParaRPr lang="en-US" altLang="zh-CN" dirty="0" smtClean="0"/>
          </a:p>
          <a:p>
            <a:r>
              <a:rPr lang="en-US" altLang="zh-CN" dirty="0"/>
              <a:t>--《</a:t>
            </a:r>
            <a:r>
              <a:rPr lang="zh-CN" altLang="en-US" dirty="0"/>
              <a:t>牵手一世情 第四章 梦幻情侣</a:t>
            </a:r>
            <a:r>
              <a:rPr lang="en-US" altLang="zh-CN" dirty="0"/>
              <a:t>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8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弟兄们，</a:t>
            </a:r>
            <a:r>
              <a:rPr lang="zh-CN" altLang="en-US" dirty="0">
                <a:solidFill>
                  <a:srgbClr val="C00000"/>
                </a:solidFill>
              </a:rPr>
              <a:t>你跟神的关系就决定你怎么爱妻子</a:t>
            </a:r>
            <a:r>
              <a:rPr lang="zh-CN" altLang="en-US" dirty="0"/>
              <a:t>，因为神告诉弟兄说：你要爱你的妻子，像基督爱教会一样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所</a:t>
            </a:r>
            <a:r>
              <a:rPr lang="zh-CN" altLang="en-US" dirty="0"/>
              <a:t>以你至少来到基督面前，常常学着基督爱教会，为教会舍己。你如果没有学习，你不可能爱你的妻子，你不可能懂得怎么爱你的妻子。你必须来到基督面前，跟基督学那个爱，只有用基督的爱来爱你的妻子，才能够叫你的妻子得到满</a:t>
            </a:r>
            <a:r>
              <a:rPr lang="zh-CN" altLang="en-US" dirty="0" smtClean="0"/>
              <a:t>足</a:t>
            </a:r>
            <a:endParaRPr lang="en-US" altLang="zh-CN" dirty="0" smtClean="0"/>
          </a:p>
          <a:p>
            <a:r>
              <a:rPr lang="en-US" altLang="zh-CN" dirty="0"/>
              <a:t>--《</a:t>
            </a:r>
            <a:r>
              <a:rPr lang="zh-CN" altLang="en-US" dirty="0"/>
              <a:t>牵手一世情 第四章 梦幻情侣</a:t>
            </a:r>
            <a:r>
              <a:rPr lang="en-US" altLang="zh-CN" dirty="0"/>
              <a:t>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9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讨论问题：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结合自己的经历，谈谈神在我个人婚</a:t>
            </a:r>
            <a:r>
              <a:rPr lang="zh-CN" altLang="en-US" dirty="0" smtClean="0"/>
              <a:t>姻关系</a:t>
            </a:r>
            <a:r>
              <a:rPr lang="zh-CN" altLang="en-US" smtClean="0"/>
              <a:t>中是怎样</a:t>
            </a:r>
            <a:r>
              <a:rPr lang="zh-CN" altLang="en-US" dirty="0" smtClean="0"/>
              <a:t>的一种角色？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6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诗</a:t>
            </a:r>
            <a:r>
              <a:rPr lang="zh-CN" altLang="en-US" dirty="0" smtClean="0"/>
              <a:t>歌：盟约  </a:t>
            </a:r>
            <a:r>
              <a:rPr lang="en-US" altLang="zh-CN" dirty="0" smtClean="0"/>
              <a:t>5</a:t>
            </a:r>
            <a:r>
              <a:rPr lang="zh-CN" altLang="en-US" dirty="0" smtClean="0"/>
              <a:t>分钟</a:t>
            </a:r>
            <a:endParaRPr lang="en-US" altLang="zh-CN" dirty="0" smtClean="0"/>
          </a:p>
          <a:p>
            <a:r>
              <a:rPr lang="zh-CN" altLang="en-US" dirty="0"/>
              <a:t>手</a:t>
            </a:r>
            <a:r>
              <a:rPr lang="zh-CN" altLang="en-US" dirty="0" smtClean="0"/>
              <a:t>工：</a:t>
            </a:r>
            <a:r>
              <a:rPr lang="en-US" altLang="zh-CN" dirty="0" smtClean="0"/>
              <a:t>10-15</a:t>
            </a:r>
            <a:r>
              <a:rPr lang="zh-CN" altLang="en-US" dirty="0" smtClean="0"/>
              <a:t>分钟</a:t>
            </a:r>
            <a:endParaRPr lang="en-US" altLang="zh-CN" dirty="0" smtClean="0"/>
          </a:p>
          <a:p>
            <a:r>
              <a:rPr lang="zh-CN" altLang="en-US" dirty="0" smtClean="0"/>
              <a:t>短讲：</a:t>
            </a:r>
            <a:r>
              <a:rPr lang="en-US" altLang="zh-CN" dirty="0" smtClean="0"/>
              <a:t>15-20</a:t>
            </a:r>
            <a:r>
              <a:rPr lang="zh-CN" altLang="en-US" dirty="0" smtClean="0"/>
              <a:t>分钟</a:t>
            </a:r>
            <a:endParaRPr lang="en-US" altLang="zh-CN" dirty="0" smtClean="0"/>
          </a:p>
          <a:p>
            <a:r>
              <a:rPr lang="zh-CN" altLang="en-US" dirty="0"/>
              <a:t>小</a:t>
            </a:r>
            <a:r>
              <a:rPr lang="zh-CN" altLang="en-US" dirty="0" smtClean="0"/>
              <a:t>组讨论：</a:t>
            </a:r>
            <a:r>
              <a:rPr lang="en-US" altLang="zh-CN" dirty="0" smtClean="0"/>
              <a:t>20</a:t>
            </a:r>
            <a:r>
              <a:rPr lang="zh-CN" altLang="en-US" dirty="0" smtClean="0"/>
              <a:t>分钟</a:t>
            </a:r>
            <a:endParaRPr lang="en-US" altLang="zh-CN" dirty="0" smtClean="0"/>
          </a:p>
          <a:p>
            <a:r>
              <a:rPr lang="zh-CN" altLang="en-US" dirty="0"/>
              <a:t>总</a:t>
            </a:r>
            <a:r>
              <a:rPr lang="zh-CN" altLang="en-US" dirty="0" smtClean="0"/>
              <a:t>结：</a:t>
            </a:r>
            <a:r>
              <a:rPr lang="en-US" altLang="zh-CN" dirty="0" smtClean="0"/>
              <a:t>5</a:t>
            </a:r>
            <a:r>
              <a:rPr lang="zh-CN" altLang="en-US" dirty="0" smtClean="0"/>
              <a:t>分钟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圣经的婚姻观</a:t>
            </a:r>
            <a:endParaRPr lang="en-US" altLang="zh-CN" dirty="0" smtClean="0"/>
          </a:p>
          <a:p>
            <a:r>
              <a:rPr lang="zh-CN" altLang="en-US" dirty="0"/>
              <a:t>讨</a:t>
            </a:r>
            <a:r>
              <a:rPr lang="zh-CN" altLang="en-US" dirty="0" smtClean="0"/>
              <a:t>论有实际的交通</a:t>
            </a:r>
            <a:endParaRPr lang="en-US" altLang="zh-CN" dirty="0" smtClean="0"/>
          </a:p>
          <a:p>
            <a:r>
              <a:rPr lang="zh-CN" altLang="en-US" dirty="0"/>
              <a:t>审</a:t>
            </a:r>
            <a:r>
              <a:rPr lang="zh-CN" altLang="en-US" dirty="0" smtClean="0"/>
              <a:t>视自己的夫妻关系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6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直线型的夫妻关系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2784712" y="3427972"/>
            <a:ext cx="1910686" cy="900751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Husband</a:t>
            </a:r>
            <a:endParaRPr lang="en-US" sz="28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7738279" y="3427972"/>
            <a:ext cx="1856096" cy="900751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wife</a:t>
            </a:r>
            <a:endParaRPr lang="en-US" sz="2800" dirty="0"/>
          </a:p>
        </p:txBody>
      </p:sp>
      <p:sp>
        <p:nvSpPr>
          <p:cNvPr id="11" name="Left-Right Arrow 10"/>
          <p:cNvSpPr/>
          <p:nvPr/>
        </p:nvSpPr>
        <p:spPr>
          <a:xfrm flipV="1">
            <a:off x="4695398" y="3676017"/>
            <a:ext cx="3042881" cy="4046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直线型的夫妻关系问题在哪里？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没</a:t>
            </a:r>
            <a:r>
              <a:rPr lang="zh-CN" altLang="en-US" dirty="0" smtClean="0"/>
              <a:t>有办法得到真正的满足</a:t>
            </a:r>
            <a:endParaRPr lang="en-US" altLang="zh-CN" dirty="0" smtClean="0"/>
          </a:p>
          <a:p>
            <a:r>
              <a:rPr lang="zh-CN" altLang="en-US" dirty="0" smtClean="0"/>
              <a:t>夫</a:t>
            </a:r>
            <a:r>
              <a:rPr lang="zh-CN" altLang="en-US" dirty="0"/>
              <a:t>妻间很多不满意，很多不快乐，一个基本的原因是，我们不知道我们在追求什么。有些作妻子说要丈夫帮忙作家事，参与孩子的活动等等。但当他都作到的时候，你想你就满意吗了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/>
              <a:t>怎样来满足对方的要求，怎样想到对方的需要是什么，是快乐、恩爱婚姻的一个非常重要的基本原则。如果只想到对方怎样满足我，他</a:t>
            </a:r>
            <a:r>
              <a:rPr lang="en-US" altLang="zh-CN" dirty="0"/>
              <a:t>(</a:t>
            </a:r>
            <a:r>
              <a:rPr lang="zh-CN" altLang="en-US" dirty="0"/>
              <a:t>或她</a:t>
            </a:r>
            <a:r>
              <a:rPr lang="en-US" altLang="zh-CN" dirty="0"/>
              <a:t>)</a:t>
            </a:r>
            <a:r>
              <a:rPr lang="zh-CN" altLang="en-US" dirty="0"/>
              <a:t>永远不能满足你。因为他是一个人，一个有限的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r>
              <a:rPr lang="zh-CN" altLang="en-US" dirty="0"/>
              <a:t>我们里面的需要是无限的，期盼从一个有限的人身上来满足无限的需要，注定是失败的。有限的人没有办法满足一个无限的需要</a:t>
            </a:r>
            <a:endParaRPr lang="en-US" altLang="zh-CN" dirty="0" smtClean="0"/>
          </a:p>
          <a:p>
            <a:r>
              <a:rPr lang="en-US" altLang="zh-CN" dirty="0" smtClean="0"/>
              <a:t>--《</a:t>
            </a:r>
            <a:r>
              <a:rPr lang="zh-CN" altLang="en-US" dirty="0" smtClean="0"/>
              <a:t>牵手一世情 第四章 梦幻情侣</a:t>
            </a:r>
            <a:r>
              <a:rPr lang="en-US" altLang="zh-CN" dirty="0" smtClean="0"/>
              <a:t>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对配偶有过高的期望</a:t>
            </a:r>
            <a:endParaRPr lang="en-US" altLang="zh-CN" dirty="0"/>
          </a:p>
          <a:p>
            <a:r>
              <a:rPr lang="zh-CN" altLang="en-US" dirty="0" smtClean="0"/>
              <a:t>想要一个梦幻（灵魂）伴侣，有不切实际的幻想和期望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用自己的标准方法来试图改变对方，而自己不愿改变</a:t>
            </a:r>
            <a:endParaRPr lang="en-US" altLang="zh-CN" dirty="0" smtClean="0"/>
          </a:p>
          <a:p>
            <a:r>
              <a:rPr lang="zh-CN" altLang="en-US" dirty="0"/>
              <a:t>强</a:t>
            </a:r>
            <a:r>
              <a:rPr lang="zh-CN" altLang="en-US" dirty="0" smtClean="0"/>
              <a:t>扭的瓜（正方形的西瓜）</a:t>
            </a:r>
            <a:endParaRPr lang="en-US" altLang="zh-CN" dirty="0" smtClean="0"/>
          </a:p>
          <a:p>
            <a:r>
              <a:rPr lang="zh-CN" altLang="en-US" dirty="0" smtClean="0"/>
              <a:t>不学</a:t>
            </a:r>
            <a:endParaRPr lang="en-US" altLang="zh-CN" dirty="0" smtClean="0"/>
          </a:p>
          <a:p>
            <a:r>
              <a:rPr lang="zh-CN" altLang="en-US" dirty="0" smtClean="0"/>
              <a:t>学了不用（实践）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2784712" y="3427972"/>
            <a:ext cx="1910686" cy="900751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Husband</a:t>
            </a:r>
            <a:endParaRPr lang="en-US" sz="28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7738279" y="3427972"/>
            <a:ext cx="1856096" cy="900751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wife</a:t>
            </a:r>
            <a:endParaRPr lang="en-US" sz="2800" dirty="0"/>
          </a:p>
        </p:txBody>
      </p:sp>
      <p:sp>
        <p:nvSpPr>
          <p:cNvPr id="11" name="Left-Right Arrow 10"/>
          <p:cNvSpPr/>
          <p:nvPr/>
        </p:nvSpPr>
        <p:spPr>
          <a:xfrm flipV="1">
            <a:off x="4695398" y="3676017"/>
            <a:ext cx="3042881" cy="4046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254386" y="3111689"/>
            <a:ext cx="1255594" cy="18015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6400" y="3098042"/>
            <a:ext cx="1228299" cy="1815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罪人之间的“战争” </a:t>
            </a:r>
            <a:endParaRPr lang="en-US" altLang="zh-CN" dirty="0" smtClean="0"/>
          </a:p>
          <a:p>
            <a:r>
              <a:rPr lang="zh-CN" altLang="en-US" dirty="0" smtClean="0"/>
              <a:t>“自我”在婚姻关系中要当王</a:t>
            </a:r>
            <a:endParaRPr lang="en-US" altLang="zh-CN" dirty="0" smtClean="0"/>
          </a:p>
          <a:p>
            <a:r>
              <a:rPr lang="zh-CN" altLang="en-US" dirty="0"/>
              <a:t>例子，一对新婚夫</a:t>
            </a:r>
            <a:r>
              <a:rPr lang="zh-CN" altLang="en-US" dirty="0" smtClean="0"/>
              <a:t>妇，新</a:t>
            </a:r>
            <a:r>
              <a:rPr lang="zh-CN" altLang="en-US" dirty="0"/>
              <a:t>娘晚上上床睡觉前，特意把她的鞋子放在丈夫鞋子的上面，压过丈夫一头</a:t>
            </a:r>
          </a:p>
          <a:p>
            <a:r>
              <a:rPr lang="zh-CN" altLang="en-US" dirty="0" smtClean="0"/>
              <a:t>夫妻关系十分脆弱，可变，不稳定</a:t>
            </a:r>
            <a:endParaRPr lang="en-US" altLang="zh-CN" dirty="0" smtClean="0"/>
          </a:p>
          <a:p>
            <a:r>
              <a:rPr lang="zh-CN" altLang="en-US" dirty="0" smtClean="0"/>
              <a:t>“不</a:t>
            </a:r>
            <a:r>
              <a:rPr lang="zh-CN" altLang="en-US" dirty="0"/>
              <a:t>满</a:t>
            </a:r>
            <a:r>
              <a:rPr lang="zh-CN" altLang="en-US" dirty="0" smtClean="0"/>
              <a:t>意就换”  不满足，不满意，没有爱了就换</a:t>
            </a:r>
            <a:endParaRPr lang="en-US" altLang="zh-CN" dirty="0" smtClean="0"/>
          </a:p>
          <a:p>
            <a:r>
              <a:rPr lang="zh-CN" altLang="en-US" dirty="0" smtClean="0"/>
              <a:t>两个家族的“纷</a:t>
            </a:r>
            <a:r>
              <a:rPr lang="zh-CN" altLang="en-US" dirty="0"/>
              <a:t>争</a:t>
            </a:r>
            <a:r>
              <a:rPr lang="zh-CN" altLang="en-US" dirty="0" smtClean="0"/>
              <a:t>”：公</a:t>
            </a:r>
            <a:r>
              <a:rPr lang="zh-CN" altLang="en-US" dirty="0"/>
              <a:t>说公有理，婆说婆有理</a:t>
            </a:r>
            <a:endParaRPr lang="en-US" altLang="zh-CN" dirty="0" smtClean="0"/>
          </a:p>
          <a:p>
            <a:r>
              <a:rPr lang="zh-CN" altLang="en-US" dirty="0"/>
              <a:t>后</a:t>
            </a:r>
            <a:r>
              <a:rPr lang="zh-CN" altLang="en-US" dirty="0" smtClean="0"/>
              <a:t>代之间的“内战”：恐婚厌婚，少生不生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符合圣经婚姻观的夫妻关系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5D3B077-691E-4E9A-9BF2-93F1120B2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083" y="2557463"/>
            <a:ext cx="4423833" cy="331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1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CCE8C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1124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方正舒体</vt:lpstr>
      <vt:lpstr>Arial</vt:lpstr>
      <vt:lpstr>Garamond</vt:lpstr>
      <vt:lpstr>Organic</vt:lpstr>
      <vt:lpstr>婚姻关系里的“铁三角”</vt:lpstr>
      <vt:lpstr>PowerPoint Presentation</vt:lpstr>
      <vt:lpstr>PowerPoint Presentation</vt:lpstr>
      <vt:lpstr>直线型的夫妻关系</vt:lpstr>
      <vt:lpstr>直线型的夫妻关系问题在哪里？</vt:lpstr>
      <vt:lpstr>PowerPoint Presentation</vt:lpstr>
      <vt:lpstr>PowerPoint Presentation</vt:lpstr>
      <vt:lpstr>PowerPoint Presentation</vt:lpstr>
      <vt:lpstr>符合圣经婚姻观的夫妻关系</vt:lpstr>
      <vt:lpstr>婚姻是神所设立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讨论问题：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</dc:creator>
  <cp:lastModifiedBy>RED</cp:lastModifiedBy>
  <cp:revision>31</cp:revision>
  <dcterms:created xsi:type="dcterms:W3CDTF">2022-08-07T05:43:26Z</dcterms:created>
  <dcterms:modified xsi:type="dcterms:W3CDTF">2022-08-13T10:45:11Z</dcterms:modified>
</cp:coreProperties>
</file>