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66" r:id="rId3"/>
    <p:sldId id="258" r:id="rId4"/>
    <p:sldId id="259" r:id="rId5"/>
    <p:sldId id="265" r:id="rId6"/>
    <p:sldId id="262" r:id="rId7"/>
    <p:sldId id="260" r:id="rId8"/>
    <p:sldId id="264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8" y="1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0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2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7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3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9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4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4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5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7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98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37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8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08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41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237DA8-52E7-43A4-9401-C4A3CE1964C7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098FAC-34DF-4F41-9FA7-5E8D2D51AD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8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EC20-C922-C13F-AA6B-3D0F02CF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/>
              <a:t>第三章 怎样作丈夫</a:t>
            </a:r>
            <a:endParaRPr lang="en-AU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A51EE-CFC8-5EA3-1A5B-CCBA8F657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74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7BB0-C1DB-C95A-2287-CF6EFA15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8000" b="1" dirty="0"/>
              <a:t>Role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E5E8-F83B-2BE6-001D-00EE7F7C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21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27F4-EA29-C01E-2973-1E6C9BF3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2" y="728132"/>
            <a:ext cx="9601196" cy="1303867"/>
          </a:xfrm>
        </p:spPr>
        <p:txBody>
          <a:bodyPr/>
          <a:lstStyle/>
          <a:p>
            <a:r>
              <a:rPr lang="zh-CN" altLang="en-US" dirty="0"/>
              <a:t>讨论问题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86EE-9813-E2E9-BD3A-DA7A332C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556932"/>
            <a:ext cx="10541000" cy="33189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1314450" algn="l"/>
                <a:tab pos="2971800" algn="ctr"/>
              </a:tabLst>
            </a:pPr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情景</a:t>
            </a:r>
            <a:r>
              <a:rPr 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或 </a:t>
            </a:r>
            <a:r>
              <a:rPr 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里面人物都出现了哪些问题？可以自己分析，也可以结合《牵手一世情》内容分析 </a:t>
            </a:r>
            <a:endParaRPr lang="en-AU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1314450" algn="l"/>
                <a:tab pos="2971800" algn="ctr"/>
              </a:tabLst>
            </a:pPr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在这些矛盾中，有没有更好的处理方式？</a:t>
            </a:r>
            <a:endParaRPr lang="en-AU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1314450" algn="l"/>
                <a:tab pos="2971800" algn="ctr"/>
              </a:tabLst>
            </a:pPr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你有什么感想？ </a:t>
            </a:r>
            <a:endParaRPr lang="en-AU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5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20B257-4A5B-A5D1-B8CE-41AC8AFA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900"/>
            <a:ext cx="12153900" cy="67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BA52-5068-A025-907C-23033385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0032"/>
            <a:ext cx="9601196" cy="1303867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第三章 怎样作丈夫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6C01-DFD6-CC9D-E44B-DE7D614A8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2442632"/>
            <a:ext cx="11226800" cy="3627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solidFill>
                  <a:schemeClr val="tx1"/>
                </a:solidFill>
              </a:rPr>
              <a:t>1</a:t>
            </a:r>
            <a:r>
              <a:rPr lang="en-AU" sz="3600" dirty="0">
                <a:solidFill>
                  <a:schemeClr val="tx1"/>
                </a:solidFill>
              </a:rPr>
              <a:t>, 2 </a:t>
            </a:r>
            <a:r>
              <a:rPr lang="zh-CN" altLang="en-US" sz="3600" dirty="0">
                <a:solidFill>
                  <a:schemeClr val="tx1"/>
                </a:solidFill>
              </a:rPr>
              <a:t>要有</a:t>
            </a:r>
            <a:r>
              <a:rPr lang="zh-CN" altLang="en-US" sz="3600" u="sng" dirty="0">
                <a:solidFill>
                  <a:schemeClr val="tx1"/>
                </a:solidFill>
              </a:rPr>
              <a:t>知识</a:t>
            </a:r>
            <a:r>
              <a:rPr lang="zh-CN" altLang="en-US" sz="3600" dirty="0">
                <a:solidFill>
                  <a:schemeClr val="tx1"/>
                </a:solidFill>
              </a:rPr>
              <a:t>与妻子</a:t>
            </a:r>
            <a:r>
              <a:rPr lang="zh-CN" altLang="en-US" sz="3600" u="sng" dirty="0">
                <a:solidFill>
                  <a:schemeClr val="tx1"/>
                </a:solidFill>
              </a:rPr>
              <a:t>同住</a:t>
            </a:r>
            <a:endParaRPr lang="en-AU" altLang="zh-CN" sz="36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</a:rPr>
              <a:t>“知识” 是靠学习获得的。 “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同主</a:t>
            </a:r>
            <a:r>
              <a:rPr lang="zh-CN" altLang="en-US" sz="3600" dirty="0">
                <a:solidFill>
                  <a:srgbClr val="FF0000"/>
                </a:solidFill>
              </a:rPr>
              <a:t>” 的表示你的心在妻子身上</a:t>
            </a:r>
            <a:endParaRPr lang="en-AU" altLang="zh-CN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sz="3600" dirty="0">
                <a:solidFill>
                  <a:schemeClr val="tx1"/>
                </a:solidFill>
              </a:rPr>
              <a:t>3. </a:t>
            </a:r>
            <a:r>
              <a:rPr lang="zh-CN" altLang="en-US" sz="3600" dirty="0">
                <a:solidFill>
                  <a:schemeClr val="tx1"/>
                </a:solidFill>
              </a:rPr>
              <a:t>爱妻子要知道</a:t>
            </a:r>
            <a:r>
              <a:rPr lang="zh-CN" altLang="en-US" sz="3600" u="sng" dirty="0">
                <a:solidFill>
                  <a:schemeClr val="tx1"/>
                </a:solidFill>
              </a:rPr>
              <a:t>男女有别</a:t>
            </a:r>
            <a:endParaRPr lang="en-AU" altLang="zh-CN" sz="36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</a:rPr>
              <a:t>男、女的 受造 ，看法，想法是不一样（</a:t>
            </a:r>
            <a:r>
              <a:rPr lang="en-US" altLang="zh-CN" sz="3600" dirty="0" err="1">
                <a:solidFill>
                  <a:srgbClr val="FF0000"/>
                </a:solidFill>
              </a:rPr>
              <a:t>eg</a:t>
            </a:r>
            <a:r>
              <a:rPr lang="en-AU" altLang="zh-CN" sz="3600" dirty="0">
                <a:solidFill>
                  <a:srgbClr val="FF0000"/>
                </a:solidFill>
              </a:rPr>
              <a:t>.</a:t>
            </a:r>
            <a:r>
              <a:rPr lang="zh-CN" altLang="en-US" sz="3600" dirty="0">
                <a:solidFill>
                  <a:srgbClr val="FF0000"/>
                </a:solidFill>
              </a:rPr>
              <a:t>忘记纪念日）</a:t>
            </a:r>
            <a:endParaRPr lang="en-AU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FE0D-48C6-BFB3-69D5-43104AD8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1932"/>
            <a:ext cx="9601196" cy="1303867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第三章 怎样作丈夫</a:t>
            </a:r>
            <a:endParaRPr lang="en-A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86D7-DC3A-5C75-3EE8-9055A9ED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556932"/>
            <a:ext cx="10261599" cy="331893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4.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忠诚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对待妻子</a:t>
            </a:r>
            <a:endParaRPr kumimoji="0" lang="en-AU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lang="zh-CN" altLang="en-US" sz="3600" dirty="0">
                <a:solidFill>
                  <a:srgbClr val="FF0000"/>
                </a:solidFill>
                <a:latin typeface="Garamond" panose="02020404030301010803"/>
              </a:rPr>
              <a:t>（</a:t>
            </a:r>
            <a:r>
              <a:rPr lang="en-US" altLang="zh-CN" sz="3600" dirty="0" err="1">
                <a:solidFill>
                  <a:srgbClr val="FF0000"/>
                </a:solidFill>
                <a:latin typeface="Garamond" panose="02020404030301010803"/>
              </a:rPr>
              <a:t>eg.</a:t>
            </a:r>
            <a:r>
              <a:rPr lang="zh-CN" altLang="en-US" sz="3600" dirty="0">
                <a:solidFill>
                  <a:srgbClr val="FF0000"/>
                </a:solidFill>
                <a:latin typeface="Garamond" panose="02020404030301010803"/>
              </a:rPr>
              <a:t>不单独跟一个异性同处一个 房间）</a:t>
            </a:r>
            <a:endParaRPr lang="en-AU" altLang="zh-CN" sz="3600" dirty="0">
              <a:solidFill>
                <a:srgbClr val="FF0000"/>
              </a:solidFill>
              <a:latin typeface="Garamond" panose="020204040303010108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en-AU" sz="3600" dirty="0"/>
          </a:p>
          <a:p>
            <a:pPr marL="0" indent="0">
              <a:buNone/>
            </a:pPr>
            <a:r>
              <a:rPr lang="en-AU" sz="3600" dirty="0"/>
              <a:t>5.</a:t>
            </a:r>
            <a:r>
              <a:rPr lang="zh-CN" altLang="en-US" sz="3600" dirty="0"/>
              <a:t> </a:t>
            </a:r>
            <a:r>
              <a:rPr lang="zh-CN" altLang="en-US" sz="3600" u="sng" dirty="0"/>
              <a:t>保养顾惜</a:t>
            </a:r>
            <a:r>
              <a:rPr lang="zh-CN" altLang="en-US" sz="3600" dirty="0"/>
              <a:t>自己的妻子</a:t>
            </a:r>
            <a:endParaRPr lang="en-AU" altLang="zh-CN" sz="3600" dirty="0"/>
          </a:p>
          <a:p>
            <a:pPr marL="0" indent="0">
              <a:buNone/>
            </a:pPr>
            <a:endParaRPr lang="en-AU" altLang="zh-CN" sz="3600" dirty="0"/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9D14-284B-BDB9-D0CC-A56BB240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/>
              <a:t>第三章 怎样作丈夫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8ECB-43FE-85C2-67B4-66CCE0DBD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391832"/>
            <a:ext cx="10617200" cy="3996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300" dirty="0"/>
              <a:t>6. </a:t>
            </a:r>
            <a:r>
              <a:rPr lang="zh-CN" altLang="en-US" sz="3300" dirty="0"/>
              <a:t>用意志的爱去爱妻子</a:t>
            </a:r>
            <a:endParaRPr lang="en-AU" altLang="zh-CN" sz="3300" dirty="0"/>
          </a:p>
          <a:p>
            <a:pPr marL="0" indent="0">
              <a:buNone/>
            </a:pPr>
            <a:r>
              <a:rPr lang="zh-CN" altLang="en-US" sz="3300" dirty="0">
                <a:solidFill>
                  <a:srgbClr val="FF0000"/>
                </a:solidFill>
              </a:rPr>
              <a:t>（妻子有凶的时候，有不讲理的时候，有不可爱的时候，有。。。。       的时候）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</a:rPr>
              <a:t>7.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</a:rPr>
              <a:t>怎么作头　</a:t>
            </a:r>
            <a:endParaRPr kumimoji="0" lang="en-AU" altLang="zh-CN" sz="3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</a:endParaRPr>
          </a:p>
          <a:p>
            <a:pPr marL="0" indent="0">
              <a:buClr>
                <a:srgbClr val="83992A"/>
              </a:buClr>
              <a:buNone/>
              <a:defRPr/>
            </a:pPr>
            <a:r>
              <a:rPr lang="zh-CN" altLang="en-US" sz="3300" dirty="0">
                <a:solidFill>
                  <a:srgbClr val="FF0000"/>
                </a:solidFill>
              </a:rPr>
              <a:t>丈夫是妻子的头，要学习基督怎么样做教会的头 。（为门徒洗脚）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</a:endParaRPr>
          </a:p>
          <a:p>
            <a:endParaRPr lang="en-AU" altLang="zh-CN" sz="3300" dirty="0"/>
          </a:p>
          <a:p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6063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65CA-DD8F-4A50-F9FE-4D96DE57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/>
              <a:t>第三章 怎样作丈夫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EFE3-C1B2-DC78-BAEC-045EA79C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2556932"/>
            <a:ext cx="105663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/>
              <a:t>8-10</a:t>
            </a:r>
            <a:r>
              <a:rPr lang="zh-CN" altLang="en-US" sz="3200" dirty="0"/>
              <a:t>，夫妻要一起追求，一起服事 丈夫要帮助妻子追求</a:t>
            </a:r>
            <a:endParaRPr lang="en-AU" altLang="zh-CN" sz="3200" dirty="0"/>
          </a:p>
          <a:p>
            <a:pPr marL="0" indent="0">
              <a:buNone/>
            </a:pPr>
            <a:endParaRPr lang="en-AU" altLang="zh-CN" sz="3200" dirty="0"/>
          </a:p>
          <a:p>
            <a:pPr marL="0" indent="0">
              <a:buNone/>
            </a:pPr>
            <a:r>
              <a:rPr lang="en-AU" sz="3200" dirty="0"/>
              <a:t>11.</a:t>
            </a:r>
            <a:r>
              <a:rPr lang="zh-CN" altLang="en-US" sz="3200" dirty="0"/>
              <a:t>成功的丈夫</a:t>
            </a:r>
            <a:endParaRPr lang="en-AU" altLang="zh-CN" sz="3200" dirty="0"/>
          </a:p>
          <a:p>
            <a:pPr marL="0" indent="0">
              <a:buNone/>
            </a:pPr>
            <a:r>
              <a:rPr lang="zh-CN" altLang="en-US" sz="3200" dirty="0">
                <a:solidFill>
                  <a:srgbClr val="FF0000"/>
                </a:solidFill>
              </a:rPr>
              <a:t>妻子觉得你是好丈夫 才是成功的丈夫，不是别人说的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7BFC-81A8-A4AA-BB32-3BB73758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/>
              <a:t>第三章 怎样作丈夫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E190-8486-2237-D1FB-D763DF49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559051"/>
            <a:ext cx="10375900" cy="402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CN" sz="3200" dirty="0"/>
              <a:t>12. </a:t>
            </a:r>
            <a:r>
              <a:rPr lang="zh-CN" altLang="en-US" sz="3200" dirty="0"/>
              <a:t>权柄是什么</a:t>
            </a:r>
            <a:endParaRPr lang="en-AU" altLang="zh-CN" sz="3200" dirty="0"/>
          </a:p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权柄是从神来的，只有神有权柄。弟兄真实的在神面前，伏在神的权柄下面，实在是追求、实在是爱主、实在是好好地祷告，我们在儿女、在妻子面前才有权柄。</a:t>
            </a:r>
            <a:endParaRPr lang="en-AU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sz="3200" dirty="0"/>
              <a:t>13.</a:t>
            </a:r>
            <a:r>
              <a:rPr lang="zh-CN" altLang="en-US" sz="3200" dirty="0"/>
              <a:t>爱是永不止息</a:t>
            </a:r>
            <a:endParaRPr lang="en-AU" altLang="zh-CN" sz="3200" dirty="0"/>
          </a:p>
          <a:p>
            <a:pPr marL="0" indent="0">
              <a:buNone/>
            </a:pPr>
            <a:r>
              <a:rPr lang="en-AU" sz="3200" dirty="0"/>
              <a:t>14.</a:t>
            </a:r>
            <a:r>
              <a:rPr lang="zh-CN" altLang="en-US" sz="3200" dirty="0"/>
              <a:t>帮助妻子作个孝顺的人</a:t>
            </a:r>
            <a:endParaRPr lang="en-AU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4297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9C21-C854-8C97-6601-CFDFBB0E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/>
              <a:t>第三章 怎样作丈夫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219D3-DEAB-F904-DED9-34E20B52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2556932"/>
            <a:ext cx="10210800" cy="331893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15.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让她感觉得到你的爱</a:t>
            </a:r>
            <a:endParaRPr kumimoji="0" lang="en-AU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爱她，不只是保护她，更要尊重她。尊重的一个原则是看重她看重她所看重的人和事，比如要记得她的生日，要记得结婚纪念日</a:t>
            </a:r>
            <a:r>
              <a:rPr kumimoji="0" lang="en-AU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….</a:t>
            </a:r>
            <a:endParaRPr kumimoji="0" lang="en-AU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16.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爱是终身学习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41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20B257-4A5B-A5D1-B8CE-41AC8AFA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900"/>
            <a:ext cx="12153900" cy="67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7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2970</TotalTime>
  <Words>548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Garamond</vt:lpstr>
      <vt:lpstr>Organic</vt:lpstr>
      <vt:lpstr>第三章 怎样作丈夫</vt:lpstr>
      <vt:lpstr>PowerPoint Presentation</vt:lpstr>
      <vt:lpstr>第三章 怎样作丈夫</vt:lpstr>
      <vt:lpstr>第三章 怎样作丈夫</vt:lpstr>
      <vt:lpstr>第三章 怎样作丈夫</vt:lpstr>
      <vt:lpstr>第三章 怎样作丈夫</vt:lpstr>
      <vt:lpstr>第三章 怎样作丈夫</vt:lpstr>
      <vt:lpstr>第三章 怎样作丈夫</vt:lpstr>
      <vt:lpstr>PowerPoint Presentation</vt:lpstr>
      <vt:lpstr>Role play</vt:lpstr>
      <vt:lpstr>讨论问题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怎样作丈夫</dc:title>
  <dc:creator>Youning Lin</dc:creator>
  <cp:lastModifiedBy>Youning Lin</cp:lastModifiedBy>
  <cp:revision>5</cp:revision>
  <dcterms:created xsi:type="dcterms:W3CDTF">2022-06-07T12:33:36Z</dcterms:created>
  <dcterms:modified xsi:type="dcterms:W3CDTF">2022-06-12T00:00:40Z</dcterms:modified>
</cp:coreProperties>
</file>