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3" r:id="rId5"/>
    <p:sldId id="259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9603" autoAdjust="0"/>
    <p:restoredTop sz="94660"/>
  </p:normalViewPr>
  <p:slideViewPr>
    <p:cSldViewPr snapToGrid="0">
      <p:cViewPr varScale="1">
        <p:scale>
          <a:sx n="51" d="100"/>
          <a:sy n="51" d="100"/>
        </p:scale>
        <p:origin x="40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106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7622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66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039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868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171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891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047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036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136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670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66878-2FB7-4475-9AB6-7EF74E72244B}" type="datetimeFigureOut">
              <a:rPr lang="en-AU" smtClean="0"/>
              <a:t>11/05/2021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FAE0-3631-47F1-A6E1-D73C94DF1B5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413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A81C7-F8A7-4A04-BEC0-C25404F5D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125" y="1699022"/>
            <a:ext cx="8003689" cy="1287818"/>
          </a:xfrm>
        </p:spPr>
        <p:txBody>
          <a:bodyPr>
            <a:noAutofit/>
          </a:bodyPr>
          <a:lstStyle/>
          <a:p>
            <a:r>
              <a:rPr lang="zh-CN" altLang="en-US" b="1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从诗篇第十五篇说起</a:t>
            </a:r>
            <a:endParaRPr lang="en-AU" b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7422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87" y="1167702"/>
            <a:ext cx="7868579" cy="4879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诗篇十五篇</a:t>
            </a:r>
            <a:r>
              <a:rPr lang="zh-CN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四节</a:t>
            </a:r>
            <a:endParaRPr lang="en-AU" altLang="zh-TW" sz="54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AU" altLang="zh-TW" sz="2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他眼中藐视匪类，</a:t>
            </a:r>
            <a:endParaRPr lang="en-AU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却尊重那敬畏耶和华的人。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他发了誓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虽然自己吃亏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也不更改。</a:t>
            </a:r>
            <a:endParaRPr lang="en-US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endParaRPr lang="en-AU" sz="5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4157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10" y="775875"/>
            <a:ext cx="7868579" cy="530624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帖撒罗尼迦前书</a:t>
            </a:r>
            <a:r>
              <a:rPr lang="en-AU" altLang="zh-CN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AU" altLang="zh-CN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弟兄们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我们劝你们敬重那在你们中间劳苦的人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就是在主里面治理你们、劝戒你们的。</a:t>
            </a:r>
            <a:endParaRPr lang="en-US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endParaRPr lang="en-AU" sz="5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9149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F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87" y="1167702"/>
            <a:ext cx="7868579" cy="4879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诗篇十五篇</a:t>
            </a:r>
            <a:r>
              <a:rPr lang="zh-CN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五节</a:t>
            </a:r>
            <a:endParaRPr lang="en-AU" altLang="zh-TW" sz="54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AU" altLang="zh-TW" sz="2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他不放债取利，</a:t>
            </a:r>
            <a:endParaRPr lang="en-AU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不受贿赂以害无辜。</a:t>
            </a:r>
            <a:endParaRPr lang="en-AU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altLang="zh-CN" sz="15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行这些事的人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必永不动摇。</a:t>
            </a:r>
            <a:endParaRPr lang="en-US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endParaRPr lang="en-AU" sz="5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602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F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10" y="532035"/>
            <a:ext cx="7868579" cy="530624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启示录 </a:t>
            </a:r>
            <a:r>
              <a:rPr lang="en-US" altLang="zh-CN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21: 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我听见有大声音从宝座出来说；看哪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神的帐幕在人间。他要与人同住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他们要作他的子民。神要亲自与他们同在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作他们的　神。</a:t>
            </a: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AU" sz="5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8040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F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10" y="532035"/>
            <a:ext cx="7868579" cy="530624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启示录 </a:t>
            </a:r>
            <a:r>
              <a:rPr lang="en-US" altLang="zh-CN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21: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 神要擦去他们一切的眼泪；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不再有死亡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也不再有悲哀、哭号、疼痛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因为以前的事都过去了。</a:t>
            </a:r>
          </a:p>
        </p:txBody>
      </p:sp>
    </p:spTree>
    <p:extLst>
      <p:ext uri="{BB962C8B-B14F-4D97-AF65-F5344CB8AC3E}">
        <p14:creationId xmlns:p14="http://schemas.microsoft.com/office/powerpoint/2010/main" val="2333372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10" y="0"/>
            <a:ext cx="7868579" cy="705961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总结</a:t>
            </a:r>
            <a:endParaRPr lang="en-AU" altLang="zh-CN" sz="5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4800" b="1" spc="-150" dirty="0">
                <a:latin typeface="KaiTi" panose="02010609060101010101" pitchFamily="49" charset="-122"/>
                <a:ea typeface="KaiTi" panose="02010609060101010101" pitchFamily="49" charset="-122"/>
              </a:rPr>
              <a:t>约翰司托德</a:t>
            </a:r>
            <a:r>
              <a:rPr lang="en-US" altLang="zh-CN" sz="4800" b="1" spc="-150" dirty="0">
                <a:latin typeface="KaiTi" panose="02010609060101010101" pitchFamily="49" charset="-122"/>
                <a:ea typeface="KaiTi" panose="02010609060101010101" pitchFamily="49" charset="-122"/>
              </a:rPr>
              <a:t>(John Stott)</a:t>
            </a:r>
            <a:r>
              <a:rPr lang="zh-CN" altLang="en-US" sz="4800" b="1" spc="-150" dirty="0">
                <a:latin typeface="KaiTi" panose="02010609060101010101" pitchFamily="49" charset="-122"/>
                <a:ea typeface="KaiTi" panose="02010609060101010101" pitchFamily="49" charset="-122"/>
              </a:rPr>
              <a:t>的话：</a:t>
            </a:r>
            <a:endParaRPr lang="en-AU" altLang="zh-CN" sz="4800" b="1" spc="-15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altLang="zh-CN" sz="1000" b="1" spc="-15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4800" b="1" spc="-150" dirty="0">
                <a:latin typeface="KaiTi" panose="02010609060101010101" pitchFamily="49" charset="-122"/>
                <a:ea typeface="KaiTi" panose="02010609060101010101" pitchFamily="49" charset="-122"/>
              </a:rPr>
              <a:t>“行为”从来不是获取“救恩”的门路，却是得救的人不可少的证明。</a:t>
            </a: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4800" b="1" spc="-150" dirty="0">
                <a:latin typeface="KaiTi" panose="02010609060101010101" pitchFamily="49" charset="-122"/>
                <a:ea typeface="KaiTi" panose="02010609060101010101" pitchFamily="49" charset="-122"/>
              </a:rPr>
              <a:t>“行为”换不到救恩</a:t>
            </a:r>
            <a:r>
              <a:rPr lang="en-US" altLang="zh-CN" sz="4800" b="1" spc="-15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800" b="1" spc="-150" dirty="0">
                <a:latin typeface="KaiTi" panose="02010609060101010101" pitchFamily="49" charset="-122"/>
                <a:ea typeface="KaiTi" panose="02010609060101010101" pitchFamily="49" charset="-122"/>
              </a:rPr>
              <a:t>却是见证了“救恩”。</a:t>
            </a:r>
          </a:p>
        </p:txBody>
      </p:sp>
    </p:spTree>
    <p:extLst>
      <p:ext uri="{BB962C8B-B14F-4D97-AF65-F5344CB8AC3E}">
        <p14:creationId xmlns:p14="http://schemas.microsoft.com/office/powerpoint/2010/main" val="42360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AFD26-0743-4FFF-9F84-72969B6C9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25540"/>
            <a:ext cx="7886700" cy="5317699"/>
          </a:xfrm>
        </p:spPr>
        <p:txBody>
          <a:bodyPr>
            <a:noAutofit/>
          </a:bodyPr>
          <a:lstStyle/>
          <a:p>
            <a:pPr marL="806450" indent="-1520825">
              <a:lnSpc>
                <a:spcPts val="5000"/>
              </a:lnSpc>
              <a:spcBef>
                <a:spcPts val="0"/>
              </a:spcBef>
              <a:buNone/>
            </a:pPr>
            <a:endParaRPr lang="en-AU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zh-CN" altLang="en-US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提摩太后书 </a:t>
            </a:r>
            <a:r>
              <a:rPr lang="en-AU" altLang="zh-CN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3:16-17</a:t>
            </a: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endParaRPr lang="en-AU" altLang="zh-CN" sz="2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zh-TW" altLang="en-US" sz="5000" b="1" dirty="0">
                <a:solidFill>
                  <a:srgbClr val="333333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圣经都是　神所默示的</a:t>
            </a:r>
            <a:r>
              <a:rPr lang="zh-CN" altLang="en-US" sz="5000" b="1" dirty="0">
                <a:solidFill>
                  <a:srgbClr val="333333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5000" b="1" dirty="0">
                <a:solidFill>
                  <a:srgbClr val="333333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于教训、督责、使人归正、教导人学义、都是有益的</a:t>
            </a:r>
            <a:r>
              <a:rPr lang="zh-CN" altLang="en-US" sz="5000" b="1" dirty="0">
                <a:solidFill>
                  <a:srgbClr val="333333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AU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5000"/>
              </a:lnSpc>
              <a:spcBef>
                <a:spcPts val="0"/>
              </a:spcBef>
              <a:buNone/>
            </a:pPr>
            <a:r>
              <a:rPr lang="zh-TW" altLang="en-US" sz="5000" b="1" dirty="0">
                <a:solidFill>
                  <a:srgbClr val="333333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叫属　神的人得以完全</a:t>
            </a:r>
            <a:r>
              <a:rPr lang="zh-CN" altLang="en-US" sz="5000" b="1" dirty="0">
                <a:solidFill>
                  <a:srgbClr val="333333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，預</a:t>
            </a:r>
            <a:r>
              <a:rPr lang="zh-TW" altLang="en-US" sz="5000" b="1" dirty="0">
                <a:solidFill>
                  <a:srgbClr val="333333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备行各样的善事。</a:t>
            </a:r>
            <a:endParaRPr lang="en-AU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442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AFD26-0743-4FFF-9F84-72969B6C9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51" y="707067"/>
            <a:ext cx="8072898" cy="6302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诗篇 第十五篇</a:t>
            </a:r>
            <a:endParaRPr lang="en-AU" altLang="zh-TW" sz="5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AU" altLang="zh-CN" sz="5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buNone/>
            </a:pPr>
            <a:r>
              <a:rPr lang="en-AU" altLang="zh-TW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大衛</a:t>
            </a: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的诗）耶和华啊，谁能寄居你的帐幕？ </a:t>
            </a:r>
            <a:endParaRPr lang="en-AU" altLang="zh-TW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buNone/>
            </a:pPr>
            <a:r>
              <a:rPr lang="en-AU" altLang="zh-TW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谁能住在你的圣山？</a:t>
            </a: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buNone/>
            </a:pPr>
            <a:r>
              <a:rPr lang="en-AU" altLang="zh-TW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就是行为正直、做事公义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endParaRPr lang="en-AU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68288" indent="-268288">
              <a:lnSpc>
                <a:spcPct val="100000"/>
              </a:lnSpc>
              <a:spcBef>
                <a:spcPts val="0"/>
              </a:spcBef>
              <a:buNone/>
            </a:pPr>
            <a:r>
              <a:rPr lang="en-AU" altLang="zh-TW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	 </a:t>
            </a: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心里实话的人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zh-TW" alt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276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AFD26-0743-4FFF-9F84-72969B6C9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50" y="426016"/>
            <a:ext cx="8273913" cy="6005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诗篇 第十五篇</a:t>
            </a:r>
            <a:endParaRPr lang="en-AU" altLang="zh-TW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AU" altLang="zh-TW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57188" indent="-3571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他不以舌头谗谤人，不恶待朋友，也不随伙毁谤邻里。</a:t>
            </a:r>
            <a:endParaRPr lang="en-US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68288" indent="-268288">
              <a:lnSpc>
                <a:spcPct val="100000"/>
              </a:lnSpc>
              <a:buNone/>
            </a:pPr>
            <a:r>
              <a:rPr lang="en-AU" altLang="zh-TW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他眼中藐视匪类，</a:t>
            </a:r>
            <a:endParaRPr lang="en-AU" altLang="zh-TW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68288" indent="-268288">
              <a:lnSpc>
                <a:spcPct val="100000"/>
              </a:lnSpc>
              <a:buNone/>
            </a:pPr>
            <a:r>
              <a:rPr lang="en-AU" altLang="zh-TW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却尊重那敬畏耶和华的人。</a:t>
            </a:r>
            <a:endParaRPr lang="en-AU" altLang="zh-TW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68288" indent="0">
              <a:lnSpc>
                <a:spcPct val="100000"/>
              </a:lnSpc>
              <a:buNone/>
            </a:pP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他发了誓，虽然自己吃亏也不更改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AU" altLang="zh-TW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68288" indent="-268288">
              <a:lnSpc>
                <a:spcPct val="100000"/>
              </a:lnSpc>
              <a:buNone/>
            </a:pPr>
            <a:r>
              <a:rPr lang="en-AU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他不放债取利，不受贿赂以害无辜。行这些事的人必永不动摇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AU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57188" indent="-357188">
              <a:lnSpc>
                <a:spcPts val="7000"/>
              </a:lnSpc>
              <a:spcBef>
                <a:spcPts val="0"/>
              </a:spcBef>
              <a:buNone/>
            </a:pPr>
            <a:endParaRPr lang="en-US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467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87" y="1167703"/>
            <a:ext cx="786857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诗篇十五篇</a:t>
            </a:r>
            <a:r>
              <a:rPr lang="zh-CN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一节</a:t>
            </a:r>
            <a:endParaRPr lang="en-AU" altLang="zh-TW" sz="54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AU" altLang="zh-TW" sz="5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en-AU" altLang="zh-TW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大衛</a:t>
            </a:r>
            <a:r>
              <a:rPr lang="zh-TW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的诗</a:t>
            </a:r>
            <a:r>
              <a:rPr lang="en-AU" altLang="zh-TW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) </a:t>
            </a:r>
            <a:r>
              <a:rPr lang="zh-TW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耶和华啊，</a:t>
            </a:r>
            <a:endParaRPr lang="en-AU" altLang="zh-TW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TW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谁能寄居你的帐幕？</a:t>
            </a:r>
            <a:endParaRPr lang="en-AU" altLang="zh-TW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TW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谁能住在你的圣山？</a:t>
            </a:r>
            <a:endParaRPr lang="en-AU" sz="5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1811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87" y="1167703"/>
            <a:ext cx="786857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诗篇十五篇</a:t>
            </a:r>
            <a:r>
              <a:rPr lang="zh-CN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二节</a:t>
            </a:r>
            <a:endParaRPr lang="en-AU" altLang="zh-TW" sz="54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AU" altLang="zh-TW" sz="5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就是行为正直、做事公义、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心里说实话的人。</a:t>
            </a:r>
            <a:endParaRPr lang="en-US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endParaRPr lang="en-AU" sz="5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946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87" y="1167703"/>
            <a:ext cx="786857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诗篇十五篇</a:t>
            </a:r>
            <a:r>
              <a:rPr lang="zh-CN" altLang="en-US" sz="54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三节</a:t>
            </a:r>
            <a:endParaRPr lang="en-AU" altLang="zh-TW" sz="54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AU" altLang="zh-TW" sz="5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他不以舌头谗谤人，</a:t>
            </a:r>
            <a:endParaRPr lang="en-AU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不恶待朋友，</a:t>
            </a: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也不随伙毁谤邻里。</a:t>
            </a:r>
            <a:endParaRPr lang="en-US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endParaRPr lang="en-US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endParaRPr lang="en-AU" sz="5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769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10" y="775875"/>
            <a:ext cx="7868579" cy="5306249"/>
          </a:xfrm>
        </p:spPr>
        <p:txBody>
          <a:bodyPr>
            <a:noAutofit/>
          </a:bodyPr>
          <a:lstStyle/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雅各书 </a:t>
            </a:r>
            <a:r>
              <a:rPr lang="en-US" altLang="zh-CN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3:6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舌头就是火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在我们百体中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舌头是个罪恶的世界，能污秽全身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也能把生命的轮子点起来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并且是从地狱里点着的。</a:t>
            </a:r>
            <a:endParaRPr lang="en-US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endParaRPr lang="en-AU" sz="5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267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56DE-D540-407F-945E-C1640E5B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10" y="775875"/>
            <a:ext cx="7868579" cy="530624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000" b="1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雅各书 </a:t>
            </a:r>
            <a:r>
              <a:rPr lang="en-US" altLang="zh-CN" sz="50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1:25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惟有详细察看那全备、使人自由之律法的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并且时常如此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这人既不是听了就忘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乃是实在行出来</a:t>
            </a:r>
            <a:r>
              <a:rPr lang="en-US" altLang="zh-CN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5000" b="1" dirty="0">
                <a:latin typeface="KaiTi" panose="02010609060101010101" pitchFamily="49" charset="-122"/>
                <a:ea typeface="KaiTi" panose="02010609060101010101" pitchFamily="49" charset="-122"/>
              </a:rPr>
              <a:t>就在他所行的事上必然得福。</a:t>
            </a:r>
            <a:endParaRPr lang="en-US" altLang="zh-CN" sz="5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endParaRPr lang="en-AU" sz="5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1898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595</Words>
  <Application>Microsoft Office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从诗篇第十五篇说起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從詩篇第十五篇說起</dc:title>
  <dc:creator>Grace Tam</dc:creator>
  <cp:lastModifiedBy>Alex Jiang</cp:lastModifiedBy>
  <cp:revision>25</cp:revision>
  <dcterms:created xsi:type="dcterms:W3CDTF">2021-03-22T02:27:02Z</dcterms:created>
  <dcterms:modified xsi:type="dcterms:W3CDTF">2021-05-11T01:39:30Z</dcterms:modified>
</cp:coreProperties>
</file>