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3" r:id="rId3"/>
    <p:sldId id="291" r:id="rId4"/>
    <p:sldId id="289" r:id="rId5"/>
    <p:sldId id="284" r:id="rId6"/>
    <p:sldId id="296" r:id="rId7"/>
    <p:sldId id="288" r:id="rId8"/>
    <p:sldId id="295" r:id="rId9"/>
    <p:sldId id="290" r:id="rId10"/>
    <p:sldId id="292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619" autoAdjust="0"/>
    <p:restoredTop sz="94467" autoAdjust="0"/>
  </p:normalViewPr>
  <p:slideViewPr>
    <p:cSldViewPr>
      <p:cViewPr>
        <p:scale>
          <a:sx n="70" d="100"/>
          <a:sy n="70" d="100"/>
        </p:scale>
        <p:origin x="-2718" y="-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52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9E44CA47-3882-4987-A2B2-B144B1DD7176}" type="datetimeFigureOut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27CAAB6-E5B0-4051-A869-A4A3AD21918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03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FE055775-9585-461D-8E63-2CCE25542C76}" type="datetimeFigureOut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AU" alt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44183CF3-8CC3-44FE-BB70-10470AC34955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65999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89F9114-187E-455D-BF16-A928DC3C0DDF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5358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AA13629-20EB-4415-82EF-502AE4E77AF1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32696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8F194EF-1C7E-4D94-AFEF-0C99668067A7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1085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05AE9D0-EA5E-48CB-9C98-14D5A2C84344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4107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FDE3715-44FA-4E31-9DD6-FF9868911906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6985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F9D4BF9-B0DC-4093-BE81-EF53D84C5DC6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41644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690E241-64E1-40BD-97EC-528F64BB94CB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35903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6BF8A4E4-F4E4-40A8-8B32-A5C2E1694AC6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88966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BE2786E-75E0-407D-AAD9-8D7B0350F7A8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48975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08F6CEC6-39EC-41E4-BAA6-E5DD3B67B535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1054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23B3C48-36D4-4FFE-8E0C-FE406B9CA0D3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6850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B257-94C8-474B-96AA-627273E14193}" type="datetime1">
              <a:rPr lang="en-AU" altLang="en-AU" smtClean="0"/>
              <a:t>12/08/2017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1819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3096344"/>
          </a:xfrm>
        </p:spPr>
        <p:txBody>
          <a:bodyPr numCol="1">
            <a:normAutofit fontScale="90000"/>
          </a:bodyPr>
          <a:lstStyle/>
          <a:p>
            <a:r>
              <a:rPr lang="zh-CN" sz="6600" b="1" dirty="0" smtClean="0"/>
              <a:t>撒母耳记下（</a:t>
            </a:r>
            <a:r>
              <a:rPr lang="en-US" altLang="zh-CN" sz="6600" b="1" dirty="0"/>
              <a:t>4</a:t>
            </a:r>
            <a:r>
              <a:rPr lang="zh-CN" sz="6600" b="1" dirty="0" smtClean="0"/>
              <a:t>）</a:t>
            </a:r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en-AU" altLang="zh-CN" sz="6600" b="1" dirty="0"/>
              <a:t/>
            </a:r>
            <a:br>
              <a:rPr lang="en-AU" altLang="zh-CN" sz="6600" b="1" dirty="0"/>
            </a:br>
            <a:r>
              <a:rPr lang="zh-CN" altLang="en-US" sz="6600" b="1" dirty="0" smtClean="0"/>
              <a:t>神管教底下的大卫</a:t>
            </a:r>
            <a:endParaRPr lang="en-AU" alt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3" y="5095475"/>
            <a:ext cx="6400800" cy="913656"/>
          </a:xfrm>
        </p:spPr>
        <p:txBody>
          <a:bodyPr numCol="1">
            <a:normAutofit fontScale="85000" lnSpcReduction="20000"/>
          </a:bodyPr>
          <a:lstStyle/>
          <a:p>
            <a:r>
              <a:rPr lang="zh-CN" dirty="0" smtClean="0"/>
              <a:t>圣经概览</a:t>
            </a:r>
            <a:endParaRPr lang="en-US" altLang="zh-CN" dirty="0" smtClean="0"/>
          </a:p>
          <a:p>
            <a:r>
              <a:rPr lang="en-US" altLang="zh-CN" dirty="0" smtClean="0"/>
              <a:t>13.08.2017</a:t>
            </a:r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1812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CN" altLang="en-US" dirty="0" smtClean="0"/>
              <a:t>主的再来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太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36 </a:t>
            </a:r>
            <a:r>
              <a:rPr lang="zh-CN" altLang="en-US" dirty="0" smtClean="0"/>
              <a:t>我 </a:t>
            </a:r>
            <a:r>
              <a:rPr lang="zh-CN" altLang="en-US" dirty="0"/>
              <a:t>又 告 诉 你 们 ， 凡 人 所 说 的 闲 话 ， 当 审 判 的 日 子 ， 必 要 句 句 供 出 来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林后</a:t>
            </a:r>
            <a:r>
              <a:rPr lang="en-US" altLang="zh-CN" dirty="0" smtClean="0"/>
              <a:t>5:10 </a:t>
            </a:r>
            <a:r>
              <a:rPr lang="zh-CN" altLang="en-US" dirty="0" smtClean="0"/>
              <a:t>因 </a:t>
            </a:r>
            <a:r>
              <a:rPr lang="zh-CN" altLang="en-US" dirty="0"/>
              <a:t>为 我 们 众 人 ， 必 要 在 基 督 台 前 显 露 出 来 ， 叫 各 人 按 着 本 身 所 行 的 ， 或 善 或 恶 受 报 。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启</a:t>
            </a:r>
            <a:r>
              <a:rPr lang="en-US" altLang="zh-CN" dirty="0" smtClean="0"/>
              <a:t>22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12 </a:t>
            </a:r>
            <a:r>
              <a:rPr lang="zh-CN" altLang="en-US" dirty="0"/>
              <a:t>看 哪 ， 我 必 快 来 。 赏 罚 在 我 ， 要 照 各 人 所 行 的 报 应 他 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10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8840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 numCol="1">
            <a:normAutofit/>
          </a:bodyPr>
          <a:lstStyle/>
          <a:p>
            <a:r>
              <a:rPr lang="zh-CN" altLang="en-US" dirty="0"/>
              <a:t>思考题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776864" cy="5112568"/>
          </a:xfrm>
        </p:spPr>
        <p:txBody>
          <a:bodyPr numCol="1"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CN" altLang="en-US" sz="2800" dirty="0"/>
              <a:t>例举大卫对子女之间的强暴和凶杀的</a:t>
            </a:r>
            <a:r>
              <a:rPr lang="zh-CN" altLang="en-US" sz="2800" dirty="0" smtClean="0"/>
              <a:t>事件没</a:t>
            </a:r>
            <a:r>
              <a:rPr lang="zh-CN" altLang="en-US" sz="2800" dirty="0"/>
              <a:t>有及时处理的地方。（参</a:t>
            </a:r>
            <a:r>
              <a:rPr lang="en-AU" sz="2800" dirty="0"/>
              <a:t>13</a:t>
            </a:r>
            <a:r>
              <a:rPr lang="zh-CN" altLang="en-US" sz="2800" dirty="0"/>
              <a:t>：</a:t>
            </a:r>
            <a:r>
              <a:rPr lang="en-AU" sz="2800" dirty="0"/>
              <a:t>21</a:t>
            </a:r>
            <a:r>
              <a:rPr lang="zh-CN" altLang="en-US" sz="2800" dirty="0"/>
              <a:t>； </a:t>
            </a:r>
            <a:r>
              <a:rPr lang="en-AU" sz="2800" dirty="0"/>
              <a:t>14</a:t>
            </a:r>
            <a:r>
              <a:rPr lang="zh-CN" altLang="en-US" sz="2800" dirty="0"/>
              <a:t>：</a:t>
            </a:r>
            <a:r>
              <a:rPr lang="en-AU" sz="2800" dirty="0"/>
              <a:t>24</a:t>
            </a:r>
            <a:r>
              <a:rPr lang="zh-CN" altLang="en-US" sz="2800" dirty="0"/>
              <a:t>；</a:t>
            </a:r>
            <a:r>
              <a:rPr lang="en-AU" sz="2800" dirty="0"/>
              <a:t>14</a:t>
            </a:r>
            <a:r>
              <a:rPr lang="zh-CN" altLang="en-US" sz="2800" dirty="0"/>
              <a:t>：</a:t>
            </a:r>
            <a:r>
              <a:rPr lang="en-AU" sz="2800" dirty="0"/>
              <a:t>33</a:t>
            </a:r>
            <a:r>
              <a:rPr lang="zh-CN" altLang="en-US" sz="2800" dirty="0"/>
              <a:t>）如果这些事发生在</a:t>
            </a:r>
            <a:r>
              <a:rPr lang="en-US" sz="2800" dirty="0"/>
              <a:t>1-10</a:t>
            </a:r>
            <a:r>
              <a:rPr lang="zh-CN" altLang="en-US" sz="2800" dirty="0"/>
              <a:t>章大卫秉公行义的君王阶段，试想他会做如何处理？这给我们做父母的有什么教训？孩子若做错事，父母应该如何反应？父母自己该如何树立起榜样？</a:t>
            </a:r>
            <a:endParaRPr lang="en-AU" sz="2800" dirty="0"/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2800" dirty="0"/>
              <a:t>面对神在你生命和生活中的管教和惩罚，你的反应会如何？面对家人或弟兄姐妹的意见，批评或劝诫，你习惯持什么态度呢？在管教中你有没有带出行为上的改</a:t>
            </a:r>
            <a:r>
              <a:rPr lang="zh-CN" altLang="en-US" sz="2800"/>
              <a:t>变</a:t>
            </a:r>
            <a:r>
              <a:rPr lang="zh-CN" altLang="en-US" sz="2800" smtClean="0"/>
              <a:t>？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3625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大卫所受的刑罚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无辜婴儿夭折 </a:t>
            </a:r>
            <a:r>
              <a:rPr lang="en-AU" altLang="zh-CN" dirty="0" smtClean="0"/>
              <a:t>(</a:t>
            </a:r>
            <a:r>
              <a:rPr lang="zh-CN" altLang="en-US" b="1" dirty="0">
                <a:solidFill>
                  <a:srgbClr val="FF0000"/>
                </a:solidFill>
              </a:rPr>
              <a:t>你 所 得 的 孩 子 必 定 要 </a:t>
            </a:r>
            <a:r>
              <a:rPr lang="zh-CN" altLang="en-US" b="1" dirty="0" smtClean="0">
                <a:solidFill>
                  <a:srgbClr val="FF0000"/>
                </a:solidFill>
              </a:rPr>
              <a:t>死</a:t>
            </a:r>
            <a:r>
              <a:rPr lang="en-AU" altLang="zh-CN" dirty="0" smtClean="0"/>
              <a:t>)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endParaRPr lang="en-US" altLang="zh-CN" dirty="0" smtClean="0"/>
          </a:p>
          <a:p>
            <a:r>
              <a:rPr lang="zh-CN" altLang="en-US" dirty="0" smtClean="0"/>
              <a:t>女儿他玛公主被污 </a:t>
            </a:r>
            <a:r>
              <a:rPr lang="en-AU" altLang="zh-CN" dirty="0" smtClean="0"/>
              <a:t>(</a:t>
            </a:r>
            <a:r>
              <a:rPr lang="zh-CN" altLang="en-US" b="1" dirty="0">
                <a:solidFill>
                  <a:srgbClr val="FF0000"/>
                </a:solidFill>
              </a:rPr>
              <a:t>从 你 家 中 兴 起 祸 患 </a:t>
            </a:r>
            <a:r>
              <a:rPr lang="zh-CN" altLang="en-US" b="1" dirty="0" smtClean="0">
                <a:solidFill>
                  <a:srgbClr val="FF0000"/>
                </a:solidFill>
              </a:rPr>
              <a:t> </a:t>
            </a:r>
            <a:r>
              <a:rPr lang="en-AU" altLang="zh-CN" dirty="0" smtClean="0"/>
              <a:t>)</a:t>
            </a:r>
            <a:endParaRPr lang="en-US" altLang="zh-CN" dirty="0" smtClean="0"/>
          </a:p>
          <a:p>
            <a:r>
              <a:rPr lang="zh-CN" altLang="en-US" dirty="0" smtClean="0"/>
              <a:t>三子押沙龙篡位，玷污父亲的妃嫔 </a:t>
            </a:r>
            <a:r>
              <a:rPr lang="en-AU" altLang="zh-CN" dirty="0" smtClean="0"/>
              <a:t>(</a:t>
            </a:r>
            <a:r>
              <a:rPr lang="zh-CN" altLang="en-US" b="1" dirty="0">
                <a:solidFill>
                  <a:srgbClr val="FF0000"/>
                </a:solidFill>
              </a:rPr>
              <a:t>我 必 在 你 眼 前 把 你 的 妃 嫔 赐 给 别 人 ， 他 在 日 光 之 下 就 与 她 们 同 寝</a:t>
            </a:r>
            <a:r>
              <a:rPr lang="zh-CN" altLang="en-US" dirty="0"/>
              <a:t> </a:t>
            </a:r>
            <a:r>
              <a:rPr lang="en-AU" altLang="zh-CN" dirty="0" smtClean="0"/>
              <a:t>)</a:t>
            </a:r>
            <a:endParaRPr lang="en-US" altLang="zh-CN" dirty="0" smtClean="0"/>
          </a:p>
          <a:p>
            <a:pPr lvl="0"/>
            <a:r>
              <a:rPr lang="zh-CN" altLang="en-US" dirty="0"/>
              <a:t>长子暗</a:t>
            </a:r>
            <a:r>
              <a:rPr lang="zh-CN" altLang="en-US" dirty="0" smtClean="0"/>
              <a:t>嫩，三子押沙龙，四子亚多尼雅被杀 </a:t>
            </a:r>
            <a:r>
              <a:rPr lang="en-AU" altLang="zh-CN" dirty="0" smtClean="0"/>
              <a:t>(</a:t>
            </a:r>
            <a:r>
              <a:rPr lang="zh-CN" altLang="en-US" dirty="0"/>
              <a:t>他 必 偿 还 羊 羔 四 倍 </a:t>
            </a:r>
            <a:r>
              <a:rPr lang="en-AU" altLang="zh-CN" dirty="0">
                <a:solidFill>
                  <a:prstClr val="black"/>
                </a:solidFill>
              </a:rPr>
              <a:t>)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endParaRPr lang="en-US" altLang="zh-CN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2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0500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13-20</a:t>
            </a:r>
            <a:r>
              <a:rPr lang="zh-CN" altLang="en-US" dirty="0" smtClean="0"/>
              <a:t>章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13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暗嫩污妹，押沙龙杀暗嫩报仇。</a:t>
            </a:r>
            <a:endParaRPr lang="en-US" altLang="zh-CN" dirty="0" smtClean="0"/>
          </a:p>
          <a:p>
            <a:r>
              <a:rPr lang="en-US" altLang="zh-CN" dirty="0" smtClean="0"/>
              <a:t>14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巧妇说服大卫召回押沙龙。</a:t>
            </a:r>
            <a:endParaRPr lang="en-US" altLang="zh-CN" dirty="0" smtClean="0"/>
          </a:p>
          <a:p>
            <a:r>
              <a:rPr lang="en-US" altLang="zh-CN" dirty="0" smtClean="0"/>
              <a:t>15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押沙龙篡位，大卫逃出耶路撒冷。</a:t>
            </a:r>
            <a:endParaRPr lang="en-US" altLang="zh-CN" dirty="0" smtClean="0"/>
          </a:p>
          <a:p>
            <a:r>
              <a:rPr lang="en-US" altLang="zh-CN" dirty="0" smtClean="0"/>
              <a:t>16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大卫遇洗巴，示每。押沙龙近妃嫔。</a:t>
            </a:r>
            <a:endParaRPr lang="en-US" altLang="zh-CN" dirty="0" smtClean="0"/>
          </a:p>
          <a:p>
            <a:r>
              <a:rPr lang="en-US" altLang="zh-CN" dirty="0" smtClean="0"/>
              <a:t>17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户筛破亚希多弗恶谋，传信大卫。</a:t>
            </a:r>
            <a:endParaRPr lang="en-US" altLang="zh-CN" dirty="0" smtClean="0"/>
          </a:p>
          <a:p>
            <a:r>
              <a:rPr lang="en-US" altLang="zh-CN" dirty="0" smtClean="0"/>
              <a:t>18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押沙龙死，大卫哀痛。</a:t>
            </a:r>
            <a:endParaRPr lang="en-US" altLang="zh-CN" dirty="0" smtClean="0"/>
          </a:p>
          <a:p>
            <a:r>
              <a:rPr lang="en-US" altLang="zh-CN" dirty="0" smtClean="0"/>
              <a:t>19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众人请王回耶路撒冷，河边送行。</a:t>
            </a:r>
            <a:endParaRPr lang="en-US" altLang="zh-CN" dirty="0" smtClean="0"/>
          </a:p>
          <a:p>
            <a:r>
              <a:rPr lang="en-US" altLang="zh-CN" dirty="0" smtClean="0"/>
              <a:t>20</a:t>
            </a:r>
            <a:r>
              <a:rPr lang="zh-CN" altLang="en-US" dirty="0" smtClean="0"/>
              <a:t>章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约押刺杀亚玛撒，聪明妇人斩示巴保城。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3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64371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大卫在神管教底下的态度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接受神的管教，顺服自卑</a:t>
            </a:r>
            <a:endParaRPr lang="en-US" altLang="zh-CN" dirty="0" smtClean="0"/>
          </a:p>
          <a:p>
            <a:pPr marL="914400" lvl="1" indent="-514350"/>
            <a:r>
              <a:rPr lang="zh-CN" altLang="en-US" dirty="0" smtClean="0"/>
              <a:t>第一个孩子的死 （</a:t>
            </a:r>
            <a:r>
              <a:rPr lang="zh-CN" altLang="en-US" dirty="0"/>
              <a:t>从 地 上 起 来 ， 沐 浴 ， 抹 膏 ， 换 了 衣 裳 ， </a:t>
            </a:r>
            <a:r>
              <a:rPr lang="zh-CN" altLang="en-US" b="1" dirty="0">
                <a:solidFill>
                  <a:srgbClr val="FF0000"/>
                </a:solidFill>
              </a:rPr>
              <a:t>进 耶 和 华 的 殿 敬 拜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914400" lvl="1" indent="-514350"/>
            <a:r>
              <a:rPr lang="zh-CN" altLang="en-US" dirty="0" smtClean="0"/>
              <a:t>被示每咒骂砍剁（他 </a:t>
            </a:r>
            <a:r>
              <a:rPr lang="zh-CN" altLang="en-US" dirty="0"/>
              <a:t>咒 骂 是 因 耶 和 华 吩 咐 他 说 ， 你 要 咒 骂 大 卫 。 如 此 ， 谁 敢 说 你 为 什 么 这 样 行 呢 ？ </a:t>
            </a:r>
            <a:r>
              <a:rPr lang="zh-CN" altLang="en-US" b="1" dirty="0">
                <a:solidFill>
                  <a:srgbClr val="FF0000"/>
                </a:solidFill>
              </a:rPr>
              <a:t>由 他 咒 骂 吧 。 </a:t>
            </a:r>
            <a:r>
              <a:rPr lang="zh-CN" altLang="en-US" dirty="0"/>
              <a:t>因 为 </a:t>
            </a:r>
            <a:r>
              <a:rPr lang="zh-CN" altLang="en-US" b="1" dirty="0">
                <a:solidFill>
                  <a:srgbClr val="FF0000"/>
                </a:solidFill>
              </a:rPr>
              <a:t>这 是 耶 和 华 吩 咐 他 的 </a:t>
            </a:r>
            <a:r>
              <a:rPr lang="zh-CN" altLang="en-US" dirty="0" smtClean="0"/>
              <a:t>。</a:t>
            </a:r>
            <a:r>
              <a:rPr lang="zh-CN" altLang="en-US" dirty="0"/>
              <a:t>或 者 耶 和 华 见 我 遭 难 ， 为 我 今 日 被 这 人 咒 骂 ， 就 施 恩 与 我 。</a:t>
            </a:r>
            <a:r>
              <a:rPr lang="zh-CN" altLang="en-US" dirty="0" smtClean="0"/>
              <a:t> </a:t>
            </a:r>
            <a:r>
              <a:rPr lang="zh-CN" altLang="en-US" dirty="0"/>
              <a:t>）</a:t>
            </a:r>
            <a:endParaRPr lang="en-US" altLang="zh-CN" dirty="0" smtClean="0"/>
          </a:p>
          <a:p>
            <a:pPr marL="914400" lvl="1" indent="-514350"/>
            <a:r>
              <a:rPr lang="zh-CN" altLang="en-US" dirty="0"/>
              <a:t>蒙</a:t>
            </a:r>
            <a:r>
              <a:rPr lang="zh-CN" altLang="en-US" dirty="0" smtClean="0"/>
              <a:t>头赤脚哀哭，上橄榄山敬拜神</a:t>
            </a:r>
            <a:endParaRPr lang="en-US" altLang="zh-CN" dirty="0" smtClean="0"/>
          </a:p>
          <a:p>
            <a:pPr marL="914400" lvl="1" indent="-514350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4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830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大卫在神管教底下的态度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把自己交在神的手中</a:t>
            </a:r>
            <a:endParaRPr lang="en-US" altLang="zh-CN" dirty="0"/>
          </a:p>
          <a:p>
            <a:pPr lvl="1"/>
            <a:r>
              <a:rPr lang="zh-CN" altLang="en-US" dirty="0" smtClean="0"/>
              <a:t>请回祭司和约柜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“</a:t>
            </a:r>
            <a:r>
              <a:rPr lang="zh-CN" altLang="en-US" dirty="0" smtClean="0"/>
              <a:t>你 </a:t>
            </a:r>
            <a:r>
              <a:rPr lang="zh-CN" altLang="en-US" dirty="0"/>
              <a:t>将 神 的 约 柜 抬 回 城 去 。 </a:t>
            </a:r>
            <a:r>
              <a:rPr lang="zh-CN" altLang="en-US" b="1" dirty="0">
                <a:solidFill>
                  <a:srgbClr val="FF0000"/>
                </a:solidFill>
              </a:rPr>
              <a:t>我 若</a:t>
            </a:r>
            <a:r>
              <a:rPr lang="zh-CN" altLang="en-US" dirty="0"/>
              <a:t> 在 耶 和 华 眼 前 蒙 恩 ， </a:t>
            </a:r>
            <a:r>
              <a:rPr lang="zh-CN" altLang="en-US" b="1" dirty="0">
                <a:solidFill>
                  <a:srgbClr val="FF0000"/>
                </a:solidFill>
              </a:rPr>
              <a:t>他 必 </a:t>
            </a:r>
            <a:r>
              <a:rPr lang="zh-CN" altLang="en-US" dirty="0"/>
              <a:t>使 我 回 来 ， 再 见 约 柜 和 他 的 居 所 。 倘 若 他 说 ， 我 不 喜 悦 你 ， 看 哪 ， 我 在 这 里 ， </a:t>
            </a:r>
            <a:r>
              <a:rPr lang="zh-CN" altLang="en-US" b="1" dirty="0">
                <a:solidFill>
                  <a:srgbClr val="FF0000"/>
                </a:solidFill>
              </a:rPr>
              <a:t>愿 他 凭 自 己 的 意 旨 待 我</a:t>
            </a:r>
            <a:r>
              <a:rPr lang="zh-CN" altLang="en-US" dirty="0"/>
              <a:t> 。 </a:t>
            </a:r>
            <a:endParaRPr lang="en-US" altLang="zh-CN" dirty="0" smtClean="0"/>
          </a:p>
          <a:p>
            <a:pPr lvl="0"/>
            <a:r>
              <a:rPr lang="zh-CN" altLang="en-US" dirty="0">
                <a:solidFill>
                  <a:prstClr val="black"/>
                </a:solidFill>
              </a:rPr>
              <a:t>对</a:t>
            </a:r>
            <a:r>
              <a:rPr lang="zh-CN" altLang="en-US" dirty="0" smtClean="0">
                <a:solidFill>
                  <a:prstClr val="black"/>
                </a:solidFill>
              </a:rPr>
              <a:t>神不灰心，患</a:t>
            </a:r>
            <a:r>
              <a:rPr lang="zh-CN" altLang="en-US" dirty="0">
                <a:solidFill>
                  <a:prstClr val="black"/>
                </a:solidFill>
              </a:rPr>
              <a:t>难中仰望</a:t>
            </a:r>
            <a:r>
              <a:rPr lang="zh-CN" altLang="en-US" dirty="0" smtClean="0">
                <a:solidFill>
                  <a:prstClr val="black"/>
                </a:solidFill>
              </a:rPr>
              <a:t>神</a:t>
            </a:r>
            <a:endParaRPr lang="en-US" altLang="zh-CN" dirty="0">
              <a:solidFill>
                <a:prstClr val="black"/>
              </a:solidFill>
            </a:endParaRPr>
          </a:p>
          <a:p>
            <a:pPr lvl="1"/>
            <a:r>
              <a:rPr lang="zh-CN" altLang="en-US" dirty="0" smtClean="0"/>
              <a:t>被</a:t>
            </a:r>
            <a:r>
              <a:rPr lang="zh-CN" altLang="en-US" dirty="0"/>
              <a:t>押沙龙追赶时的诗篇</a:t>
            </a:r>
            <a:r>
              <a:rPr lang="en-US" altLang="zh-CN" dirty="0"/>
              <a:t>(</a:t>
            </a:r>
            <a:r>
              <a:rPr lang="zh-CN" altLang="en-US" dirty="0"/>
              <a:t>第三篇</a:t>
            </a:r>
            <a:r>
              <a:rPr lang="zh-CN" altLang="en-US" dirty="0" smtClean="0"/>
              <a:t>）</a:t>
            </a:r>
          </a:p>
          <a:p>
            <a:pPr lvl="1"/>
            <a:r>
              <a:rPr lang="zh-CN" altLang="en-US" dirty="0"/>
              <a:t>但 你 耶 和 华 是 我 四 围 的 盾 牌 。 是 我 的 荣 耀 ， 又 是 叫 我 抬 起 头 来 的 </a:t>
            </a:r>
            <a:r>
              <a:rPr lang="zh-CN" altLang="en-US" dirty="0" smtClean="0"/>
              <a:t>。</a:t>
            </a:r>
            <a:r>
              <a:rPr lang="zh-CN" altLang="en-US" dirty="0"/>
              <a:t> 耶 和 华 阿 ， 求 你 起 来 。 我 的 神 阿 ， 求 你 救 我 。 </a:t>
            </a:r>
            <a:endParaRPr lang="en-US" altLang="zh-CN" dirty="0" smtClean="0"/>
          </a:p>
          <a:p>
            <a:pPr lvl="1"/>
            <a:r>
              <a:rPr lang="zh-CN" altLang="en-US" dirty="0"/>
              <a:t>虽 有 成 万 的 百 姓 来 周 围 攻 击 我 ， 我 也 不 怕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因 </a:t>
            </a:r>
            <a:r>
              <a:rPr lang="zh-CN" altLang="en-US" dirty="0"/>
              <a:t>为 你 打 了 我 一 切 仇 敌 的 腮 骨 ， 敲 碎 了 恶 人 的 牙 齿 。</a:t>
            </a:r>
            <a:endParaRPr lang="en-US" altLang="zh-CN" dirty="0" smtClean="0"/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5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6155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管教的事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 </a:t>
            </a:r>
            <a:r>
              <a:rPr lang="zh-CN" altLang="en-US" dirty="0" smtClean="0"/>
              <a:t>希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11</a:t>
            </a:r>
            <a:r>
              <a:rPr lang="zh-CN" altLang="en-US" dirty="0" smtClean="0"/>
              <a:t>凡 </a:t>
            </a:r>
            <a:r>
              <a:rPr lang="zh-CN" altLang="en-US" dirty="0"/>
              <a:t>管 教 的 事 ， 当 时 不 觉 得 快 乐 ， 反 觉 得 愁 苦 。 后 来 却 为 那 经 练 过 的 人 ， 结 出 平 安 的 果 子 ， 就 是 义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zh-CN" altLang="en-US" dirty="0" smtClean="0"/>
              <a:t>希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5-6 </a:t>
            </a:r>
            <a:r>
              <a:rPr lang="zh-CN" altLang="en-US" dirty="0" smtClean="0"/>
              <a:t>你 </a:t>
            </a:r>
            <a:r>
              <a:rPr lang="zh-CN" altLang="en-US" dirty="0"/>
              <a:t>们 又 忘 了 那 劝 你 们 如 同 劝 儿 子 的 话 ， 说 ， 我 儿 ， 你 不 可 轻 看 主 的 管 教 ， 被 他 责 备 的 时 候 ， 也 不 可 灰 心 </a:t>
            </a:r>
            <a:r>
              <a:rPr lang="zh-CN" altLang="en-US" dirty="0" smtClean="0"/>
              <a:t>。</a:t>
            </a:r>
            <a:r>
              <a:rPr lang="zh-CN" altLang="en-US" dirty="0"/>
              <a:t>因 为 主 所 爱 的 他 必 管 教 ， 又 鞭 打 凡 所 收 纳 的 儿 子 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6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430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王的归回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王的归回，忠奸始分，赏善罚恶</a:t>
            </a:r>
            <a:endParaRPr lang="en-US" altLang="zh-CN" dirty="0" smtClean="0"/>
          </a:p>
          <a:p>
            <a:pPr lvl="1"/>
            <a:r>
              <a:rPr lang="zh-CN" altLang="en-US" dirty="0"/>
              <a:t>跟</a:t>
            </a:r>
            <a:r>
              <a:rPr lang="zh-CN" altLang="en-US" dirty="0" smtClean="0"/>
              <a:t>随大卫的外邦人（基利提人，比利提人，迦特来的</a:t>
            </a:r>
            <a:r>
              <a:rPr lang="en-US" altLang="zh-CN" dirty="0" smtClean="0"/>
              <a:t>600</a:t>
            </a:r>
            <a:r>
              <a:rPr lang="zh-CN" altLang="en-US" dirty="0" smtClean="0"/>
              <a:t>人）</a:t>
            </a:r>
            <a:endParaRPr lang="en-US" altLang="zh-CN" dirty="0" smtClean="0"/>
          </a:p>
          <a:p>
            <a:pPr lvl="1"/>
            <a:r>
              <a:rPr lang="zh-CN" altLang="en-US" dirty="0"/>
              <a:t>忠</a:t>
            </a:r>
            <a:r>
              <a:rPr lang="zh-CN" altLang="en-US" dirty="0" smtClean="0"/>
              <a:t>心到底，誓死相从的非力士人以太 （路得）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米非波设：切望主回，与王的患难有份 （心无他物，只有主）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金罕：服侍主人 （旧约的以巴弗）</a:t>
            </a:r>
            <a:endParaRPr lang="en-US" altLang="zh-CN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7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39721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zh-CN" altLang="en-US" dirty="0" smtClean="0"/>
              <a:t>王的归回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1"/>
            <a:r>
              <a:rPr lang="zh-CN" altLang="en-US" dirty="0" smtClean="0"/>
              <a:t>洗巴： 为己利污蔑主人 （为利出卖弟兄）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示每：落井下石，善变讨好 （两面派）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亚希多弗： 要臣叛变，畏罪自杀 （卖主卖友）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户筛：深入敌腹的忠臣，反间计主角 （前线战士）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亚玛撒：被王恩召，惨遭暗算 （得救献主）</a:t>
            </a:r>
            <a:endParaRPr lang="en-US" altLang="zh-CN" dirty="0" smtClean="0"/>
          </a:p>
          <a:p>
            <a:pPr lvl="1"/>
            <a:r>
              <a:rPr lang="zh-CN" altLang="en-US" dirty="0"/>
              <a:t>亚</a:t>
            </a:r>
            <a:r>
              <a:rPr lang="zh-CN" altLang="en-US" dirty="0" smtClean="0"/>
              <a:t>希玛斯，约拿单：躲过追兵的密探 （暗中的事工）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8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4882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CN" altLang="en-US" dirty="0" smtClean="0"/>
              <a:t>主的再来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主的再来，赏罚分明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太</a:t>
            </a:r>
            <a:r>
              <a:rPr lang="en-US" altLang="zh-CN" dirty="0" smtClean="0"/>
              <a:t>25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23 </a:t>
            </a:r>
            <a:r>
              <a:rPr lang="zh-CN" altLang="en-US" dirty="0" smtClean="0"/>
              <a:t>主 </a:t>
            </a:r>
            <a:r>
              <a:rPr lang="zh-CN" altLang="en-US" dirty="0"/>
              <a:t>人 说 ， 好 ， 你 这 又 良 善 又 忠 心 的 仆 人 。 你 在 不 多 的 事 上 有 忠 心 ， 我 要 把 许 多 事 派 你 管 理 。 可 以 进 来 享 受 你 主 人 的 快 乐 。</a:t>
            </a:r>
            <a:r>
              <a:rPr lang="zh-CN" altLang="en-US" dirty="0" smtClean="0"/>
              <a:t>又懒又恶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太</a:t>
            </a:r>
            <a:r>
              <a:rPr lang="en-US" altLang="zh-CN" dirty="0" smtClean="0"/>
              <a:t>26-30 </a:t>
            </a:r>
            <a:r>
              <a:rPr lang="zh-CN" altLang="en-US" dirty="0" smtClean="0"/>
              <a:t> 你 </a:t>
            </a:r>
            <a:r>
              <a:rPr lang="zh-CN" altLang="en-US" dirty="0"/>
              <a:t>这 又 恶 又 懒 的 仆 人 </a:t>
            </a:r>
            <a:r>
              <a:rPr lang="en-US" altLang="zh-CN" dirty="0" smtClean="0"/>
              <a:t>…</a:t>
            </a:r>
            <a:r>
              <a:rPr lang="zh-CN" altLang="en-US" dirty="0" smtClean="0"/>
              <a:t>把 </a:t>
            </a:r>
            <a:r>
              <a:rPr lang="zh-CN" altLang="en-US" dirty="0"/>
              <a:t>这 无 用 的 仆 人 ， 丢 在 外 面 黑 暗 里 。 在 那 里 必 要 哀 哭 切 齿 了 。 </a:t>
            </a:r>
            <a:endParaRPr lang="en-AU" altLang="zh-CN" dirty="0" smtClean="0"/>
          </a:p>
          <a:p>
            <a:pPr lvl="1"/>
            <a:r>
              <a:rPr lang="zh-CN" altLang="en-US" dirty="0"/>
              <a:t>路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45 - 47 </a:t>
            </a:r>
            <a:r>
              <a:rPr lang="zh-CN" altLang="en-US" dirty="0"/>
              <a:t> 那 仆 人 若 心 里 说 ， 我 的 主 人 必 来 得 迟 。 就 动 手 打 仆 人 和 使 女 ， 并 且 吃 喝 醉 酒 。在 他 想 不 到 的 日 子 ， 不 知 道 的 时 辰 ， 那 仆 人 的 主 人 要 来 ， 重 重 地 处 治 他 （ 或 作 把 他 腰 斩 了 ） ， 定 他 和 不 忠 心 的 人 同 罪 。</a:t>
            </a:r>
            <a:r>
              <a:rPr lang="zh-CN" altLang="en-US" b="1" dirty="0">
                <a:solidFill>
                  <a:srgbClr val="FF0000"/>
                </a:solidFill>
              </a:rPr>
              <a:t>仆 人 知 道 主 人 的 意 思 ， 却 不 预 备 ， 又 不 顺 他 的 意 思 行 ， 那 仆 人 必 多 受 责 打 。</a:t>
            </a:r>
            <a:r>
              <a:rPr lang="zh-CN" altLang="en-US" dirty="0"/>
              <a:t> 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9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0977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7956</TotalTime>
  <Words>1243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撒母耳记下（4）  神管教底下的大卫</vt:lpstr>
      <vt:lpstr>大卫所受的刑罚</vt:lpstr>
      <vt:lpstr>第13-20章</vt:lpstr>
      <vt:lpstr>大卫在神管教底下的态度</vt:lpstr>
      <vt:lpstr>大卫在神管教底下的态度</vt:lpstr>
      <vt:lpstr>管教的事</vt:lpstr>
      <vt:lpstr>王的归回</vt:lpstr>
      <vt:lpstr>王的归回</vt:lpstr>
      <vt:lpstr>主的再来</vt:lpstr>
      <vt:lpstr>主的再来</vt:lpstr>
      <vt:lpstr>思考题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使徒行传</dc:title>
  <dc:creator>Angela Zhu</dc:creator>
  <cp:lastModifiedBy>Angela Zhu</cp:lastModifiedBy>
  <cp:revision>592</cp:revision>
  <dcterms:created xsi:type="dcterms:W3CDTF">2015-06-16T08:39:13Z</dcterms:created>
  <dcterms:modified xsi:type="dcterms:W3CDTF">2017-08-12T12:07:29Z</dcterms:modified>
</cp:coreProperties>
</file>