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8"/>
  </p:notesMasterIdLst>
  <p:handoutMasterIdLst>
    <p:handoutMasterId r:id="rId9"/>
  </p:handoutMasterIdLst>
  <p:sldIdLst>
    <p:sldId id="256" r:id="rId2"/>
    <p:sldId id="281" r:id="rId3"/>
    <p:sldId id="260" r:id="rId4"/>
    <p:sldId id="283" r:id="rId5"/>
    <p:sldId id="284" r:id="rId6"/>
    <p:sldId id="28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19" autoAdjust="0"/>
    <p:restoredTop sz="94467" autoAdjust="0"/>
  </p:normalViewPr>
  <p:slideViewPr>
    <p:cSldViewPr>
      <p:cViewPr>
        <p:scale>
          <a:sx n="70" d="100"/>
          <a:sy n="70" d="100"/>
        </p:scale>
        <p:origin x="-2748" y="-1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AU" alt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9E44CA47-3882-4987-A2B2-B144B1DD7176}" type="datetimeFigureOut">
              <a:rPr lang="en-AU" altLang="en-AU" smtClean="0"/>
              <a:t>5/08/2017</a:t>
            </a:fld>
            <a:endParaRPr lang="en-AU" alt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AU" alt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827CAAB6-E5B0-4051-A869-A4A3AD21918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03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AU" alt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FE055775-9585-461D-8E63-2CCE25542C76}" type="datetimeFigureOut">
              <a:rPr lang="en-AU" altLang="en-AU" smtClean="0"/>
              <a:t>5/08/2017</a:t>
            </a:fld>
            <a:endParaRPr lang="en-AU" alt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AU" alt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AU" alt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44183CF3-8CC3-44FE-BB70-10470AC34955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659996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D89F9114-187E-455D-BF16-A928DC3C0DDF}" type="datetime1">
              <a:rPr lang="en-AU" altLang="en-AU" smtClean="0"/>
              <a:t>5/08/2017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753581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FAA13629-20EB-4415-82EF-502AE4E77AF1}" type="datetime1">
              <a:rPr lang="en-AU" altLang="en-AU" smtClean="0"/>
              <a:t>5/08/2017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326968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8F194EF-1C7E-4D94-AFEF-0C99668067A7}" type="datetime1">
              <a:rPr lang="en-AU" altLang="en-AU" smtClean="0"/>
              <a:t>5/08/2017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510857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905AE9D0-EA5E-48CB-9C98-14D5A2C84344}" type="datetime1">
              <a:rPr lang="en-AU" altLang="en-AU" smtClean="0"/>
              <a:t>5/08/2017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74107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numCol="1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numCol="1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9FDE3715-44FA-4E31-9DD6-FF9868911906}" type="datetime1">
              <a:rPr lang="en-AU" altLang="en-AU" smtClean="0"/>
              <a:t>5/08/2017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698585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F9D4BF9-B0DC-4093-BE81-EF53D84C5DC6}" type="datetime1">
              <a:rPr lang="en-AU" altLang="en-AU" smtClean="0"/>
              <a:t>5/08/2017</a:t>
            </a:fld>
            <a:endParaRPr lang="en-AU" alt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416443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2690E241-64E1-40BD-97EC-528F64BB94CB}" type="datetime1">
              <a:rPr lang="en-AU" altLang="en-AU" smtClean="0"/>
              <a:t>5/08/2017</a:t>
            </a:fld>
            <a:endParaRPr lang="en-AU" alt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35903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6BF8A4E4-F4E4-40A8-8B32-A5C2E1694AC6}" type="datetime1">
              <a:rPr lang="en-AU" altLang="en-AU" smtClean="0"/>
              <a:t>5/08/2017</a:t>
            </a:fld>
            <a:endParaRPr lang="en-AU" alt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889668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FBE2786E-75E0-407D-AAD9-8D7B0350F7A8}" type="datetime1">
              <a:rPr lang="en-AU" altLang="en-AU" smtClean="0"/>
              <a:t>5/08/2017</a:t>
            </a:fld>
            <a:endParaRPr lang="en-AU" alt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489757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08F6CEC6-39EC-41E4-BAA6-E5DD3B67B535}" type="datetime1">
              <a:rPr lang="en-AU" altLang="en-AU" smtClean="0"/>
              <a:t>5/08/2017</a:t>
            </a:fld>
            <a:endParaRPr lang="en-AU" alt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01054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alt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923B3C48-36D4-4FFE-8E0C-FE406B9CA0D3}" type="datetime1">
              <a:rPr lang="en-AU" altLang="en-AU" smtClean="0"/>
              <a:t>5/08/2017</a:t>
            </a:fld>
            <a:endParaRPr lang="en-AU" alt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06850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4B257-94C8-474B-96AA-627273E14193}" type="datetime1">
              <a:rPr lang="en-AU" altLang="en-AU" smtClean="0"/>
              <a:t>5/08/2017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1819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3096344"/>
          </a:xfrm>
        </p:spPr>
        <p:txBody>
          <a:bodyPr numCol="1">
            <a:normAutofit/>
          </a:bodyPr>
          <a:lstStyle/>
          <a:p>
            <a:r>
              <a:rPr lang="zh-CN" sz="6600" b="1" dirty="0" smtClean="0"/>
              <a:t>撒母耳记下（</a:t>
            </a:r>
            <a:r>
              <a:rPr lang="en-US" altLang="zh-CN" sz="6600" b="1" dirty="0"/>
              <a:t>3</a:t>
            </a:r>
            <a:r>
              <a:rPr lang="zh-CN" sz="6600" b="1" dirty="0" smtClean="0"/>
              <a:t>）</a:t>
            </a:r>
            <a:r>
              <a:rPr lang="en-US" altLang="zh-CN" sz="4000" b="1" dirty="0" smtClean="0"/>
              <a:t/>
            </a:r>
            <a:br>
              <a:rPr lang="en-US" altLang="zh-CN" sz="4000" b="1" dirty="0" smtClean="0"/>
            </a:br>
            <a:r>
              <a:rPr lang="en-AU" altLang="zh-CN" sz="6600" b="1" dirty="0"/>
              <a:t/>
            </a:r>
            <a:br>
              <a:rPr lang="en-AU" altLang="zh-CN" sz="6600" b="1" dirty="0"/>
            </a:br>
            <a:r>
              <a:rPr lang="zh-CN" altLang="en-US" b="1" dirty="0"/>
              <a:t>大</a:t>
            </a:r>
            <a:r>
              <a:rPr lang="zh-CN" altLang="en-US" b="1" dirty="0" smtClean="0"/>
              <a:t>卫的犯罪与复兴</a:t>
            </a:r>
            <a:endParaRPr lang="en-AU" altLang="en-A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3" y="5095475"/>
            <a:ext cx="6400800" cy="913656"/>
          </a:xfrm>
        </p:spPr>
        <p:txBody>
          <a:bodyPr numCol="1">
            <a:normAutofit fontScale="85000" lnSpcReduction="20000"/>
          </a:bodyPr>
          <a:lstStyle/>
          <a:p>
            <a:r>
              <a:rPr lang="zh-CN" dirty="0" smtClean="0"/>
              <a:t>圣经概览</a:t>
            </a:r>
            <a:endParaRPr lang="en-US" altLang="zh-CN" dirty="0" smtClean="0"/>
          </a:p>
          <a:p>
            <a:r>
              <a:rPr lang="en-US" altLang="zh-CN" dirty="0" smtClean="0"/>
              <a:t>06.08.2017</a:t>
            </a:r>
            <a:endParaRPr lang="en-AU" alt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1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18120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/>
              <a:t>大衛的犯罪與悔</a:t>
            </a:r>
            <a:r>
              <a:rPr lang="zh-TW" altLang="en-US" sz="3600" b="1" dirty="0" smtClean="0"/>
              <a:t>改 </a:t>
            </a:r>
            <a:r>
              <a:rPr lang="en-US" sz="3600" b="1" dirty="0"/>
              <a:t>11-12</a:t>
            </a:r>
            <a:r>
              <a:rPr lang="zh-TW" altLang="en-US" sz="3600" b="1" dirty="0"/>
              <a:t>章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（</a:t>
            </a:r>
            <a:r>
              <a:rPr lang="zh-TW" altLang="en-US" dirty="0"/>
              <a:t>一）大衛失敗的地方</a:t>
            </a:r>
            <a:endParaRPr lang="en-AU" dirty="0"/>
          </a:p>
          <a:p>
            <a:pPr marL="0" indent="0">
              <a:buNone/>
            </a:pPr>
            <a:r>
              <a:rPr lang="en-US" dirty="0"/>
              <a:t> </a:t>
            </a:r>
            <a:r>
              <a:rPr lang="en-US" dirty="0" smtClean="0"/>
              <a:t> </a:t>
            </a:r>
            <a:r>
              <a:rPr lang="zh-TW" altLang="en-US" dirty="0"/>
              <a:t>「鬆」</a:t>
            </a:r>
            <a:r>
              <a:rPr lang="en-US" altLang="zh-TW" dirty="0"/>
              <a:t>—</a:t>
            </a:r>
            <a:r>
              <a:rPr lang="zh-TW" altLang="en-US" dirty="0"/>
              <a:t>睡到日頭平西且不知儆醒</a:t>
            </a:r>
            <a:endParaRPr lang="en-AU" dirty="0"/>
          </a:p>
          <a:p>
            <a:pPr marL="0" indent="0">
              <a:buNone/>
            </a:pPr>
            <a:r>
              <a:rPr lang="en-US" dirty="0"/>
              <a:t>  </a:t>
            </a:r>
            <a:r>
              <a:rPr lang="zh-TW" altLang="en-US" dirty="0"/>
              <a:t>「硬」</a:t>
            </a:r>
            <a:r>
              <a:rPr lang="en-US" altLang="zh-TW" dirty="0"/>
              <a:t>—</a:t>
            </a:r>
            <a:r>
              <a:rPr lang="zh-TW" altLang="en-US" dirty="0"/>
              <a:t>不順服，也不立刻認罪悔改</a:t>
            </a:r>
            <a:endParaRPr lang="en-AU" dirty="0"/>
          </a:p>
          <a:p>
            <a:pPr marL="0" indent="0">
              <a:buNone/>
            </a:pPr>
            <a:r>
              <a:rPr lang="en-US" dirty="0"/>
              <a:t>  </a:t>
            </a:r>
            <a:r>
              <a:rPr lang="zh-TW" altLang="en-US" dirty="0" smtClean="0"/>
              <a:t>「</a:t>
            </a:r>
            <a:r>
              <a:rPr lang="zh-TW" altLang="en-US" dirty="0"/>
              <a:t>壞」</a:t>
            </a:r>
            <a:r>
              <a:rPr lang="en-US" altLang="zh-TW" dirty="0"/>
              <a:t>—</a:t>
            </a:r>
            <a:r>
              <a:rPr lang="zh-TW" altLang="en-US" dirty="0"/>
              <a:t>試圖以詭詐手段來解決罪</a:t>
            </a:r>
            <a:r>
              <a:rPr lang="zh-TW" altLang="en-US" dirty="0" smtClean="0"/>
              <a:t>果</a:t>
            </a:r>
            <a:endParaRPr lang="en-AU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</a:t>
            </a:r>
            <a:r>
              <a:rPr lang="zh-TW" altLang="en-US" dirty="0" smtClean="0"/>
              <a:t>「傲」</a:t>
            </a:r>
            <a:r>
              <a:rPr lang="en-US" altLang="zh-TW" dirty="0" smtClean="0"/>
              <a:t>—</a:t>
            </a:r>
            <a:r>
              <a:rPr lang="zh-TW" altLang="en-US" dirty="0" smtClean="0"/>
              <a:t>濫用君權、為非作歹</a:t>
            </a:r>
            <a:endParaRPr lang="en-AU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</a:t>
            </a:r>
            <a:r>
              <a:rPr lang="zh-TW" altLang="en-US" dirty="0" smtClean="0"/>
              <a:t>「</a:t>
            </a:r>
            <a:r>
              <a:rPr lang="zh-TW" altLang="en-US" dirty="0"/>
              <a:t>假」</a:t>
            </a:r>
            <a:r>
              <a:rPr lang="en-US" altLang="zh-TW" dirty="0"/>
              <a:t>—</a:t>
            </a:r>
            <a:r>
              <a:rPr lang="zh-TW" altLang="en-US" dirty="0"/>
              <a:t>與約押之間虛假的對話</a:t>
            </a:r>
            <a:endParaRPr lang="en-AU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2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85535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 numCol="1">
            <a:noAutofit/>
          </a:bodyPr>
          <a:lstStyle/>
          <a:p>
            <a:r>
              <a:rPr lang="zh-TW" altLang="en-US" sz="3600" b="1" dirty="0"/>
              <a:t>大衛的犯罪與悔改 </a:t>
            </a:r>
            <a:r>
              <a:rPr lang="en-US" sz="3600" b="1" dirty="0"/>
              <a:t>11-12</a:t>
            </a:r>
            <a:r>
              <a:rPr lang="zh-TW" altLang="en-US" sz="3600" b="1" dirty="0"/>
              <a:t>章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US" sz="3600" b="1" dirty="0"/>
              <a:t> </a:t>
            </a:r>
            <a:r>
              <a:rPr lang="en-US" sz="3600" dirty="0" smtClean="0"/>
              <a:t> </a:t>
            </a:r>
            <a:r>
              <a:rPr lang="zh-TW" altLang="en-US" dirty="0"/>
              <a:t>（二）大衛犯罪後帶下的可怕後果</a:t>
            </a:r>
            <a:endParaRPr lang="en-AU" dirty="0"/>
          </a:p>
          <a:p>
            <a:pPr marL="0" indent="0">
              <a:buNone/>
            </a:pPr>
            <a:r>
              <a:rPr lang="en-US" dirty="0"/>
              <a:t>    </a:t>
            </a:r>
            <a:endParaRPr lang="en-US" dirty="0" smtClean="0"/>
          </a:p>
          <a:p>
            <a:r>
              <a:rPr lang="en-US" altLang="zh-TW" dirty="0"/>
              <a:t> </a:t>
            </a:r>
            <a:r>
              <a:rPr lang="en-US" altLang="zh-TW" dirty="0" smtClean="0"/>
              <a:t>  	</a:t>
            </a:r>
            <a:r>
              <a:rPr lang="zh-TW" altLang="en-US" dirty="0" smtClean="0"/>
              <a:t>大</a:t>
            </a:r>
            <a:r>
              <a:rPr lang="zh-TW" altLang="en-US" dirty="0"/>
              <a:t>大得罪 </a:t>
            </a:r>
            <a:r>
              <a:rPr lang="zh-TW" altLang="en-US" dirty="0" smtClean="0"/>
              <a:t>神</a:t>
            </a:r>
            <a:endParaRPr lang="en-AU" altLang="zh-TW" dirty="0"/>
          </a:p>
          <a:p>
            <a:r>
              <a:rPr lang="en-US" dirty="0"/>
              <a:t>   </a:t>
            </a:r>
            <a:r>
              <a:rPr lang="en-US" dirty="0" smtClean="0"/>
              <a:t>	</a:t>
            </a:r>
            <a:r>
              <a:rPr lang="zh-TW" altLang="en-US" dirty="0" smtClean="0"/>
              <a:t>使</a:t>
            </a:r>
            <a:r>
              <a:rPr lang="zh-TW" altLang="en-US" dirty="0"/>
              <a:t>仇敵大得褻瀆的機會</a:t>
            </a:r>
            <a:endParaRPr lang="en-AU" dirty="0"/>
          </a:p>
          <a:p>
            <a:r>
              <a:rPr lang="en-US" dirty="0"/>
              <a:t>   </a:t>
            </a:r>
            <a:r>
              <a:rPr lang="en-US" dirty="0" smtClean="0"/>
              <a:t>	</a:t>
            </a:r>
            <a:r>
              <a:rPr lang="zh-TW" altLang="en-US" dirty="0" smtClean="0"/>
              <a:t>使</a:t>
            </a:r>
            <a:r>
              <a:rPr lang="zh-TW" altLang="en-US" dirty="0"/>
              <a:t>義人烏利亞被殺</a:t>
            </a:r>
            <a:endParaRPr lang="en-AU" dirty="0"/>
          </a:p>
          <a:p>
            <a:r>
              <a:rPr lang="en-US" dirty="0"/>
              <a:t> </a:t>
            </a:r>
            <a:r>
              <a:rPr lang="en-US" dirty="0" smtClean="0"/>
              <a:t>	</a:t>
            </a:r>
            <a:r>
              <a:rPr lang="zh-TW" altLang="en-US" dirty="0" smtClean="0"/>
              <a:t>大</a:t>
            </a:r>
            <a:r>
              <a:rPr lang="zh-TW" altLang="en-US" dirty="0"/>
              <a:t>衛自己全家因他而大受虧損與傷害</a:t>
            </a:r>
            <a:endParaRPr lang="en-AU" dirty="0"/>
          </a:p>
          <a:p>
            <a:r>
              <a:rPr lang="en-US" dirty="0"/>
              <a:t>   </a:t>
            </a:r>
            <a:r>
              <a:rPr lang="en-US" dirty="0" smtClean="0"/>
              <a:t>	</a:t>
            </a:r>
            <a:r>
              <a:rPr lang="zh-TW" altLang="en-US" dirty="0" smtClean="0"/>
              <a:t>全</a:t>
            </a:r>
            <a:r>
              <a:rPr lang="zh-TW" altLang="en-US" dirty="0"/>
              <a:t>國上下也因他的犯罪而動亂不安</a:t>
            </a:r>
            <a:endParaRPr lang="en-AU" dirty="0"/>
          </a:p>
          <a:p>
            <a:pPr marL="0" indent="0">
              <a:buNone/>
            </a:pPr>
            <a:endParaRPr lang="en-AU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3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54467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（三）大衛的悔改</a:t>
            </a:r>
            <a:r>
              <a:rPr lang="en-US" dirty="0"/>
              <a:t> (</a:t>
            </a:r>
            <a:r>
              <a:rPr lang="zh-TW" altLang="en-US" dirty="0"/>
              <a:t>詩篇</a:t>
            </a:r>
            <a:r>
              <a:rPr lang="en-US" dirty="0"/>
              <a:t>32</a:t>
            </a:r>
            <a:r>
              <a:rPr lang="zh-TW" altLang="en-US" dirty="0"/>
              <a:t>，</a:t>
            </a:r>
            <a:r>
              <a:rPr lang="en-US" dirty="0"/>
              <a:t>51</a:t>
            </a:r>
            <a:r>
              <a:rPr lang="zh-TW" altLang="en-US" dirty="0"/>
              <a:t>篇</a:t>
            </a:r>
            <a:r>
              <a:rPr lang="en-US" dirty="0"/>
              <a:t>)</a:t>
            </a:r>
            <a:endParaRPr lang="en-AU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3</a:t>
            </a:r>
            <a:r>
              <a:rPr lang="zh-TW" altLang="en-US" sz="2400" dirty="0"/>
              <a:t>我閉口不認罪的時候，因終日唉哼而骨頭枯乾。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4</a:t>
            </a:r>
            <a:r>
              <a:rPr lang="zh-TW" altLang="en-US" sz="2400" dirty="0"/>
              <a:t>黑夜白日、你的手在我身上沉重，我的精液耗盡、如同夏天的乾旱。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5</a:t>
            </a:r>
            <a:r>
              <a:rPr lang="zh-TW" altLang="en-US" sz="2400" dirty="0"/>
              <a:t>我向你陳明我的罪、不隱瞞我的惡。我說：我要向耶和華承認我的過犯，你就赦免我的罪惡。」</a:t>
            </a:r>
            <a:r>
              <a:rPr lang="en-US" sz="2400" dirty="0"/>
              <a:t>(</a:t>
            </a:r>
            <a:r>
              <a:rPr lang="zh-TW" altLang="en-US" sz="2400" dirty="0"/>
              <a:t>詩篇</a:t>
            </a:r>
            <a:r>
              <a:rPr lang="en-US" sz="2400" dirty="0" smtClean="0"/>
              <a:t>32:3-5</a:t>
            </a:r>
            <a:r>
              <a:rPr lang="en-US" sz="2400" dirty="0"/>
              <a:t>)</a:t>
            </a:r>
            <a:endParaRPr lang="en-AU" sz="2400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4</a:t>
            </a:fld>
            <a:endParaRPr lang="en-AU" altLang="en-AU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 numCol="1">
            <a:noAutofit/>
          </a:bodyPr>
          <a:lstStyle/>
          <a:p>
            <a:r>
              <a:rPr lang="zh-TW" altLang="en-US" sz="3600" b="1" dirty="0"/>
              <a:t>大衛的犯罪與悔改 </a:t>
            </a:r>
            <a:r>
              <a:rPr lang="en-US" sz="3600" b="1" dirty="0"/>
              <a:t>11-12</a:t>
            </a:r>
            <a:r>
              <a:rPr lang="zh-TW" altLang="en-US" sz="3600" b="1" dirty="0"/>
              <a:t>章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166608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zh-TW" sz="3400" dirty="0" smtClean="0"/>
              <a:t>1</a:t>
            </a:r>
            <a:r>
              <a:rPr lang="zh-TW" altLang="en-US" sz="3400" dirty="0" smtClean="0"/>
              <a:t>神</a:t>
            </a:r>
            <a:r>
              <a:rPr lang="zh-TW" altLang="en-US" sz="3400" dirty="0"/>
              <a:t>阿、求你按你的慈愛憐恤我、按你豐盛的慈悲塗抹我的過犯</a:t>
            </a:r>
            <a:r>
              <a:rPr lang="en-US" altLang="zh-TW" sz="3400" dirty="0" smtClean="0"/>
              <a:t>…</a:t>
            </a:r>
          </a:p>
          <a:p>
            <a:pPr marL="0" indent="0">
              <a:buNone/>
            </a:pPr>
            <a:r>
              <a:rPr lang="en-US" sz="3400" dirty="0" smtClean="0"/>
              <a:t>5</a:t>
            </a:r>
            <a:r>
              <a:rPr lang="zh-TW" altLang="en-US" sz="3400" dirty="0"/>
              <a:t>我是在罪孽裏生的．在我母親懷胎的時候、就有了罪</a:t>
            </a:r>
            <a:r>
              <a:rPr lang="zh-TW" altLang="en-US" sz="3400" dirty="0" smtClean="0"/>
              <a:t>。</a:t>
            </a:r>
            <a:endParaRPr lang="en-US" altLang="zh-TW" sz="3400" dirty="0" smtClean="0"/>
          </a:p>
          <a:p>
            <a:pPr marL="0" indent="0">
              <a:buNone/>
            </a:pPr>
            <a:r>
              <a:rPr lang="en-US" sz="3400" dirty="0" smtClean="0"/>
              <a:t>6</a:t>
            </a:r>
            <a:r>
              <a:rPr lang="zh-TW" altLang="en-US" sz="3400" dirty="0"/>
              <a:t>你所喜愛的、是內裏誠實</a:t>
            </a:r>
            <a:r>
              <a:rPr lang="en-US" sz="3400" dirty="0" smtClean="0"/>
              <a:t>…</a:t>
            </a:r>
          </a:p>
          <a:p>
            <a:pPr marL="0" indent="0">
              <a:buNone/>
            </a:pPr>
            <a:r>
              <a:rPr lang="en-US" sz="3400" dirty="0" smtClean="0"/>
              <a:t>7</a:t>
            </a:r>
            <a:r>
              <a:rPr lang="zh-TW" altLang="en-US" sz="3400" dirty="0"/>
              <a:t>求你用牛膝草潔淨我</a:t>
            </a:r>
            <a:r>
              <a:rPr lang="en-US" altLang="zh-TW" sz="3400" dirty="0"/>
              <a:t>…</a:t>
            </a:r>
            <a:r>
              <a:rPr lang="zh-TW" altLang="en-US" sz="3400" dirty="0"/>
              <a:t>求你洗滌我</a:t>
            </a:r>
            <a:r>
              <a:rPr lang="en-US" sz="3400" dirty="0" smtClean="0"/>
              <a:t>…</a:t>
            </a:r>
          </a:p>
          <a:p>
            <a:pPr marL="0" indent="0">
              <a:buNone/>
            </a:pPr>
            <a:r>
              <a:rPr lang="en-US" sz="3400" dirty="0" smtClean="0"/>
              <a:t>9</a:t>
            </a:r>
            <a:r>
              <a:rPr lang="zh-TW" altLang="en-US" sz="3400" dirty="0"/>
              <a:t>求你掩面不看我的罪、塗抹我一切的罪孽。 </a:t>
            </a:r>
            <a:endParaRPr lang="en-US" altLang="zh-TW" sz="3400" dirty="0" smtClean="0"/>
          </a:p>
          <a:p>
            <a:pPr marL="0" indent="0">
              <a:buNone/>
            </a:pPr>
            <a:r>
              <a:rPr lang="en-US" sz="3400" dirty="0" smtClean="0"/>
              <a:t>10</a:t>
            </a:r>
            <a:r>
              <a:rPr lang="zh-TW" altLang="en-US" sz="3400" dirty="0"/>
              <a:t>　神阿、求你為我造清潔的心、使我裏面重新有正直的靈。 </a:t>
            </a:r>
            <a:endParaRPr lang="en-US" altLang="zh-TW" sz="3400" dirty="0" smtClean="0"/>
          </a:p>
          <a:p>
            <a:pPr marL="0" indent="0">
              <a:buNone/>
            </a:pPr>
            <a:r>
              <a:rPr lang="en-US" sz="3400" dirty="0" smtClean="0"/>
              <a:t>11</a:t>
            </a:r>
            <a:r>
              <a:rPr lang="zh-TW" altLang="en-US" sz="3400" dirty="0"/>
              <a:t>不要丟棄我、使我離開你的面．不要從我收回你的聖靈。 </a:t>
            </a:r>
            <a:r>
              <a:rPr lang="en-US" sz="3400" dirty="0"/>
              <a:t>12</a:t>
            </a:r>
            <a:r>
              <a:rPr lang="zh-TW" altLang="en-US" sz="3400" dirty="0"/>
              <a:t>求你使我仍得救恩之樂、賜我樂意的靈扶持我</a:t>
            </a:r>
            <a:r>
              <a:rPr lang="en-US" sz="3400" dirty="0"/>
              <a:t>… </a:t>
            </a:r>
            <a:endParaRPr lang="en-US" sz="3400" dirty="0" smtClean="0"/>
          </a:p>
          <a:p>
            <a:pPr marL="0" indent="0">
              <a:buNone/>
            </a:pPr>
            <a:r>
              <a:rPr lang="en-US" sz="3400" dirty="0" smtClean="0"/>
              <a:t>17</a:t>
            </a:r>
            <a:r>
              <a:rPr lang="zh-TW" altLang="en-US" sz="3400" dirty="0"/>
              <a:t>　神所要的祭、就是憂傷的靈．　神阿、憂傷痛悔的心、你必不輕看。 </a:t>
            </a:r>
            <a:endParaRPr lang="en-US" altLang="zh-TW" sz="3400" dirty="0" smtClean="0"/>
          </a:p>
          <a:p>
            <a:pPr marL="0" indent="0">
              <a:buNone/>
            </a:pPr>
            <a:r>
              <a:rPr lang="en-US" sz="3400" dirty="0" smtClean="0"/>
              <a:t>18</a:t>
            </a:r>
            <a:r>
              <a:rPr lang="zh-TW" altLang="en-US" sz="3400" dirty="0"/>
              <a:t>求你隨你的美意善待錫安、建造耶路撒冷的城牆。」</a:t>
            </a:r>
            <a:r>
              <a:rPr lang="en-US" sz="3400" dirty="0"/>
              <a:t>(</a:t>
            </a:r>
            <a:r>
              <a:rPr lang="zh-TW" altLang="en-US" sz="3400" dirty="0"/>
              <a:t>詩篇</a:t>
            </a:r>
            <a:r>
              <a:rPr lang="en-US" sz="3400" dirty="0"/>
              <a:t>51</a:t>
            </a:r>
            <a:r>
              <a:rPr lang="zh-TW" altLang="en-US" sz="3400" dirty="0"/>
              <a:t>篇</a:t>
            </a:r>
            <a:r>
              <a:rPr lang="en-US" sz="3400" dirty="0"/>
              <a:t>)</a:t>
            </a:r>
            <a:endParaRPr lang="en-AU" sz="3400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5</a:t>
            </a:fld>
            <a:endParaRPr lang="en-AU" altLang="en-AU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 numCol="1">
            <a:noAutofit/>
          </a:bodyPr>
          <a:lstStyle/>
          <a:p>
            <a:r>
              <a:rPr lang="zh-TW" altLang="en-US" sz="3600" b="1" dirty="0"/>
              <a:t>大衛的犯罪與悔改 </a:t>
            </a:r>
            <a:r>
              <a:rPr lang="en-US" sz="3600" b="1" dirty="0"/>
              <a:t>11-12</a:t>
            </a:r>
            <a:r>
              <a:rPr lang="zh-TW" altLang="en-US" sz="3600" b="1" dirty="0"/>
              <a:t>章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76827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 numCol="1">
            <a:normAutofit fontScale="90000"/>
          </a:bodyPr>
          <a:lstStyle/>
          <a:p>
            <a:r>
              <a:rPr lang="zh-CN" dirty="0" smtClean="0"/>
              <a:t>思考题</a:t>
            </a:r>
            <a:endParaRPr lang="en-AU" alt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256584"/>
          </a:xfrm>
        </p:spPr>
        <p:txBody>
          <a:bodyPr numCol="1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犯罪猶如雪崩，往往一發不可收拾。試從本章中分析大衛所犯諸罪及其始末。你有否輕視一些「小罪」，並且縱容自己犯這種罪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 smtClean="0"/>
              <a:t>在</a:t>
            </a:r>
            <a:r>
              <a:rPr lang="en-US" altLang="zh-CN" dirty="0" smtClean="0"/>
              <a:t>12</a:t>
            </a:r>
            <a:r>
              <a:rPr lang="zh-CN" altLang="en-US" dirty="0" smtClean="0"/>
              <a:t>章里，</a:t>
            </a:r>
            <a:r>
              <a:rPr lang="zh-TW" altLang="en-US" dirty="0" smtClean="0"/>
              <a:t>大</a:t>
            </a:r>
            <a:r>
              <a:rPr lang="zh-TW" altLang="en-US" dirty="0"/>
              <a:t>衛如何面對兒子病重至死亡這一連串的事？期間他對耶和華的態度有什麽改變？你又能否順服在神的主權之下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 smtClean="0"/>
              <a:t>扫</a:t>
            </a:r>
            <a:r>
              <a:rPr lang="zh-CN" altLang="en-US" dirty="0"/>
              <a:t>罗和大</a:t>
            </a:r>
            <a:r>
              <a:rPr lang="zh-TW" altLang="en-US" dirty="0"/>
              <a:t>衛</a:t>
            </a:r>
            <a:r>
              <a:rPr lang="zh-CN" altLang="en-US" dirty="0"/>
              <a:t>同样犯过罪，他们犯罪后的表现和</a:t>
            </a:r>
            <a:r>
              <a:rPr lang="zh-TW" altLang="en-US" dirty="0"/>
              <a:t>態度</a:t>
            </a:r>
            <a:r>
              <a:rPr lang="zh-CN" altLang="en-US" dirty="0"/>
              <a:t>有什么不同，结局有</a:t>
            </a:r>
            <a:r>
              <a:rPr lang="zh-TW" altLang="en-US" dirty="0"/>
              <a:t>什麽</a:t>
            </a:r>
            <a:r>
              <a:rPr lang="zh-CN" altLang="en-US" dirty="0"/>
              <a:t>不同？这给我们的启发和学习是什么？</a:t>
            </a: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6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5033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7711</TotalTime>
  <Words>454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撒母耳记下（3）  大卫的犯罪与复兴</vt:lpstr>
      <vt:lpstr>大衛的犯罪與悔改 11-12章</vt:lpstr>
      <vt:lpstr>大衛的犯罪與悔改 11-12章</vt:lpstr>
      <vt:lpstr>大衛的犯罪與悔改 11-12章</vt:lpstr>
      <vt:lpstr>大衛的犯罪與悔改 11-12章</vt:lpstr>
      <vt:lpstr>思考题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使徒行传</dc:title>
  <dc:creator>Angela Zhu</dc:creator>
  <cp:lastModifiedBy>Angela Zhu</cp:lastModifiedBy>
  <cp:revision>531</cp:revision>
  <dcterms:created xsi:type="dcterms:W3CDTF">2015-06-16T08:39:13Z</dcterms:created>
  <dcterms:modified xsi:type="dcterms:W3CDTF">2017-08-05T10:52:18Z</dcterms:modified>
</cp:coreProperties>
</file>