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68" r:id="rId4"/>
    <p:sldId id="261" r:id="rId5"/>
    <p:sldId id="277" r:id="rId6"/>
    <p:sldId id="265" r:id="rId7"/>
    <p:sldId id="269" r:id="rId8"/>
    <p:sldId id="275" r:id="rId9"/>
    <p:sldId id="276" r:id="rId10"/>
    <p:sldId id="270" r:id="rId11"/>
    <p:sldId id="266" r:id="rId12"/>
    <p:sldId id="272" r:id="rId13"/>
    <p:sldId id="271" r:id="rId14"/>
    <p:sldId id="273" r:id="rId15"/>
    <p:sldId id="267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19" autoAdjust="0"/>
    <p:restoredTop sz="94467" autoAdjust="0"/>
  </p:normalViewPr>
  <p:slideViewPr>
    <p:cSldViewPr>
      <p:cViewPr>
        <p:scale>
          <a:sx n="70" d="100"/>
          <a:sy n="70" d="100"/>
        </p:scale>
        <p:origin x="168" y="-10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9E44CA47-3882-4987-A2B2-B144B1DD7176}" type="datetimeFigureOut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27CAAB6-E5B0-4051-A869-A4A3AD21918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03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FE055775-9585-461D-8E63-2CCE25542C76}" type="datetimeFigureOut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AU" alt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44183CF3-8CC3-44FE-BB70-10470AC34955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65999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D89F9114-187E-455D-BF16-A928DC3C0DDF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5358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AA13629-20EB-4415-82EF-502AE4E77AF1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32696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8F194EF-1C7E-4D94-AFEF-0C99668067A7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1085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05AE9D0-EA5E-48CB-9C98-14D5A2C84344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74107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FDE3715-44FA-4E31-9DD6-FF9868911906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6985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F9D4BF9-B0DC-4093-BE81-EF53D84C5DC6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41644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690E241-64E1-40BD-97EC-528F64BB94CB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35903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6BF8A4E4-F4E4-40A8-8B32-A5C2E1694AC6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889668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FBE2786E-75E0-407D-AAD9-8D7B0350F7A8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48975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08F6CEC6-39EC-41E4-BAA6-E5DD3B67B535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1054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alt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23B3C48-36D4-4FFE-8E0C-FE406B9CA0D3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AU" alt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06850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alt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alt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B257-94C8-474B-96AA-627273E14193}" type="datetime1">
              <a:rPr lang="en-AU" altLang="en-AU" smtClean="0"/>
              <a:t>30/07/2017</a:t>
            </a:fld>
            <a:endParaRPr lang="en-AU" alt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alt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30E8D-6B8C-4985-8DC4-3D05169710D1}" type="slidenum">
              <a:rPr lang="en-AU" altLang="en-AU" smtClean="0"/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1819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3096344"/>
          </a:xfrm>
        </p:spPr>
        <p:txBody>
          <a:bodyPr numCol="1">
            <a:normAutofit/>
          </a:bodyPr>
          <a:lstStyle/>
          <a:p>
            <a:r>
              <a:rPr lang="zh-CN" sz="6600" b="1" dirty="0" smtClean="0"/>
              <a:t>撒母耳记下（</a:t>
            </a:r>
            <a:r>
              <a:rPr lang="en-US" altLang="zh-CN" sz="6600" b="1" dirty="0"/>
              <a:t>2</a:t>
            </a:r>
            <a:r>
              <a:rPr lang="zh-CN" sz="6600" b="1" dirty="0" smtClean="0"/>
              <a:t>）</a:t>
            </a:r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en-AU" altLang="zh-CN" sz="6600" b="1" dirty="0"/>
              <a:t/>
            </a:r>
            <a:br>
              <a:rPr lang="en-AU" altLang="zh-CN" sz="6600" b="1" dirty="0"/>
            </a:br>
            <a:r>
              <a:rPr lang="zh-CN" altLang="en-US" b="1" dirty="0" smtClean="0"/>
              <a:t>为神</a:t>
            </a:r>
            <a:r>
              <a:rPr lang="zh-CN" altLang="en-US" b="1" dirty="0"/>
              <a:t>热心</a:t>
            </a:r>
            <a:r>
              <a:rPr lang="zh-CN" altLang="en-US" b="1" dirty="0" smtClean="0"/>
              <a:t>的</a:t>
            </a:r>
            <a:r>
              <a:rPr lang="zh-CN" b="1" dirty="0" smtClean="0"/>
              <a:t>大卫</a:t>
            </a:r>
            <a:r>
              <a:rPr lang="zh-CN" altLang="en-US" b="1" dirty="0" smtClean="0"/>
              <a:t>王</a:t>
            </a:r>
            <a:endParaRPr lang="en-AU" alt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3" y="5095475"/>
            <a:ext cx="6400800" cy="913656"/>
          </a:xfrm>
        </p:spPr>
        <p:txBody>
          <a:bodyPr numCol="1">
            <a:normAutofit fontScale="85000" lnSpcReduction="20000"/>
          </a:bodyPr>
          <a:lstStyle/>
          <a:p>
            <a:r>
              <a:rPr lang="zh-CN" dirty="0" smtClean="0"/>
              <a:t>圣经概览</a:t>
            </a:r>
            <a:endParaRPr lang="en-US" altLang="zh-CN" dirty="0" smtClean="0"/>
          </a:p>
          <a:p>
            <a:r>
              <a:rPr lang="en-US" altLang="zh-CN" dirty="0" smtClean="0"/>
              <a:t>30.07.2017</a:t>
            </a:r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1812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 numCol="1">
            <a:normAutofit fontScale="90000"/>
          </a:bodyPr>
          <a:lstStyle/>
          <a:p>
            <a:r>
              <a:rPr lang="zh-CN" altLang="en-US" dirty="0"/>
              <a:t>大卫的回应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02027"/>
          </a:xfrm>
        </p:spPr>
        <p:txBody>
          <a:bodyPr numCol="1">
            <a:normAutofit lnSpcReduction="10000"/>
          </a:bodyPr>
          <a:lstStyle/>
          <a:p>
            <a:r>
              <a:rPr lang="zh-CN" altLang="en-US" dirty="0" smtClean="0"/>
              <a:t>大卫的回应</a:t>
            </a:r>
            <a:endParaRPr lang="en-US" altLang="zh-CN" dirty="0"/>
          </a:p>
          <a:p>
            <a:pPr lvl="1"/>
            <a:r>
              <a:rPr lang="zh-CN" altLang="en-US" dirty="0" smtClean="0"/>
              <a:t>“于是大卫王进去”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“坐</a:t>
            </a:r>
            <a:r>
              <a:rPr lang="zh-CN" altLang="en-US" dirty="0"/>
              <a:t>在耶和华面</a:t>
            </a:r>
            <a:r>
              <a:rPr lang="zh-CN" altLang="en-US" dirty="0" smtClean="0"/>
              <a:t>前”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卑微 （“这岂是人所常遇的事吗”</a:t>
            </a:r>
            <a:r>
              <a:rPr lang="en-US" altLang="zh-CN" dirty="0" smtClean="0"/>
              <a:t>)</a:t>
            </a:r>
          </a:p>
          <a:p>
            <a:pPr lvl="1"/>
            <a:r>
              <a:rPr lang="zh-CN" altLang="en-US" dirty="0"/>
              <a:t>赞</a:t>
            </a:r>
            <a:r>
              <a:rPr lang="zh-CN" altLang="en-US" dirty="0" smtClean="0"/>
              <a:t>颂神的伟大与祂子民的被赎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以神为百姓的王</a:t>
            </a:r>
            <a:endParaRPr lang="en-US" altLang="zh-CN" dirty="0" smtClean="0"/>
          </a:p>
          <a:p>
            <a:pPr lvl="2"/>
            <a:r>
              <a:rPr lang="zh-CN" altLang="en-US" dirty="0"/>
              <a:t>你 曾 坚 立 你 的 民 以 色 列 作 你 的 子 民 ， 直 到 永 远 。 你 耶 和 华 也 作 了 他 们 的 神 </a:t>
            </a:r>
            <a:r>
              <a:rPr lang="zh-CN" altLang="en-US" dirty="0" smtClean="0"/>
              <a:t>。（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/>
              <a:t>抓</a:t>
            </a:r>
            <a:r>
              <a:rPr lang="zh-CN" altLang="en-US" dirty="0" smtClean="0"/>
              <a:t>住神的启示，大胆祈求神，坚定祂的应许！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“</a:t>
            </a:r>
            <a:r>
              <a:rPr lang="zh-CN" altLang="en-US" dirty="0" smtClean="0"/>
              <a:t>你仆人大卫的家必在你面前坚立”“永存在你面前”“永远赐福于仆人的家”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10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29132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numCol="1">
            <a:normAutofit fontScale="90000"/>
          </a:bodyPr>
          <a:lstStyle/>
          <a:p>
            <a:r>
              <a:rPr lang="en-US" altLang="zh-CN" dirty="0"/>
              <a:t>8</a:t>
            </a:r>
            <a:r>
              <a:rPr lang="zh-CN" altLang="en-US" dirty="0"/>
              <a:t>章：大卫战胜诸国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30019"/>
          </a:xfrm>
        </p:spPr>
        <p:txBody>
          <a:bodyPr numCol="1">
            <a:normAutofit fontScale="77500" lnSpcReduction="20000"/>
          </a:bodyPr>
          <a:lstStyle/>
          <a:p>
            <a:r>
              <a:rPr lang="zh-CN" altLang="en-US" sz="3800" dirty="0" smtClean="0"/>
              <a:t>大卫的胜利 </a:t>
            </a:r>
            <a:endParaRPr lang="en-US" altLang="zh-CN" sz="3800" dirty="0" smtClean="0"/>
          </a:p>
          <a:p>
            <a:pPr lvl="1"/>
            <a:r>
              <a:rPr lang="zh-CN" altLang="en-US" sz="3300" dirty="0" smtClean="0"/>
              <a:t>非利士人，杀摩押人，锁巴王，大马士革的亚兰人归服，哈马王，亚扪，以东归服</a:t>
            </a:r>
            <a:endParaRPr lang="en-US" altLang="zh-CN" sz="3300" dirty="0" smtClean="0"/>
          </a:p>
          <a:p>
            <a:pPr lvl="1"/>
            <a:r>
              <a:rPr lang="zh-CN" altLang="en-US" sz="3300" dirty="0"/>
              <a:t>大 卫 无 论 往 哪 里 去 ， 耶 和 华 都 使 他 得 胜 。 （</a:t>
            </a:r>
            <a:r>
              <a:rPr lang="en-US" altLang="zh-CN" sz="3300" dirty="0"/>
              <a:t>8</a:t>
            </a:r>
            <a:r>
              <a:rPr lang="zh-CN" altLang="en-US" sz="3300" dirty="0"/>
              <a:t>：</a:t>
            </a:r>
            <a:r>
              <a:rPr lang="en-US" altLang="zh-CN" sz="3300" dirty="0" smtClean="0"/>
              <a:t>6</a:t>
            </a:r>
            <a:r>
              <a:rPr lang="zh-CN" altLang="en-US" sz="3300" dirty="0" smtClean="0"/>
              <a:t>， </a:t>
            </a:r>
            <a:r>
              <a:rPr lang="en-US" altLang="zh-CN" sz="3300" dirty="0" smtClean="0"/>
              <a:t>14</a:t>
            </a:r>
            <a:r>
              <a:rPr lang="zh-CN" altLang="en-US" sz="3300" dirty="0" smtClean="0"/>
              <a:t>）</a:t>
            </a:r>
            <a:endParaRPr lang="en-US" altLang="zh-CN" sz="3300" dirty="0"/>
          </a:p>
          <a:p>
            <a:r>
              <a:rPr lang="zh-CN" altLang="en-US" sz="3800" dirty="0" smtClean="0"/>
              <a:t>大卫王朝鼎盛时期国家的版图</a:t>
            </a:r>
            <a:endParaRPr lang="en-US" altLang="zh-CN" sz="3800" dirty="0" smtClean="0"/>
          </a:p>
          <a:p>
            <a:pPr lvl="1"/>
            <a:r>
              <a:rPr lang="zh-CN" altLang="en-US" sz="3300" dirty="0" smtClean="0"/>
              <a:t>接近亚</a:t>
            </a:r>
            <a:r>
              <a:rPr lang="zh-CN" altLang="en-US" sz="3300" dirty="0"/>
              <a:t>伯拉罕所得的应</a:t>
            </a:r>
            <a:r>
              <a:rPr lang="zh-CN" altLang="en-US" sz="3300" dirty="0" smtClean="0"/>
              <a:t>许（创</a:t>
            </a:r>
            <a:r>
              <a:rPr lang="en-US" altLang="zh-CN" sz="3300" dirty="0" smtClean="0"/>
              <a:t>15</a:t>
            </a:r>
            <a:r>
              <a:rPr lang="zh-CN" altLang="en-US" sz="3300" dirty="0"/>
              <a:t>：</a:t>
            </a:r>
            <a:r>
              <a:rPr lang="en-US" altLang="zh-CN" sz="3300" dirty="0" smtClean="0"/>
              <a:t>18</a:t>
            </a:r>
            <a:r>
              <a:rPr lang="zh-CN" altLang="en-US" sz="3300" dirty="0" smtClean="0"/>
              <a:t>， 出</a:t>
            </a:r>
            <a:r>
              <a:rPr lang="en-US" altLang="zh-CN" sz="3300" dirty="0" smtClean="0"/>
              <a:t>23</a:t>
            </a:r>
            <a:r>
              <a:rPr lang="zh-CN" altLang="en-US" sz="3300" dirty="0" smtClean="0"/>
              <a:t>：</a:t>
            </a:r>
            <a:r>
              <a:rPr lang="en-US" altLang="zh-CN" sz="3300" dirty="0" smtClean="0"/>
              <a:t>31-33</a:t>
            </a:r>
            <a:r>
              <a:rPr lang="zh-CN" altLang="en-US" sz="3300" dirty="0" smtClean="0"/>
              <a:t>；申</a:t>
            </a:r>
            <a:r>
              <a:rPr lang="en-US" altLang="zh-CN" sz="3300" dirty="0" smtClean="0"/>
              <a:t>11</a:t>
            </a:r>
            <a:r>
              <a:rPr lang="zh-CN" altLang="en-US" sz="3300" dirty="0" smtClean="0"/>
              <a:t>：</a:t>
            </a:r>
            <a:r>
              <a:rPr lang="en-US" altLang="zh-CN" sz="3300" dirty="0" smtClean="0"/>
              <a:t>23-25</a:t>
            </a:r>
            <a:r>
              <a:rPr lang="zh-CN" altLang="en-US" sz="3300" dirty="0" smtClean="0"/>
              <a:t>）</a:t>
            </a:r>
            <a:endParaRPr lang="en-US" altLang="zh-CN" sz="3300" dirty="0" smtClean="0"/>
          </a:p>
          <a:p>
            <a:pPr lvl="1"/>
            <a:r>
              <a:rPr lang="zh-CN" altLang="en-US" sz="3300" dirty="0" smtClean="0"/>
              <a:t>约书亚记未灭诸族，全部灭尽。</a:t>
            </a:r>
            <a:endParaRPr lang="en-US" altLang="zh-CN" sz="3300" dirty="0" smtClean="0"/>
          </a:p>
          <a:p>
            <a:pPr lvl="1"/>
            <a:r>
              <a:rPr lang="zh-CN" altLang="en-US" sz="3300" dirty="0" smtClean="0"/>
              <a:t>基督是全然得胜的君王</a:t>
            </a:r>
            <a:endParaRPr lang="en-US" altLang="zh-CN" sz="3300" dirty="0" smtClean="0"/>
          </a:p>
          <a:p>
            <a:r>
              <a:rPr lang="zh-CN" altLang="en-US" sz="3800" dirty="0" smtClean="0"/>
              <a:t>金银献给神</a:t>
            </a:r>
            <a:endParaRPr lang="en-US" altLang="zh-CN" sz="3800" dirty="0" smtClean="0"/>
          </a:p>
          <a:p>
            <a:pPr lvl="1"/>
            <a:r>
              <a:rPr lang="zh-CN" altLang="en-US" sz="3300" dirty="0"/>
              <a:t>大 卫 王 将 这 些 器 皿 和 他 治 服 各 国 所 得 来 的 金 银 都 分 别 为 圣 ， 献 给 耶 和 华  （</a:t>
            </a:r>
            <a:r>
              <a:rPr lang="en-US" altLang="zh-CN" sz="3300" dirty="0"/>
              <a:t>8</a:t>
            </a:r>
            <a:r>
              <a:rPr lang="zh-CN" altLang="en-US" sz="3300" dirty="0"/>
              <a:t>：</a:t>
            </a:r>
            <a:r>
              <a:rPr lang="en-US" altLang="zh-CN" sz="3300" dirty="0"/>
              <a:t>11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11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7457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30E8D-6B8C-4985-8DC4-3D05169710D1}" type="slidenum">
              <a:rPr lang="en-AU" altLang="en-AU" smtClean="0"/>
              <a:t>12</a:t>
            </a:fld>
            <a:endParaRPr lang="en-AU" altLang="en-AU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812" y="0"/>
            <a:ext cx="61783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0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34082"/>
          </a:xfrm>
        </p:spPr>
        <p:txBody>
          <a:bodyPr numCol="1">
            <a:normAutofit/>
          </a:bodyPr>
          <a:lstStyle/>
          <a:p>
            <a:r>
              <a:rPr lang="en-US" altLang="zh-CN" sz="3200" dirty="0" smtClean="0"/>
              <a:t>9</a:t>
            </a:r>
            <a:r>
              <a:rPr lang="zh-CN" altLang="en-US" sz="3200" dirty="0" smtClean="0"/>
              <a:t>章</a:t>
            </a:r>
            <a:r>
              <a:rPr lang="zh-CN" altLang="en-US" sz="3200" dirty="0"/>
              <a:t>：大</a:t>
            </a:r>
            <a:r>
              <a:rPr lang="zh-CN" altLang="en-US" sz="3200" dirty="0" smtClean="0"/>
              <a:t>卫恩待米非波设 （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，</a:t>
            </a:r>
            <a:r>
              <a:rPr lang="en-US" altLang="zh-CN" sz="3200" dirty="0" smtClean="0"/>
              <a:t>9</a:t>
            </a:r>
            <a:r>
              <a:rPr lang="zh-CN" altLang="en-US" sz="3200" dirty="0" smtClean="0"/>
              <a:t>，</a:t>
            </a:r>
            <a:r>
              <a:rPr lang="en-US" altLang="zh-CN" sz="3200" dirty="0" smtClean="0"/>
              <a:t>21</a:t>
            </a:r>
            <a:r>
              <a:rPr lang="zh-CN" altLang="en-US" sz="3200" dirty="0" smtClean="0"/>
              <a:t>章）</a:t>
            </a:r>
            <a:endParaRPr lang="en-AU" alt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7920880" cy="5030019"/>
          </a:xfrm>
        </p:spPr>
        <p:txBody>
          <a:bodyPr numCol="1">
            <a:normAutofit lnSpcReduction="10000"/>
          </a:bodyPr>
          <a:lstStyle/>
          <a:p>
            <a:r>
              <a:rPr lang="en-US" altLang="zh-CN" dirty="0" smtClean="0"/>
              <a:t> </a:t>
            </a:r>
            <a:r>
              <a:rPr lang="zh-CN" altLang="en-US" dirty="0" smtClean="0"/>
              <a:t>米非波设</a:t>
            </a:r>
            <a:endParaRPr lang="en-US" altLang="zh-CN" dirty="0" smtClean="0"/>
          </a:p>
          <a:p>
            <a:pPr lvl="1"/>
            <a:r>
              <a:rPr lang="zh-CN" altLang="en-US" dirty="0"/>
              <a:t>约拿单的儿</a:t>
            </a:r>
            <a:r>
              <a:rPr lang="zh-CN" altLang="en-US" dirty="0" smtClean="0"/>
              <a:t>子， </a:t>
            </a:r>
            <a:r>
              <a:rPr lang="en-US" altLang="zh-CN" dirty="0" smtClean="0"/>
              <a:t>5</a:t>
            </a:r>
            <a:r>
              <a:rPr lang="zh-CN" altLang="en-US" dirty="0"/>
              <a:t>岁逃难瘸</a:t>
            </a:r>
            <a:r>
              <a:rPr lang="zh-CN" altLang="en-US" dirty="0" smtClean="0"/>
              <a:t>腿， 隐</a:t>
            </a:r>
            <a:r>
              <a:rPr lang="zh-CN" altLang="en-US" dirty="0"/>
              <a:t>藏在罗底</a:t>
            </a:r>
            <a:r>
              <a:rPr lang="zh-CN" altLang="en-US" dirty="0" smtClean="0"/>
              <a:t>巴（没有草）， 惧</a:t>
            </a:r>
            <a:r>
              <a:rPr lang="zh-CN" altLang="en-US" dirty="0"/>
              <a:t>怕大卫王</a:t>
            </a:r>
            <a:endParaRPr lang="en-US" altLang="zh-CN" dirty="0"/>
          </a:p>
          <a:p>
            <a:r>
              <a:rPr lang="zh-CN" altLang="en-US" dirty="0" smtClean="0"/>
              <a:t>大卫</a:t>
            </a:r>
            <a:endParaRPr lang="en-US" altLang="zh-CN" dirty="0"/>
          </a:p>
          <a:p>
            <a:pPr lvl="1"/>
            <a:r>
              <a:rPr lang="zh-CN" altLang="en-US" dirty="0" smtClean="0"/>
              <a:t>打</a:t>
            </a:r>
            <a:r>
              <a:rPr lang="zh-CN" altLang="en-US" dirty="0"/>
              <a:t>听寻找，召他来，施恩，归还祖业，同席吃</a:t>
            </a:r>
            <a:r>
              <a:rPr lang="zh-CN" altLang="en-US" dirty="0" smtClean="0"/>
              <a:t>饭，不把祂交出去给基遍人报仇</a:t>
            </a:r>
            <a:endParaRPr lang="en-US" altLang="zh-CN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zh-CN" altLang="en-US" sz="3200" dirty="0" smtClean="0"/>
              <a:t>约拿单之约</a:t>
            </a:r>
            <a:endParaRPr lang="en-US" altLang="zh-CN" sz="3200" dirty="0"/>
          </a:p>
          <a:p>
            <a:pPr marL="742950" lvl="2" indent="-342900"/>
            <a:r>
              <a:rPr lang="zh-CN" altLang="en-US" sz="2400" dirty="0" smtClean="0"/>
              <a:t>撒</a:t>
            </a:r>
            <a:r>
              <a:rPr lang="zh-CN" altLang="en-US" sz="2400" dirty="0"/>
              <a:t>上</a:t>
            </a:r>
            <a:r>
              <a:rPr lang="en-AU" sz="2400" dirty="0"/>
              <a:t>20</a:t>
            </a:r>
            <a:r>
              <a:rPr lang="zh-CN" altLang="en-US" sz="2400" dirty="0"/>
              <a:t>：</a:t>
            </a:r>
            <a:r>
              <a:rPr lang="en-AU" sz="2400" dirty="0"/>
              <a:t>14-16</a:t>
            </a:r>
            <a:r>
              <a:rPr lang="zh-CN" altLang="en-US" sz="2400" dirty="0"/>
              <a:t>：你 要 照 耶 和 华 的 慈 爱 恩 待 我 ， 不 但 我 </a:t>
            </a:r>
            <a:r>
              <a:rPr lang="zh-CN" altLang="en-US" dirty="0"/>
              <a:t>活 着 的 时 候 免 我 死 亡 ，就 是 我 死 后 ， 耶 和 华 从 地 上 剪 除 你 仇 敌 的 时 候 ， 你 也 永 不 可 向 我 家 绝 了 恩 惠 。  </a:t>
            </a:r>
            <a:endParaRPr lang="en-AU" dirty="0"/>
          </a:p>
          <a:p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13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41418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 numCol="1">
            <a:normAutofit fontScale="90000"/>
          </a:bodyPr>
          <a:lstStyle/>
          <a:p>
            <a:r>
              <a:rPr lang="en-US" altLang="zh-CN" dirty="0" smtClean="0"/>
              <a:t>9</a:t>
            </a:r>
            <a:r>
              <a:rPr lang="zh-CN" altLang="en-US" dirty="0" smtClean="0"/>
              <a:t>章</a:t>
            </a:r>
            <a:r>
              <a:rPr lang="zh-CN" altLang="en-US" dirty="0"/>
              <a:t>：大</a:t>
            </a:r>
            <a:r>
              <a:rPr lang="zh-CN" altLang="en-US" dirty="0" smtClean="0"/>
              <a:t>卫恩待米非波设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32" y="1196752"/>
            <a:ext cx="3672408" cy="5030019"/>
          </a:xfrm>
        </p:spPr>
        <p:txBody>
          <a:bodyPr numCol="1">
            <a:normAutofit/>
          </a:bodyPr>
          <a:lstStyle/>
          <a:p>
            <a:pPr lvl="1"/>
            <a:r>
              <a:rPr lang="zh-CN" altLang="en-US" sz="2400" dirty="0" smtClean="0"/>
              <a:t>亚当底下还有谁，我可以恩待他？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因为儿子耶稣的缘故恩待罪人</a:t>
            </a:r>
            <a:endParaRPr lang="en-US" altLang="zh-CN" sz="2400" dirty="0" smtClean="0"/>
          </a:p>
          <a:p>
            <a:pPr lvl="1"/>
            <a:r>
              <a:rPr lang="zh-CN" altLang="en-US" sz="2400" dirty="0"/>
              <a:t>坐</a:t>
            </a:r>
            <a:r>
              <a:rPr lang="zh-CN" altLang="en-US" sz="2400" dirty="0" smtClean="0"/>
              <a:t>在干旱无草之地</a:t>
            </a:r>
            <a:endParaRPr lang="en-US" altLang="zh-CN" sz="2400" dirty="0"/>
          </a:p>
          <a:p>
            <a:pPr lvl="1"/>
            <a:r>
              <a:rPr lang="zh-CN" altLang="en-US" sz="2400" dirty="0" smtClean="0"/>
              <a:t>惧怕真神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得恩认罪</a:t>
            </a:r>
            <a:endParaRPr lang="en-US" altLang="zh-CN" sz="2400" dirty="0" smtClean="0"/>
          </a:p>
          <a:p>
            <a:pPr lvl="1"/>
            <a:r>
              <a:rPr lang="zh-CN" altLang="en-US" sz="2400" dirty="0"/>
              <a:t>我 们 </a:t>
            </a:r>
            <a:r>
              <a:rPr lang="zh-CN" altLang="en-US" sz="2400" dirty="0" smtClean="0"/>
              <a:t> </a:t>
            </a:r>
            <a:r>
              <a:rPr lang="zh-CN" altLang="en-US" sz="2400" dirty="0"/>
              <a:t>在 他 里 面 得 了 基 业 </a:t>
            </a:r>
            <a:r>
              <a:rPr lang="zh-CN" altLang="en-US" sz="2400" dirty="0" smtClean="0"/>
              <a:t>（弗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同享爱宴</a:t>
            </a:r>
            <a:endParaRPr lang="en-US" altLang="zh-CN" sz="2400" dirty="0" smtClean="0"/>
          </a:p>
          <a:p>
            <a:pPr lvl="1"/>
            <a:r>
              <a:rPr lang="zh-CN" altLang="en-US" sz="2400" dirty="0"/>
              <a:t>救</a:t>
            </a:r>
            <a:r>
              <a:rPr lang="zh-CN" altLang="en-US" sz="2400" dirty="0" smtClean="0"/>
              <a:t>恩稳固，无人可夺</a:t>
            </a:r>
            <a:endParaRPr lang="en-US" altLang="zh-CN" sz="2400" dirty="0" smtClean="0"/>
          </a:p>
          <a:p>
            <a:pPr lvl="1"/>
            <a:endParaRPr lang="en-US" altLang="zh-CN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14</a:t>
            </a:fld>
            <a:endParaRPr lang="en-AU" altLang="en-AU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1268759"/>
            <a:ext cx="4402832" cy="5030019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zh-CN" altLang="en-US" dirty="0" smtClean="0"/>
              <a:t>“扫罗家还有剩下的人没有”？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“因约拿单的缘故向他施恩”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隐藏在罗底巴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惧怕</a:t>
            </a:r>
            <a:endParaRPr lang="en-US" altLang="zh-CN" dirty="0" smtClean="0"/>
          </a:p>
          <a:p>
            <a:pPr lvl="1"/>
            <a:r>
              <a:rPr lang="zh-CN" altLang="en-US" dirty="0"/>
              <a:t>仆 人 算 什 么 ， 不 过 如 死 狗 一 般 ， 竟 蒙 王 这 样 眷 顾 </a:t>
            </a:r>
            <a:r>
              <a:rPr lang="zh-CN" altLang="en-US" dirty="0" smtClean="0"/>
              <a:t>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“我 </a:t>
            </a:r>
            <a:r>
              <a:rPr lang="zh-CN" altLang="en-US" dirty="0"/>
              <a:t>已 将 属 扫 罗 和 他 的 一 切 家 产 都 赐 给 你 主 人 的 儿 子 了 。 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“他 </a:t>
            </a:r>
            <a:r>
              <a:rPr lang="zh-CN" altLang="en-US" dirty="0"/>
              <a:t>却 要 常 与 我 同 席 吃 饭 </a:t>
            </a:r>
            <a:r>
              <a:rPr lang="zh-CN" altLang="en-US" dirty="0" smtClean="0"/>
              <a:t>。”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“爱 </a:t>
            </a:r>
            <a:r>
              <a:rPr lang="zh-CN" altLang="en-US" dirty="0"/>
              <a:t>惜 扫 罗 的 孙 子 ， 约 拿 单 的 儿 子 米 非 波 设 ， 不 交 出 来 </a:t>
            </a:r>
            <a:r>
              <a:rPr lang="zh-CN" altLang="en-US" dirty="0" smtClean="0"/>
              <a:t>。”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5156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numCol="1"/>
          <a:lstStyle/>
          <a:p>
            <a:r>
              <a:rPr lang="en-US" altLang="zh-CN" dirty="0"/>
              <a:t>10</a:t>
            </a:r>
            <a:r>
              <a:rPr lang="zh-CN" altLang="en-US" dirty="0"/>
              <a:t>章：大卫胜亚扪人和亚兰人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58011"/>
          </a:xfrm>
        </p:spPr>
        <p:txBody>
          <a:bodyPr numCol="1">
            <a:normAutofit/>
          </a:bodyPr>
          <a:lstStyle/>
          <a:p>
            <a:pPr lvl="1"/>
            <a:r>
              <a:rPr lang="zh-CN" altLang="en-US" sz="3000" dirty="0"/>
              <a:t>大卫遣</a:t>
            </a:r>
            <a:r>
              <a:rPr lang="zh-CN" altLang="en-US" sz="3000" dirty="0" smtClean="0"/>
              <a:t>使吊唁，</a:t>
            </a:r>
            <a:r>
              <a:rPr lang="zh-CN" altLang="en-US" sz="3000" dirty="0"/>
              <a:t>反遭羞辱</a:t>
            </a:r>
            <a:endParaRPr lang="en-US" altLang="zh-CN" sz="3000" dirty="0"/>
          </a:p>
          <a:p>
            <a:pPr lvl="1"/>
            <a:r>
              <a:rPr lang="zh-CN" altLang="en-US" dirty="0" smtClean="0"/>
              <a:t>哈嫩轻信谗言，恩将仇报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亚扪人招募亚兰人</a:t>
            </a:r>
            <a:r>
              <a:rPr lang="en-US" altLang="zh-CN" dirty="0" smtClean="0"/>
              <a:t>3</a:t>
            </a:r>
            <a:r>
              <a:rPr lang="zh-CN" altLang="en-US" dirty="0" smtClean="0"/>
              <a:t>万联军向以色列挑战</a:t>
            </a:r>
            <a:endParaRPr lang="en-US" altLang="zh-CN" dirty="0" smtClean="0"/>
          </a:p>
          <a:p>
            <a:pPr lvl="1"/>
            <a:r>
              <a:rPr lang="zh-CN" altLang="en-US" dirty="0"/>
              <a:t>约</a:t>
            </a:r>
            <a:r>
              <a:rPr lang="zh-CN" altLang="en-US" dirty="0" smtClean="0"/>
              <a:t>押</a:t>
            </a:r>
            <a:r>
              <a:rPr lang="zh-CN" altLang="en-US" dirty="0"/>
              <a:t>兄弟</a:t>
            </a:r>
            <a:r>
              <a:rPr lang="zh-CN" altLang="en-US" dirty="0" smtClean="0"/>
              <a:t>分头摆阵，呼应作战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亚兰和亚扪人逃跑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 哈大底谢的将军朔法</a:t>
            </a:r>
            <a:endParaRPr lang="en-US" altLang="zh-CN" dirty="0" smtClean="0"/>
          </a:p>
          <a:p>
            <a:pPr lvl="1"/>
            <a:r>
              <a:rPr lang="zh-CN" altLang="en-US" dirty="0"/>
              <a:t>危机</a:t>
            </a:r>
            <a:r>
              <a:rPr lang="zh-CN" altLang="en-US" dirty="0" smtClean="0"/>
              <a:t>大战，河东希兰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王亲统帅，大败朔法</a:t>
            </a:r>
            <a:endParaRPr lang="en-US" altLang="zh-CN" dirty="0" smtClean="0"/>
          </a:p>
          <a:p>
            <a:pPr lvl="1"/>
            <a:r>
              <a:rPr lang="zh-CN" altLang="en-US" dirty="0"/>
              <a:t>诸</a:t>
            </a:r>
            <a:r>
              <a:rPr lang="zh-CN" altLang="en-US" dirty="0" smtClean="0"/>
              <a:t>王讲和，臣服大卫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15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18188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numCol="1"/>
          <a:lstStyle/>
          <a:p>
            <a:r>
              <a:rPr lang="zh-CN" dirty="0" smtClean="0"/>
              <a:t>思考题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 numCol="1"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将约柜</a:t>
            </a:r>
            <a:r>
              <a:rPr lang="zh-TW" altLang="en-US" dirty="0"/>
              <a:t>搬到耶路撒冷原本是神所喜悅的事，然而人的</a:t>
            </a:r>
            <a:r>
              <a:rPr lang="zh-CN" altLang="en-US" dirty="0"/>
              <a:t>错误和肉体的热心却导致悲剧发生</a:t>
            </a:r>
            <a:r>
              <a:rPr lang="zh-TW" altLang="en-US" dirty="0"/>
              <a:t>，</a:t>
            </a:r>
            <a:r>
              <a:rPr lang="zh-CN" altLang="en-US" dirty="0"/>
              <a:t>我们应该怎样讨神</a:t>
            </a:r>
            <a:r>
              <a:rPr lang="zh-TW" altLang="en-US" dirty="0"/>
              <a:t>的</a:t>
            </a:r>
            <a:r>
              <a:rPr lang="zh-CN" altLang="en-US" dirty="0"/>
              <a:t>欢</a:t>
            </a:r>
            <a:r>
              <a:rPr lang="zh-TW" altLang="en-US" dirty="0"/>
              <a:t>心，</a:t>
            </a:r>
            <a:r>
              <a:rPr lang="zh-CN" altLang="en-US" dirty="0"/>
              <a:t>避免违背祂的</a:t>
            </a:r>
            <a:r>
              <a:rPr lang="zh-TW" altLang="en-US" dirty="0"/>
              <a:t>心意呢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从耶和华神</a:t>
            </a:r>
            <a:r>
              <a:rPr lang="zh-TW" altLang="en-US" dirty="0"/>
              <a:t>阻止大</a:t>
            </a:r>
            <a:r>
              <a:rPr lang="zh-CN" altLang="en-US" dirty="0"/>
              <a:t>卫替</a:t>
            </a:r>
            <a:r>
              <a:rPr lang="zh-TW" altLang="en-US" dirty="0"/>
              <a:t>祂建造殿宇一事，你</a:t>
            </a:r>
            <a:r>
              <a:rPr lang="zh-CN" altLang="en-US" dirty="0"/>
              <a:t>对</a:t>
            </a:r>
            <a:r>
              <a:rPr lang="zh-TW" altLang="en-US" dirty="0"/>
              <a:t>神的</a:t>
            </a:r>
            <a:r>
              <a:rPr lang="zh-CN" altLang="en-US" dirty="0"/>
              <a:t>属</a:t>
            </a:r>
            <a:r>
              <a:rPr lang="zh-TW" altLang="en-US" dirty="0"/>
              <a:t>性有何</a:t>
            </a:r>
            <a:r>
              <a:rPr lang="zh-CN" altLang="en-US" dirty="0"/>
              <a:t>领会</a:t>
            </a:r>
            <a:r>
              <a:rPr lang="zh-TW" altLang="en-US" dirty="0"/>
              <a:t>？保</a:t>
            </a:r>
            <a:r>
              <a:rPr lang="zh-CN" altLang="en-US" dirty="0"/>
              <a:t>罗对</a:t>
            </a:r>
            <a:r>
              <a:rPr lang="zh-TW" altLang="en-US" dirty="0"/>
              <a:t>雅典人的</a:t>
            </a:r>
            <a:r>
              <a:rPr lang="zh-CN" altLang="en-US" dirty="0"/>
              <a:t>讲</a:t>
            </a:r>
            <a:r>
              <a:rPr lang="zh-TW" altLang="en-US" dirty="0"/>
              <a:t>道（徒</a:t>
            </a:r>
            <a:r>
              <a:rPr lang="en-US" dirty="0"/>
              <a:t>17</a:t>
            </a:r>
            <a:r>
              <a:rPr lang="zh-TW" altLang="en-US" dirty="0"/>
              <a:t>章）又給你什</a:t>
            </a:r>
            <a:r>
              <a:rPr lang="zh-CN" altLang="en-US" dirty="0"/>
              <a:t>么</a:t>
            </a:r>
            <a:r>
              <a:rPr lang="zh-TW" altLang="en-US" dirty="0"/>
              <a:t>提醒？</a:t>
            </a:r>
            <a:r>
              <a:rPr lang="zh-CN" altLang="en-US" dirty="0"/>
              <a:t>我们今天如何学习为神的殿摆上和侍奉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神籍撒母耳也曾告诉扫罗的王位必被坚立到永远，可惜扫罗没有遵守神的话而被废（撒上</a:t>
            </a:r>
            <a:r>
              <a:rPr lang="en-AU" dirty="0" smtClean="0"/>
              <a:t>13</a:t>
            </a:r>
            <a:r>
              <a:rPr lang="zh-CN" altLang="en-US" dirty="0" smtClean="0"/>
              <a:t>：</a:t>
            </a:r>
            <a:r>
              <a:rPr lang="en-AU" dirty="0" smtClean="0"/>
              <a:t>13</a:t>
            </a:r>
            <a:r>
              <a:rPr lang="zh-CN" altLang="en-US" dirty="0" smtClean="0"/>
              <a:t>）。</a:t>
            </a:r>
            <a:r>
              <a:rPr lang="zh-TW" altLang="en-US" dirty="0" smtClean="0"/>
              <a:t>神</a:t>
            </a:r>
            <a:r>
              <a:rPr lang="zh-CN" altLang="en-US" dirty="0" smtClean="0"/>
              <a:t>应许大卫</a:t>
            </a:r>
            <a:r>
              <a:rPr lang="zh-TW" altLang="en-US" dirty="0" smtClean="0"/>
              <a:t>要永</a:t>
            </a:r>
            <a:r>
              <a:rPr lang="zh-CN" altLang="en-US" dirty="0" smtClean="0"/>
              <a:t>远坚立</a:t>
            </a:r>
            <a:r>
              <a:rPr lang="zh-TW" altLang="en-US" dirty="0" smtClean="0"/>
              <a:t>他的家和他的</a:t>
            </a:r>
            <a:r>
              <a:rPr lang="zh-CN" altLang="en-US" dirty="0" smtClean="0"/>
              <a:t>国，这个应许与我们有什么关系</a:t>
            </a:r>
            <a:r>
              <a:rPr lang="zh-TW" altLang="en-US" dirty="0" smtClean="0"/>
              <a:t>？參</a:t>
            </a:r>
            <a:r>
              <a:rPr lang="en-US" dirty="0" smtClean="0"/>
              <a:t>1:1; </a:t>
            </a:r>
            <a:r>
              <a:rPr lang="zh-TW" altLang="en-US" dirty="0" smtClean="0"/>
              <a:t>可</a:t>
            </a:r>
            <a:r>
              <a:rPr lang="en-US" dirty="0" smtClean="0"/>
              <a:t>11:7-10; </a:t>
            </a:r>
            <a:r>
              <a:rPr lang="zh-CN" altLang="en-US" dirty="0" smtClean="0"/>
              <a:t>启</a:t>
            </a:r>
            <a:r>
              <a:rPr lang="en-US" dirty="0" smtClean="0"/>
              <a:t>22:16</a:t>
            </a:r>
            <a:r>
              <a:rPr lang="zh-TW" altLang="en-US" dirty="0" smtClean="0"/>
              <a:t>。</a:t>
            </a:r>
            <a:endParaRPr lang="en-AU" dirty="0" smtClean="0"/>
          </a:p>
          <a:p>
            <a:pPr lvl="0"/>
            <a:r>
              <a:rPr lang="zh-CN" altLang="en-US" dirty="0"/>
              <a:t>大卫回应神籍先知拿单传给他的话时，他是如何抓住神的启示，大胆求神坚立祂的应许的？他的经历中，如何帮助我们更好地祷告在神的心意中</a:t>
            </a:r>
            <a:r>
              <a:rPr lang="zh-CN" altLang="en-US" dirty="0" smtClean="0"/>
              <a:t>？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16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7329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numCol="1">
            <a:noAutofit/>
          </a:bodyPr>
          <a:lstStyle/>
          <a:p>
            <a:r>
              <a:rPr lang="en-US" altLang="zh-CN" sz="3600" b="1" dirty="0"/>
              <a:t>5</a:t>
            </a:r>
            <a:r>
              <a:rPr lang="zh-CN" altLang="en-US" sz="3600" b="1" dirty="0"/>
              <a:t>章：大卫第三次受膏，作全以色列的王</a:t>
            </a:r>
            <a:endParaRPr lang="en-US" altLang="zh-C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 numCol="1">
            <a:normAutofit fontScale="70000" lnSpcReduction="20000"/>
          </a:bodyPr>
          <a:lstStyle/>
          <a:p>
            <a:r>
              <a:rPr lang="zh-CN" altLang="en-US" sz="4100" dirty="0" smtClean="0"/>
              <a:t>在西伯仑</a:t>
            </a:r>
            <a:endParaRPr lang="en-US" altLang="zh-CN" sz="4100" dirty="0" smtClean="0"/>
          </a:p>
          <a:p>
            <a:pPr lvl="1"/>
            <a:r>
              <a:rPr lang="zh-CN" altLang="en-US" sz="3600" dirty="0"/>
              <a:t>“我们原是你的骨肉</a:t>
            </a:r>
            <a:r>
              <a:rPr lang="zh-CN" altLang="en-US" sz="3600" dirty="0" smtClean="0"/>
              <a:t>”</a:t>
            </a:r>
            <a:endParaRPr lang="en-US" altLang="zh-CN" sz="3600" dirty="0" smtClean="0"/>
          </a:p>
          <a:p>
            <a:pPr lvl="1"/>
            <a:r>
              <a:rPr lang="zh-CN" altLang="en-US" sz="3600" dirty="0" smtClean="0"/>
              <a:t>“从前率领以色列人出入的是你”</a:t>
            </a:r>
            <a:endParaRPr lang="en-US" altLang="zh-CN" sz="3600" dirty="0"/>
          </a:p>
          <a:p>
            <a:pPr lvl="1"/>
            <a:r>
              <a:rPr lang="zh-CN" altLang="en-US" sz="3600" dirty="0" smtClean="0"/>
              <a:t>“耶</a:t>
            </a:r>
            <a:r>
              <a:rPr lang="zh-CN" altLang="en-US" sz="3600" dirty="0"/>
              <a:t>和华也曾应许”</a:t>
            </a:r>
            <a:endParaRPr lang="en-US" altLang="zh-CN" sz="3600" dirty="0"/>
          </a:p>
          <a:p>
            <a:pPr lvl="1"/>
            <a:r>
              <a:rPr lang="zh-CN" altLang="en-US" sz="3600" dirty="0" smtClean="0"/>
              <a:t>信徒生命终于完全降伏，拥戴基督作王</a:t>
            </a:r>
            <a:endParaRPr lang="en-US" altLang="zh-CN" sz="3600" dirty="0" smtClean="0"/>
          </a:p>
          <a:p>
            <a:pPr lvl="1"/>
            <a:endParaRPr lang="en-US" altLang="zh-CN" sz="3600" dirty="0" smtClean="0"/>
          </a:p>
          <a:p>
            <a:r>
              <a:rPr lang="zh-CN" altLang="en-US" sz="4100" dirty="0" smtClean="0"/>
              <a:t>大卫攻占耶路撒冷</a:t>
            </a:r>
            <a:endParaRPr lang="en-US" altLang="zh-CN" sz="4100" dirty="0" smtClean="0"/>
          </a:p>
          <a:p>
            <a:pPr lvl="1"/>
            <a:r>
              <a:rPr lang="zh-CN" altLang="en-US" sz="3600" dirty="0" smtClean="0"/>
              <a:t>耶路撒冷被耶布斯人占据 （约</a:t>
            </a:r>
            <a:r>
              <a:rPr lang="en-US" altLang="zh-CN" sz="3600" dirty="0" smtClean="0"/>
              <a:t>15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63</a:t>
            </a:r>
            <a:r>
              <a:rPr lang="zh-CN" altLang="en-US" sz="3600" dirty="0"/>
              <a:t>）</a:t>
            </a:r>
            <a:endParaRPr lang="en-US" altLang="zh-CN" sz="3600" dirty="0" smtClean="0"/>
          </a:p>
          <a:p>
            <a:pPr lvl="1"/>
            <a:r>
              <a:rPr lang="en-US" altLang="zh-CN" sz="3600" dirty="0" smtClean="0"/>
              <a:t> </a:t>
            </a:r>
            <a:r>
              <a:rPr lang="zh-CN" altLang="en-US" sz="3600" dirty="0" smtClean="0"/>
              <a:t>神所要的地方 （亚伯拉罕，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诗篇</a:t>
            </a:r>
            <a:r>
              <a:rPr lang="en-US" altLang="zh-CN" sz="3600" dirty="0" smtClean="0"/>
              <a:t>48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1-2</a:t>
            </a:r>
            <a:r>
              <a:rPr lang="zh-CN" altLang="en-US" sz="3600" dirty="0" smtClean="0"/>
              <a:t>， </a:t>
            </a:r>
            <a:r>
              <a:rPr lang="en-US" altLang="zh-CN" sz="3600" dirty="0" smtClean="0"/>
              <a:t>11-12</a:t>
            </a:r>
            <a:r>
              <a:rPr lang="zh-CN" altLang="en-US" sz="3600" dirty="0" smtClean="0"/>
              <a:t>， </a:t>
            </a:r>
            <a:r>
              <a:rPr lang="en-US" altLang="zh-CN" sz="3600" dirty="0" smtClean="0"/>
              <a:t>76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2</a:t>
            </a:r>
            <a:r>
              <a:rPr lang="zh-CN" altLang="en-US" sz="3600" dirty="0" smtClean="0"/>
              <a:t>；</a:t>
            </a:r>
            <a:r>
              <a:rPr lang="en-US" altLang="zh-CN" sz="3600" dirty="0" smtClean="0"/>
              <a:t>125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1-2</a:t>
            </a:r>
            <a:r>
              <a:rPr lang="zh-CN" altLang="en-US" sz="3600" dirty="0" smtClean="0"/>
              <a:t>；</a:t>
            </a:r>
            <a:r>
              <a:rPr lang="en-US" altLang="zh-CN" sz="3600" dirty="0" smtClean="0"/>
              <a:t>132</a:t>
            </a:r>
            <a:r>
              <a:rPr lang="zh-CN" altLang="en-US" sz="3600" dirty="0" smtClean="0"/>
              <a:t>：</a:t>
            </a:r>
            <a:r>
              <a:rPr lang="en-US" altLang="zh-CN" sz="3600" dirty="0" smtClean="0"/>
              <a:t>13</a:t>
            </a:r>
            <a:r>
              <a:rPr lang="zh-CN" altLang="en-US" sz="3600" dirty="0" smtClean="0"/>
              <a:t>）</a:t>
            </a:r>
            <a:endParaRPr lang="en-US" altLang="zh-CN" sz="3600" dirty="0" smtClean="0"/>
          </a:p>
          <a:p>
            <a:pPr lvl="1"/>
            <a:r>
              <a:rPr lang="zh-CN" altLang="en-US" sz="3600" dirty="0"/>
              <a:t>推</a:t>
            </a:r>
            <a:r>
              <a:rPr lang="zh-CN" altLang="en-US" sz="3600" dirty="0" smtClean="0"/>
              <a:t>罗王希兰的馈赠</a:t>
            </a:r>
            <a:endParaRPr lang="en-US" altLang="zh-CN" sz="3600" dirty="0" smtClean="0"/>
          </a:p>
          <a:p>
            <a:pPr lvl="1"/>
            <a:r>
              <a:rPr lang="zh-CN" altLang="en-US" sz="3600" dirty="0" smtClean="0"/>
              <a:t>国</a:t>
            </a:r>
            <a:r>
              <a:rPr lang="zh-CN" altLang="en-US" sz="3600" dirty="0"/>
              <a:t>兴</a:t>
            </a:r>
            <a:r>
              <a:rPr lang="zh-CN" altLang="en-US" sz="3600" dirty="0" smtClean="0"/>
              <a:t>旺，家兴旺</a:t>
            </a:r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2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54467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numCol="1">
            <a:noAutofit/>
          </a:bodyPr>
          <a:lstStyle/>
          <a:p>
            <a:r>
              <a:rPr lang="en-US" altLang="zh-CN" sz="3600" b="1" dirty="0"/>
              <a:t>5</a:t>
            </a:r>
            <a:r>
              <a:rPr lang="zh-CN" altLang="en-US" sz="3600" b="1" dirty="0"/>
              <a:t>章：大卫第三次受膏，作全以色列的王</a:t>
            </a:r>
            <a:endParaRPr lang="en-AU" alt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 numCol="1">
            <a:normAutofit/>
          </a:bodyPr>
          <a:lstStyle/>
          <a:p>
            <a:r>
              <a:rPr lang="en-US" altLang="zh-CN" b="1" dirty="0" smtClean="0"/>
              <a:t> </a:t>
            </a:r>
            <a:r>
              <a:rPr lang="zh-CN" altLang="en-US" dirty="0" smtClean="0"/>
              <a:t>大卫攻打非力士人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求问神，“可以吗？”“交在我手里吗？”</a:t>
            </a:r>
            <a:endParaRPr lang="en-US" altLang="zh-CN" dirty="0"/>
          </a:p>
          <a:p>
            <a:pPr lvl="1"/>
            <a:r>
              <a:rPr lang="en-US" altLang="zh-CN" dirty="0" smtClean="0"/>
              <a:t> </a:t>
            </a:r>
            <a:r>
              <a:rPr lang="zh-CN" altLang="en-US" dirty="0" smtClean="0"/>
              <a:t>巴力比拉心的胜利，“如同水冲去一般”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利乏音谷，又求问耶和华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“转到后头，桑林对面。。。桑树捎上有脚步的声音”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父子作战，亲密无间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反复求问，两战两胜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三方共战，神在最</a:t>
            </a:r>
            <a:r>
              <a:rPr lang="zh-CN" altLang="en-US" dirty="0" smtClean="0"/>
              <a:t>前</a:t>
            </a:r>
            <a:endParaRPr lang="en-US" altLang="zh-CN" dirty="0" smtClean="0"/>
          </a:p>
          <a:p>
            <a:pPr lvl="2"/>
            <a:r>
              <a:rPr lang="zh-CN" altLang="en-US" dirty="0"/>
              <a:t>属</a:t>
            </a:r>
            <a:r>
              <a:rPr lang="zh-CN" altLang="en-US" dirty="0" smtClean="0"/>
              <a:t>灵争战，神来带头</a:t>
            </a:r>
            <a:endParaRPr lang="en-US" altLang="zh-CN" dirty="0"/>
          </a:p>
          <a:p>
            <a:pPr marL="0" indent="0">
              <a:buNone/>
            </a:pPr>
            <a:endParaRPr lang="en-AU" alt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3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69143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numCol="1">
            <a:normAutofit fontScale="90000"/>
          </a:bodyPr>
          <a:lstStyle/>
          <a:p>
            <a:r>
              <a:rPr lang="en-US" altLang="zh-CN" dirty="0"/>
              <a:t>6</a:t>
            </a:r>
            <a:r>
              <a:rPr lang="zh-CN" altLang="en-US" dirty="0"/>
              <a:t>章：大卫运约柜回京城</a:t>
            </a:r>
            <a:r>
              <a:rPr lang="en-US" altLang="zh-CN" dirty="0"/>
              <a:t> 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 numCol="1">
            <a:normAutofit/>
          </a:bodyPr>
          <a:lstStyle/>
          <a:p>
            <a:r>
              <a:rPr lang="zh-CN" altLang="en-US" sz="3800" dirty="0" smtClean="0"/>
              <a:t> </a:t>
            </a:r>
            <a:r>
              <a:rPr lang="zh-CN" altLang="en-US" dirty="0" smtClean="0"/>
              <a:t>第一次运失败</a:t>
            </a:r>
            <a:endParaRPr lang="en-US" altLang="zh-CN" dirty="0" smtClean="0"/>
          </a:p>
          <a:p>
            <a:pPr lvl="1"/>
            <a:r>
              <a:rPr lang="zh-CN" altLang="en-US" dirty="0"/>
              <a:t>挑选以色列人</a:t>
            </a:r>
            <a:r>
              <a:rPr lang="en-US" altLang="zh-CN" dirty="0"/>
              <a:t>3</a:t>
            </a:r>
            <a:r>
              <a:rPr lang="zh-CN" altLang="en-US" dirty="0"/>
              <a:t>万</a:t>
            </a:r>
            <a:r>
              <a:rPr lang="zh-CN" altLang="en-US" dirty="0" smtClean="0"/>
              <a:t>兵</a:t>
            </a:r>
            <a:endParaRPr lang="en-US" altLang="zh-CN" dirty="0"/>
          </a:p>
          <a:p>
            <a:pPr lvl="1"/>
            <a:r>
              <a:rPr lang="zh-CN" altLang="en-US" dirty="0" smtClean="0"/>
              <a:t>与</a:t>
            </a:r>
            <a:r>
              <a:rPr lang="zh-CN" altLang="en-US" dirty="0"/>
              <a:t>以色列首领商议 （代上</a:t>
            </a:r>
            <a:r>
              <a:rPr lang="en-US" altLang="zh-CN" dirty="0"/>
              <a:t>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人的方法</a:t>
            </a:r>
            <a:r>
              <a:rPr lang="zh-CN" altLang="en-US" dirty="0" smtClean="0"/>
              <a:t>：</a:t>
            </a:r>
            <a:endParaRPr lang="en-US" altLang="zh-CN" dirty="0"/>
          </a:p>
          <a:p>
            <a:pPr lvl="2"/>
            <a:r>
              <a:rPr lang="zh-CN" altLang="en-US" dirty="0" smtClean="0"/>
              <a:t>“</a:t>
            </a:r>
            <a:r>
              <a:rPr lang="zh-CN" altLang="en-US" dirty="0"/>
              <a:t>放在新车上</a:t>
            </a:r>
            <a:r>
              <a:rPr lang="zh-CN" altLang="en-US" dirty="0" smtClean="0"/>
              <a:t>”“</a:t>
            </a:r>
            <a:r>
              <a:rPr lang="zh-CN" altLang="en-US" dirty="0"/>
              <a:t>赶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 lvl="2"/>
            <a:r>
              <a:rPr lang="zh-CN" altLang="en-US" dirty="0"/>
              <a:t>“</a:t>
            </a:r>
            <a:r>
              <a:rPr lang="zh-CN" altLang="en-US" dirty="0" smtClean="0"/>
              <a:t>伸</a:t>
            </a:r>
            <a:r>
              <a:rPr lang="zh-CN" altLang="en-US" dirty="0"/>
              <a:t>手扶住神的约柜”</a:t>
            </a:r>
            <a:endParaRPr lang="en-US" altLang="zh-CN" dirty="0"/>
          </a:p>
          <a:p>
            <a:pPr lvl="1"/>
            <a:r>
              <a:rPr lang="zh-CN" altLang="en-US" dirty="0" smtClean="0"/>
              <a:t>神</a:t>
            </a:r>
            <a:r>
              <a:rPr lang="zh-CN" altLang="en-US" dirty="0"/>
              <a:t>的方法： </a:t>
            </a:r>
            <a:r>
              <a:rPr lang="zh-CN" altLang="en-US" dirty="0" smtClean="0"/>
              <a:t>“</a:t>
            </a:r>
            <a:r>
              <a:rPr lang="zh-CN" altLang="en-US" dirty="0"/>
              <a:t>抬”，“哥辖子孙用肩扛”</a:t>
            </a:r>
            <a:endParaRPr lang="en-US" altLang="zh-CN" dirty="0"/>
          </a:p>
          <a:p>
            <a:pPr lvl="1"/>
            <a:r>
              <a:rPr lang="zh-CN" altLang="en-US" dirty="0"/>
              <a:t>大卫“心里愁烦”，“惧怕耶和华”，“不肯</a:t>
            </a:r>
            <a:r>
              <a:rPr lang="en-US" altLang="zh-CN" dirty="0"/>
              <a:t>”</a:t>
            </a:r>
            <a:r>
              <a:rPr lang="zh-CN" altLang="en-US" dirty="0"/>
              <a:t>运回大卫的</a:t>
            </a:r>
            <a:r>
              <a:rPr lang="zh-CN" altLang="en-US" dirty="0" smtClean="0"/>
              <a:t>城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4</a:t>
            </a:fld>
            <a:endParaRPr lang="en-AU" altLang="en-AU" dirty="0"/>
          </a:p>
        </p:txBody>
      </p:sp>
    </p:spTree>
    <p:extLst>
      <p:ext uri="{BB962C8B-B14F-4D97-AF65-F5344CB8AC3E}">
        <p14:creationId xmlns:p14="http://schemas.microsoft.com/office/powerpoint/2010/main" val="74505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 numCol="1">
            <a:normAutofit fontScale="90000"/>
          </a:bodyPr>
          <a:lstStyle/>
          <a:p>
            <a:r>
              <a:rPr lang="en-US" altLang="zh-CN" dirty="0"/>
              <a:t>6</a:t>
            </a:r>
            <a:r>
              <a:rPr lang="zh-CN" altLang="en-US" dirty="0"/>
              <a:t>章：大卫运约柜回京城</a:t>
            </a:r>
            <a:r>
              <a:rPr lang="en-US" altLang="zh-CN" dirty="0"/>
              <a:t> 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 numCol="1">
            <a:normAutofit/>
          </a:bodyPr>
          <a:lstStyle/>
          <a:p>
            <a:r>
              <a:rPr lang="zh-CN" altLang="en-US" dirty="0" smtClean="0"/>
              <a:t>第</a:t>
            </a:r>
            <a:r>
              <a:rPr lang="zh-CN" altLang="en-US" dirty="0"/>
              <a:t>二</a:t>
            </a:r>
            <a:r>
              <a:rPr lang="zh-CN" altLang="en-US" dirty="0" smtClean="0"/>
              <a:t>次运成功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大卫照神的方法： “抬”约柜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六步一祭，“细麻布的以弗得”，极力跳舞，“在耶和华面前踊跃跳舞</a:t>
            </a:r>
            <a:r>
              <a:rPr lang="en-US" altLang="zh-CN" dirty="0" smtClean="0"/>
              <a:t>”</a:t>
            </a:r>
            <a:r>
              <a:rPr lang="zh-CN" altLang="en-US" dirty="0" smtClean="0"/>
              <a:t>，“安放”“献祭”，“祝福</a:t>
            </a:r>
            <a:r>
              <a:rPr lang="zh-CN" altLang="en-US" dirty="0"/>
              <a:t>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米甲轻看丈夫</a:t>
            </a:r>
            <a:endParaRPr lang="en-US" altLang="zh-CN" dirty="0" smtClean="0"/>
          </a:p>
          <a:p>
            <a:pPr lvl="2"/>
            <a:r>
              <a:rPr lang="zh-CN" altLang="en-US" dirty="0"/>
              <a:t>米甲的讽刺，“轻贱人”，“无耻露体”</a:t>
            </a:r>
            <a:endParaRPr lang="en-US" altLang="zh-CN" dirty="0"/>
          </a:p>
          <a:p>
            <a:pPr lvl="2"/>
            <a:r>
              <a:rPr lang="zh-CN" altLang="en-US" dirty="0"/>
              <a:t>大卫谦卑的应对，“这是在耶和华面前”“我也必更加自卑”</a:t>
            </a:r>
            <a:endParaRPr lang="en-US" altLang="zh-CN" dirty="0"/>
          </a:p>
          <a:p>
            <a:pPr lvl="1"/>
            <a:r>
              <a:rPr lang="zh-CN" altLang="en-US" dirty="0" smtClean="0"/>
              <a:t>米甲至死不孕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5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3566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 numCol="1">
            <a:normAutofit fontScale="90000"/>
          </a:bodyPr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章</a:t>
            </a:r>
            <a:r>
              <a:rPr lang="zh-CN" altLang="en-US" dirty="0"/>
              <a:t>：大卫起意建圣殿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30019"/>
          </a:xfrm>
        </p:spPr>
        <p:txBody>
          <a:bodyPr numCol="1">
            <a:normAutofit fontScale="92500" lnSpcReduction="20000"/>
          </a:bodyPr>
          <a:lstStyle/>
          <a:p>
            <a:r>
              <a:rPr lang="zh-CN" altLang="en-US" dirty="0" smtClean="0"/>
              <a:t>不</a:t>
            </a:r>
            <a:r>
              <a:rPr lang="zh-CN" altLang="en-US" dirty="0"/>
              <a:t>愿自己比神住得</a:t>
            </a:r>
            <a:r>
              <a:rPr lang="zh-CN" altLang="en-US" dirty="0" smtClean="0"/>
              <a:t>好</a:t>
            </a:r>
            <a:endParaRPr lang="en-US" altLang="zh-CN" dirty="0" smtClean="0"/>
          </a:p>
          <a:p>
            <a:pPr lvl="1"/>
            <a:r>
              <a:rPr lang="zh-CN" altLang="en-US" dirty="0"/>
              <a:t>“看 哪 ， 我 住 在 香 柏 木 的 宫 中 ， 神 的 约 柜 反 在 幔 子 里 。”</a:t>
            </a:r>
            <a:endParaRPr lang="en-US" altLang="zh-CN" dirty="0"/>
          </a:p>
          <a:p>
            <a:pPr lvl="2"/>
            <a:r>
              <a:rPr lang="zh-CN" altLang="en-US" sz="3200" dirty="0"/>
              <a:t>大卫</a:t>
            </a:r>
            <a:r>
              <a:rPr lang="zh-CN" altLang="en-US" sz="3200" dirty="0" smtClean="0"/>
              <a:t>以</a:t>
            </a:r>
            <a:r>
              <a:rPr lang="zh-CN" altLang="en-US" sz="3200" dirty="0" smtClean="0"/>
              <a:t>神的居所热心</a:t>
            </a:r>
            <a:endParaRPr lang="en-US" altLang="zh-CN" sz="3200" dirty="0"/>
          </a:p>
          <a:p>
            <a:pPr lvl="2"/>
            <a:r>
              <a:rPr lang="zh-CN" altLang="en-US" sz="3200" dirty="0"/>
              <a:t>耶</a:t>
            </a:r>
            <a:r>
              <a:rPr lang="zh-CN" altLang="en-US" sz="3200" dirty="0" smtClean="0"/>
              <a:t>稣</a:t>
            </a:r>
            <a:r>
              <a:rPr lang="zh-CN" altLang="en-US" sz="3200" dirty="0" smtClean="0"/>
              <a:t>为神的殿焦急如同火烧</a:t>
            </a:r>
            <a:endParaRPr lang="en-US" altLang="zh-CN" sz="3200" dirty="0"/>
          </a:p>
          <a:p>
            <a:pPr lvl="2"/>
            <a:r>
              <a:rPr lang="zh-CN" altLang="en-US" sz="3200" dirty="0"/>
              <a:t>信徒当以教</a:t>
            </a:r>
            <a:r>
              <a:rPr lang="zh-CN" altLang="en-US" sz="3200" dirty="0" smtClean="0"/>
              <a:t>会的建造为</a:t>
            </a:r>
            <a:r>
              <a:rPr lang="zh-CN" altLang="en-US" sz="3200" dirty="0"/>
              <a:t>念</a:t>
            </a:r>
            <a:endParaRPr lang="en-US" altLang="zh-CN" sz="3200" dirty="0"/>
          </a:p>
          <a:p>
            <a:r>
              <a:rPr lang="zh-CN" altLang="en-US" dirty="0" smtClean="0"/>
              <a:t>先</a:t>
            </a:r>
            <a:r>
              <a:rPr lang="zh-CN" altLang="en-US" dirty="0"/>
              <a:t>知拿单的</a:t>
            </a:r>
            <a:r>
              <a:rPr lang="zh-CN" altLang="en-US" dirty="0" smtClean="0"/>
              <a:t>附从</a:t>
            </a:r>
            <a:endParaRPr lang="en-US" altLang="zh-CN" dirty="0"/>
          </a:p>
          <a:p>
            <a:pPr lvl="1"/>
            <a:r>
              <a:rPr lang="zh-CN" altLang="en-US" dirty="0" smtClean="0"/>
              <a:t>“</a:t>
            </a:r>
            <a:r>
              <a:rPr lang="zh-CN" altLang="en-US" dirty="0"/>
              <a:t>你 可 以 照 你 的 心 意 而 行 ， 因 为 耶 和 华 与 你 同 在 。”</a:t>
            </a:r>
            <a:endParaRPr lang="en-US" altLang="zh-CN" dirty="0"/>
          </a:p>
          <a:p>
            <a:r>
              <a:rPr lang="zh-CN" altLang="en-US" dirty="0" smtClean="0"/>
              <a:t>神</a:t>
            </a:r>
            <a:r>
              <a:rPr lang="zh-CN" altLang="en-US" dirty="0"/>
              <a:t>的干预 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</a:t>
            </a:r>
            <a:r>
              <a:rPr lang="zh-CN" altLang="en-US" dirty="0"/>
              <a:t>当 夜 ， 耶 和 华 的 话 临 到 拿 单 说 ”</a:t>
            </a:r>
            <a:endParaRPr lang="en-AU" altLang="en-AU" dirty="0"/>
          </a:p>
          <a:p>
            <a:endParaRPr lang="en-US" altLang="zh-CN" dirty="0" smtClean="0"/>
          </a:p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6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48368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 numCol="1">
            <a:normAutofit fontScale="90000"/>
          </a:bodyPr>
          <a:lstStyle/>
          <a:p>
            <a:r>
              <a:rPr lang="zh-CN" altLang="en-US" dirty="0"/>
              <a:t>神的回答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30019"/>
          </a:xfrm>
        </p:spPr>
        <p:txBody>
          <a:bodyPr numCol="1">
            <a:normAutofit/>
          </a:bodyPr>
          <a:lstStyle/>
          <a:p>
            <a:r>
              <a:rPr lang="zh-CN" altLang="en-US" dirty="0" smtClean="0"/>
              <a:t>神的回答 （</a:t>
            </a:r>
            <a:r>
              <a:rPr lang="en-US" altLang="zh-CN" dirty="0" smtClean="0"/>
              <a:t>NO)</a:t>
            </a:r>
          </a:p>
          <a:p>
            <a:pPr lvl="1"/>
            <a:r>
              <a:rPr lang="zh-CN" altLang="en-US" dirty="0" smtClean="0"/>
              <a:t>你岂可？</a:t>
            </a:r>
            <a:endParaRPr lang="en-US" altLang="zh-CN" dirty="0" smtClean="0"/>
          </a:p>
          <a:p>
            <a:pPr lvl="1"/>
            <a:r>
              <a:rPr lang="zh-CN" altLang="en-US" dirty="0"/>
              <a:t>常在会幕和帐幕中行走</a:t>
            </a:r>
            <a:endParaRPr lang="en-US" altLang="zh-CN" dirty="0"/>
          </a:p>
          <a:p>
            <a:pPr lvl="2"/>
            <a:r>
              <a:rPr lang="zh-CN" altLang="en-US" dirty="0"/>
              <a:t>祂的心愿是与人同住 </a:t>
            </a:r>
            <a:endParaRPr lang="en-US" altLang="zh-CN" dirty="0"/>
          </a:p>
          <a:p>
            <a:pPr lvl="2"/>
            <a:r>
              <a:rPr lang="zh-CN" altLang="en-US" dirty="0"/>
              <a:t>是家不是房子</a:t>
            </a:r>
            <a:endParaRPr lang="en-US" altLang="zh-CN" dirty="0"/>
          </a:p>
          <a:p>
            <a:pPr lvl="2"/>
            <a:r>
              <a:rPr lang="zh-CN" altLang="en-US" dirty="0"/>
              <a:t>是教会不是教堂</a:t>
            </a:r>
            <a:endParaRPr lang="en-US" altLang="zh-CN" dirty="0"/>
          </a:p>
          <a:p>
            <a:pPr lvl="1"/>
            <a:r>
              <a:rPr lang="zh-CN" altLang="en-US" dirty="0" smtClean="0"/>
              <a:t>神从不要求人为祂造香柏木的宫殿</a:t>
            </a:r>
            <a:endParaRPr lang="en-US" altLang="zh-CN" dirty="0" smtClean="0"/>
          </a:p>
          <a:p>
            <a:pPr lvl="2"/>
            <a:r>
              <a:rPr lang="zh-CN" altLang="en-US" dirty="0"/>
              <a:t>你 们 为 何 不 给 我 建 造 香 柏 木 的 殿 宇 呢 </a:t>
            </a:r>
            <a:r>
              <a:rPr lang="zh-CN" altLang="en-US" dirty="0" smtClean="0"/>
              <a:t>？（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7</a:t>
            </a:r>
            <a:r>
              <a:rPr lang="zh-CN" altLang="en-US" dirty="0" smtClean="0"/>
              <a:t>）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7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9677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 numCol="1">
            <a:normAutofit fontScale="90000"/>
          </a:bodyPr>
          <a:lstStyle/>
          <a:p>
            <a:r>
              <a:rPr lang="zh-CN" altLang="en-US" dirty="0" smtClean="0"/>
              <a:t>大卫之约 （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8-16</a:t>
            </a:r>
            <a:r>
              <a:rPr lang="zh-CN" altLang="en-US" dirty="0" smtClean="0"/>
              <a:t>）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30019"/>
          </a:xfrm>
        </p:spPr>
        <p:txBody>
          <a:bodyPr numCol="1">
            <a:normAutofit/>
          </a:bodyPr>
          <a:lstStyle/>
          <a:p>
            <a:r>
              <a:rPr lang="zh-CN" altLang="en-US" dirty="0" smtClean="0"/>
              <a:t>大卫之约</a:t>
            </a:r>
            <a:endParaRPr lang="en-US" altLang="zh-CN" dirty="0" smtClean="0"/>
          </a:p>
          <a:p>
            <a:pPr lvl="1"/>
            <a:r>
              <a:rPr lang="zh-TW" altLang="en-US" dirty="0" smtClean="0"/>
              <a:t>大</a:t>
            </a:r>
            <a:r>
              <a:rPr lang="zh-TW" altLang="en-US" dirty="0"/>
              <a:t>衛死後，他的兒子的王國必堅立（</a:t>
            </a:r>
            <a:r>
              <a:rPr lang="en-US" dirty="0"/>
              <a:t>12</a:t>
            </a:r>
            <a:r>
              <a:rPr lang="zh-TW" altLang="en-US" dirty="0"/>
              <a:t>節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他的兒子必完成他的心願為神建造聖殿（</a:t>
            </a:r>
            <a:r>
              <a:rPr lang="en-US" dirty="0"/>
              <a:t>13</a:t>
            </a:r>
            <a:r>
              <a:rPr lang="zh-TW" altLang="en-US" dirty="0"/>
              <a:t>節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大衛的家和國必永遠堅立（</a:t>
            </a:r>
            <a:r>
              <a:rPr lang="en-US" dirty="0"/>
              <a:t>16</a:t>
            </a:r>
            <a:r>
              <a:rPr lang="zh-TW" altLang="en-US" dirty="0"/>
              <a:t>節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大衛的國位也必永遠堅立（</a:t>
            </a:r>
            <a:r>
              <a:rPr lang="en-US" dirty="0"/>
              <a:t>16</a:t>
            </a:r>
            <a:r>
              <a:rPr lang="zh-TW" altLang="en-US" dirty="0"/>
              <a:t>節）。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/>
              <a:t> </a:t>
            </a:r>
            <a:r>
              <a:rPr lang="zh-CN" altLang="en-US" dirty="0" smtClean="0"/>
              <a:t>亚伯拉罕之约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 </a:t>
            </a:r>
            <a:r>
              <a:rPr lang="zh-CN" altLang="en-US" dirty="0"/>
              <a:t>必 使 你 的 后 裔 极 其 繁 多 。 国 度 从 你 而 立 ， 君 王 从 你 而 出 。</a:t>
            </a:r>
            <a:r>
              <a:rPr lang="en-US" altLang="zh-CN" dirty="0"/>
              <a:t>(</a:t>
            </a:r>
            <a:r>
              <a:rPr lang="zh-CN" altLang="en-US" dirty="0"/>
              <a:t>创</a:t>
            </a:r>
            <a:r>
              <a:rPr lang="en-US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 smtClean="0"/>
              <a:t>6</a:t>
            </a:r>
            <a:r>
              <a:rPr lang="en-US" altLang="zh-CN" dirty="0"/>
              <a:t>)</a:t>
            </a:r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8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36789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 numCol="1">
            <a:normAutofit fontScale="90000"/>
          </a:bodyPr>
          <a:lstStyle/>
          <a:p>
            <a:r>
              <a:rPr lang="zh-CN" altLang="en-US" dirty="0" smtClean="0"/>
              <a:t>大卫之约 （</a:t>
            </a:r>
            <a:r>
              <a:rPr lang="en-US" altLang="zh-CN" dirty="0" smtClean="0"/>
              <a:t>7</a:t>
            </a:r>
            <a:r>
              <a:rPr lang="zh-CN" altLang="en-US" dirty="0" smtClean="0"/>
              <a:t>：</a:t>
            </a:r>
            <a:r>
              <a:rPr lang="en-US" altLang="zh-CN" dirty="0" smtClean="0"/>
              <a:t>8-16</a:t>
            </a:r>
            <a:r>
              <a:rPr lang="zh-CN" altLang="en-US" dirty="0" smtClean="0"/>
              <a:t>）</a:t>
            </a:r>
            <a:endParaRPr lang="en-AU" alt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02027"/>
          </a:xfrm>
        </p:spPr>
        <p:txBody>
          <a:bodyPr numCol="1">
            <a:normAutofit fontScale="92500" lnSpcReduction="20000"/>
          </a:bodyPr>
          <a:lstStyle/>
          <a:p>
            <a:r>
              <a:rPr lang="zh-CN" altLang="en-US" sz="3500" dirty="0" smtClean="0"/>
              <a:t>在基督身上的应验</a:t>
            </a:r>
            <a:endParaRPr lang="en-US" altLang="zh-CN" sz="3500" dirty="0" smtClean="0"/>
          </a:p>
          <a:p>
            <a:pPr lvl="1"/>
            <a:endParaRPr lang="en-US" altLang="zh-CN" dirty="0" smtClean="0"/>
          </a:p>
          <a:p>
            <a:pPr lvl="1"/>
            <a:r>
              <a:rPr lang="zh-CN" altLang="en-US" dirty="0" smtClean="0"/>
              <a:t>你 </a:t>
            </a:r>
            <a:r>
              <a:rPr lang="zh-CN" altLang="en-US" dirty="0"/>
              <a:t>要 怀 孕 生 子 ， 可 以 给 他 起 名 叫 耶 稣 。他 要 为 大 ， 称 为 至 高 者 的 儿 子 。 主 神 要 把 他 祖 大 卫 的 位 给 他 。 他 要 作 雅 各 家 的 王 ， 直 到 永 远 。 他 的 国 也 没 有 穷 尽 。 （路加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31-33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zh-CN" altLang="en-US" dirty="0"/>
              <a:t>大 卫 既 是 先 知 ， 又 晓 得 神 曾 向 他 起 誓 ， 要 从 他 的 后 裔 中 ， 立 一 位 坐 在 他 的 宝 座 上 。 就 预 先 看 明 这 事 ， 讲 论 基 督 复 活 说 ， 他 的 灵 魂 ， 不 撇 在 阴 间 ， 他 的 肉 身 ， 也 不 见 朽 坏 </a:t>
            </a:r>
            <a:r>
              <a:rPr lang="zh-CN" altLang="en-US" dirty="0" smtClean="0"/>
              <a:t>。</a:t>
            </a:r>
            <a:r>
              <a:rPr lang="zh-CN" altLang="en-US" dirty="0"/>
              <a:t>这 耶 稣 ， 神 已 经 叫 他 复 活 了 ， 我 们 都 为 这 事 作 见 证 。 </a:t>
            </a:r>
            <a:r>
              <a:rPr lang="zh-CN" altLang="en-US" dirty="0" smtClean="0"/>
              <a:t>（徒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30-32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A3830E8D-6B8C-4985-8DC4-3D05169710D1}" type="slidenum">
              <a:rPr lang="en-AU" altLang="en-AU" smtClean="0"/>
              <a:t>9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214061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6835</TotalTime>
  <Words>2099</Words>
  <Application>Microsoft Office PowerPoint</Application>
  <PresentationFormat>On-screen Show (4:3)</PresentationFormat>
  <Paragraphs>152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撒母耳记下（2）  为神热心的大卫王</vt:lpstr>
      <vt:lpstr>5章：大卫第三次受膏，作全以色列的王</vt:lpstr>
      <vt:lpstr>5章：大卫第三次受膏，作全以色列的王</vt:lpstr>
      <vt:lpstr>6章：大卫运约柜回京城 </vt:lpstr>
      <vt:lpstr>6章：大卫运约柜回京城 </vt:lpstr>
      <vt:lpstr>7章：大卫起意建圣殿</vt:lpstr>
      <vt:lpstr>神的回答</vt:lpstr>
      <vt:lpstr>大卫之约 （7：8-16）</vt:lpstr>
      <vt:lpstr>大卫之约 （7：8-16）</vt:lpstr>
      <vt:lpstr>大卫的回应</vt:lpstr>
      <vt:lpstr>8章：大卫战胜诸国</vt:lpstr>
      <vt:lpstr>PowerPoint Presentation</vt:lpstr>
      <vt:lpstr>9章：大卫恩待米非波设 （4，9，21章）</vt:lpstr>
      <vt:lpstr>9章：大卫恩待米非波设</vt:lpstr>
      <vt:lpstr>10章：大卫胜亚扪人和亚兰人</vt:lpstr>
      <vt:lpstr>思考题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使徒行传</dc:title>
  <dc:creator>Angela Zhu</dc:creator>
  <cp:lastModifiedBy>Angela Zhu</cp:lastModifiedBy>
  <cp:revision>489</cp:revision>
  <dcterms:created xsi:type="dcterms:W3CDTF">2015-06-16T08:39:13Z</dcterms:created>
  <dcterms:modified xsi:type="dcterms:W3CDTF">2017-07-29T22:46:14Z</dcterms:modified>
</cp:coreProperties>
</file>