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2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4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6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6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6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0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5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55DF-4EB2-4682-900B-CA551DAF7A26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A8A6-B8A3-4594-81BC-64E938F3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6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52" y="0"/>
            <a:ext cx="12054348" cy="685800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‪雅各书‬</a:t>
            </a:r>
            <a:r>
              <a:rPr lang="en-US" altLang="zh-CN" sz="4000" dirty="0"/>
              <a:t>2:14-26 </a:t>
            </a:r>
            <a:endParaRPr lang="zh-CN" altLang="en-US" sz="4000" dirty="0"/>
          </a:p>
          <a:p>
            <a:r>
              <a:rPr lang="en-US" altLang="zh-CN" sz="4000" dirty="0"/>
              <a:t>14 </a:t>
            </a:r>
            <a:r>
              <a:rPr lang="zh-CN" altLang="en-US" sz="4000" dirty="0"/>
              <a:t>我的弟兄们，若有人说自己有信心，却没有行为，有什么益处呢？这信心能救他吗？ </a:t>
            </a:r>
            <a:r>
              <a:rPr lang="en-US" altLang="zh-CN" sz="4000" dirty="0"/>
              <a:t>15 </a:t>
            </a:r>
            <a:r>
              <a:rPr lang="zh-CN" altLang="en-US" sz="4000" dirty="0"/>
              <a:t>若是弟兄或是姐妹，赤身露体，又缺了日用的饮食； </a:t>
            </a:r>
            <a:r>
              <a:rPr lang="en-US" altLang="zh-CN" sz="4000" dirty="0"/>
              <a:t>16 </a:t>
            </a:r>
            <a:r>
              <a:rPr lang="zh-CN" altLang="en-US" sz="4000" dirty="0"/>
              <a:t>你们中间有人对他们说：“平平安安地去吧！愿你们穿得暖，吃得饱”，却不给他们身体所需用的，这有什么益处呢？ </a:t>
            </a:r>
            <a:r>
              <a:rPr lang="en-US" altLang="zh-CN" sz="4000" dirty="0"/>
              <a:t>17 </a:t>
            </a:r>
            <a:r>
              <a:rPr lang="zh-CN" altLang="en-US" sz="4000" dirty="0"/>
              <a:t>这样，信心若没有行为就是死的。</a:t>
            </a:r>
          </a:p>
          <a:p>
            <a:r>
              <a:rPr lang="en-US" altLang="zh-CN" sz="4000" dirty="0"/>
              <a:t>18 </a:t>
            </a:r>
            <a:r>
              <a:rPr lang="zh-CN" altLang="en-US" sz="4000" dirty="0"/>
              <a:t>必有人说：“你有信心，我有行为。”你将你没有行为的信心指给我看，我便藉着我的行为，将我的信心指给你看。 </a:t>
            </a:r>
            <a:r>
              <a:rPr lang="en-US" altLang="zh-CN" sz="4000" dirty="0"/>
              <a:t>19 </a:t>
            </a:r>
            <a:r>
              <a:rPr lang="zh-CN" altLang="en-US" sz="4000" dirty="0"/>
              <a:t>你信　神只有一位，你信的不错；鬼魔也信，却是战惊。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888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4000" dirty="0"/>
              <a:t>加拉太书‬</a:t>
            </a:r>
            <a:r>
              <a:rPr lang="en-US" altLang="zh-CN" sz="4000" dirty="0" smtClean="0"/>
              <a:t>5:6 </a:t>
            </a:r>
            <a:r>
              <a:rPr lang="zh-CN" altLang="en-US" sz="4000" dirty="0" smtClean="0"/>
              <a:t>和</a:t>
            </a:r>
            <a:r>
              <a:rPr lang="zh-CN" altLang="en-US" sz="4000" dirty="0"/>
              <a:t>合本</a:t>
            </a:r>
            <a:endParaRPr lang="zh-CN" altLang="en-US" sz="4000" dirty="0"/>
          </a:p>
          <a:p>
            <a:r>
              <a:rPr lang="en-US" altLang="zh-CN" sz="4000" dirty="0"/>
              <a:t>6 </a:t>
            </a:r>
            <a:r>
              <a:rPr lang="zh-CN" altLang="en-US" sz="4000" dirty="0"/>
              <a:t>原来在基督耶稣里，受割礼不受割礼全无功效，惟独使人生发仁爱的信心才有功效。</a:t>
            </a:r>
            <a:endParaRPr lang="en-US" altLang="zh-CN" sz="4000" dirty="0"/>
          </a:p>
          <a:p>
            <a:endParaRPr lang="zh-CN" altLang="en-US" sz="4000" dirty="0"/>
          </a:p>
          <a:p>
            <a:r>
              <a:rPr lang="zh-CN" altLang="en-US" sz="4000" dirty="0"/>
              <a:t>‪加拉太书‬</a:t>
            </a:r>
            <a:r>
              <a:rPr lang="en-US" altLang="zh-CN" sz="4000" dirty="0"/>
              <a:t>5:6 </a:t>
            </a:r>
            <a:r>
              <a:rPr lang="zh-CN" altLang="en-US" sz="4000" dirty="0"/>
              <a:t>当代译本</a:t>
            </a:r>
          </a:p>
          <a:p>
            <a:r>
              <a:rPr lang="en-US" altLang="zh-CN" sz="4000" dirty="0"/>
              <a:t>6 </a:t>
            </a:r>
            <a:r>
              <a:rPr lang="zh-CN" altLang="en-US" sz="4000" dirty="0"/>
              <a:t>因为在基督耶稣里，受不受割礼根本无关紧要，借着爱表现出来的信心才至关重要。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0919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884" y="488437"/>
            <a:ext cx="10515600" cy="4351338"/>
          </a:xfrm>
        </p:spPr>
        <p:txBody>
          <a:bodyPr>
            <a:noAutofit/>
          </a:bodyPr>
          <a:lstStyle/>
          <a:p>
            <a:r>
              <a:rPr lang="zh-CN" altLang="en-US" sz="4000" dirty="0"/>
              <a:t>以弗所书‬</a:t>
            </a:r>
            <a:r>
              <a:rPr lang="en-US" altLang="zh-CN" sz="4000" dirty="0" smtClean="0"/>
              <a:t>2:10 </a:t>
            </a:r>
            <a:r>
              <a:rPr lang="zh-CN" altLang="en-US" sz="4000" dirty="0" smtClean="0"/>
              <a:t>和</a:t>
            </a:r>
            <a:r>
              <a:rPr lang="zh-CN" altLang="en-US" sz="4000" dirty="0"/>
              <a:t>合本</a:t>
            </a:r>
            <a:endParaRPr lang="zh-CN" altLang="en-US" sz="4000" dirty="0"/>
          </a:p>
          <a:p>
            <a:r>
              <a:rPr lang="en-US" altLang="zh-CN" sz="4000" dirty="0"/>
              <a:t>10 </a:t>
            </a:r>
            <a:r>
              <a:rPr lang="zh-CN" altLang="en-US" sz="4000" dirty="0"/>
              <a:t>我们原是他的工作，在基督耶稣里造成的，为要叫我们行善，就是　神所预备叫我们行的。</a:t>
            </a:r>
            <a:endParaRPr lang="en-US" altLang="zh-CN" sz="4000" dirty="0"/>
          </a:p>
          <a:p>
            <a:pPr marL="0" indent="0">
              <a:buNone/>
            </a:pPr>
            <a:endParaRPr lang="zh-CN" altLang="en-US" sz="4000" dirty="0"/>
          </a:p>
          <a:p>
            <a:r>
              <a:rPr lang="zh-CN" altLang="en-US" sz="4000" dirty="0"/>
              <a:t>‪以弗所书‬</a:t>
            </a:r>
            <a:r>
              <a:rPr lang="en-US" altLang="zh-CN" sz="4000" dirty="0"/>
              <a:t>2:10 </a:t>
            </a:r>
            <a:r>
              <a:rPr lang="zh-CN" altLang="en-US" sz="4000" dirty="0"/>
              <a:t>新译本</a:t>
            </a:r>
          </a:p>
          <a:p>
            <a:r>
              <a:rPr lang="en-US" altLang="zh-CN" sz="4000" dirty="0"/>
              <a:t>10 </a:t>
            </a:r>
            <a:r>
              <a:rPr lang="zh-CN" altLang="en-US" sz="4000" dirty="0"/>
              <a:t>我们原是　神所作成的，是在基督耶稣里创造的，为的是要我们行各样的善事，就是　神预先所安排的。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1136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3342" cy="685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dirty="0"/>
              <a:t>当下，嫩的儿子约书亚从什亭暗暗打发两个人作探子，吩咐说：“你们去窥探那地和耶利哥。”于是二人去了，来到一个妓女名叫喇合的家里，就在那里躺卧。 </a:t>
            </a:r>
            <a:r>
              <a:rPr lang="en-US" altLang="zh-CN" sz="3200" dirty="0"/>
              <a:t>(</a:t>
            </a:r>
            <a:r>
              <a:rPr lang="zh-CN" altLang="en-US" sz="3200" dirty="0"/>
              <a:t>约书亚记 </a:t>
            </a:r>
            <a:r>
              <a:rPr lang="en-US" altLang="zh-CN" sz="3200" dirty="0"/>
              <a:t>2:1 </a:t>
            </a:r>
            <a:r>
              <a:rPr lang="en-US" altLang="zh-CN" sz="3200" dirty="0" smtClean="0"/>
              <a:t>)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r>
              <a:rPr lang="zh-CN" altLang="en-US" sz="3200" dirty="0"/>
              <a:t>女人将二人隐藏，就回答说：“那人果然到我这里来；他们是哪里来的我却不知道。 </a:t>
            </a:r>
            <a:r>
              <a:rPr lang="en-US" altLang="zh-CN" sz="3200" dirty="0"/>
              <a:t>(</a:t>
            </a:r>
            <a:r>
              <a:rPr lang="zh-CN" altLang="en-US" sz="3200" dirty="0"/>
              <a:t>约书亚记 </a:t>
            </a:r>
            <a:r>
              <a:rPr lang="en-US" altLang="zh-CN" sz="3200" dirty="0"/>
              <a:t>2:4 </a:t>
            </a:r>
            <a:r>
              <a:rPr lang="en-US" altLang="zh-CN" sz="3200" dirty="0" smtClean="0"/>
              <a:t>)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r>
              <a:rPr lang="zh-CN" altLang="en-US" sz="3200" dirty="0"/>
              <a:t>天黑、要关城门的时候，他们出去了，往哪里去我却不知道。你们快快地去追赶，就必追上。”（ </a:t>
            </a:r>
            <a:r>
              <a:rPr lang="en-US" altLang="zh-CN" sz="3200" dirty="0"/>
              <a:t>(</a:t>
            </a:r>
            <a:r>
              <a:rPr lang="zh-CN" altLang="en-US" sz="3200" dirty="0"/>
              <a:t>约书亚记 </a:t>
            </a:r>
            <a:r>
              <a:rPr lang="en-US" altLang="zh-CN" sz="3200" dirty="0"/>
              <a:t>2:5 </a:t>
            </a:r>
            <a:r>
              <a:rPr lang="en-US" altLang="zh-CN" sz="3200" dirty="0" smtClean="0"/>
              <a:t>)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r>
              <a:rPr lang="zh-CN" altLang="en-US" sz="3200" dirty="0"/>
              <a:t>先是女人领二人上了房顶，将他们藏在那里所摆的麻秸中。） </a:t>
            </a:r>
            <a:r>
              <a:rPr lang="en-US" altLang="zh-CN" sz="3200" dirty="0"/>
              <a:t>(</a:t>
            </a:r>
            <a:r>
              <a:rPr lang="zh-CN" altLang="en-US" sz="3200" dirty="0"/>
              <a:t>约书亚记 </a:t>
            </a:r>
            <a:r>
              <a:rPr lang="en-US" altLang="zh-CN" sz="3200" dirty="0"/>
              <a:t>2:6 </a:t>
            </a:r>
            <a:r>
              <a:rPr lang="en-US" altLang="zh-CN" sz="3200" dirty="0" smtClean="0"/>
              <a:t>)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r>
              <a:rPr lang="zh-CN" altLang="en-US" sz="3200" dirty="0"/>
              <a:t>她对他们说：“你们且往山上去，恐怕追赶的人碰见你们；要在那里隐藏三天，等追赶的人回来，然后才可以走你们的路。” </a:t>
            </a:r>
            <a:r>
              <a:rPr lang="en-US" altLang="zh-CN" sz="3200" dirty="0"/>
              <a:t>(</a:t>
            </a:r>
            <a:r>
              <a:rPr lang="zh-CN" altLang="en-US" sz="3200" dirty="0"/>
              <a:t>约书亚记 </a:t>
            </a:r>
            <a:r>
              <a:rPr lang="en-US" altLang="zh-CN" sz="3200" dirty="0"/>
              <a:t>2:16 </a:t>
            </a:r>
            <a:r>
              <a:rPr lang="en-US" altLang="zh-CN" sz="3200" dirty="0" smtClean="0"/>
              <a:t>)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521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20 </a:t>
            </a:r>
            <a:r>
              <a:rPr lang="zh-CN" altLang="en-US" sz="4000" dirty="0"/>
              <a:t>虚浮的人哪，你愿意知道没有行为的信心是死的吗？</a:t>
            </a:r>
            <a:endParaRPr lang="en-US" altLang="zh-CN" sz="4000" dirty="0"/>
          </a:p>
          <a:p>
            <a:r>
              <a:rPr lang="zh-CN" altLang="en-US" sz="4000" dirty="0"/>
              <a:t> </a:t>
            </a:r>
            <a:r>
              <a:rPr lang="en-US" altLang="zh-CN" sz="4000" dirty="0"/>
              <a:t>21 </a:t>
            </a:r>
            <a:r>
              <a:rPr lang="zh-CN" altLang="en-US" sz="4000" dirty="0"/>
              <a:t>我们的祖宗亚伯拉罕把他儿子以撒献在坛上，岂不是因行为称义吗？ </a:t>
            </a:r>
            <a:endParaRPr lang="en-US" altLang="zh-CN" sz="4000" dirty="0"/>
          </a:p>
          <a:p>
            <a:r>
              <a:rPr lang="en-US" altLang="zh-CN" sz="4000" dirty="0"/>
              <a:t>22 </a:t>
            </a:r>
            <a:r>
              <a:rPr lang="zh-CN" altLang="en-US" sz="4000" dirty="0"/>
              <a:t>可见，信心是与他的行为并行，而且信心因着行为才得成全。 </a:t>
            </a:r>
            <a:r>
              <a:rPr lang="en-US" altLang="zh-CN" sz="4000" dirty="0"/>
              <a:t>23 </a:t>
            </a:r>
            <a:r>
              <a:rPr lang="zh-CN" altLang="en-US" sz="4000" dirty="0"/>
              <a:t>这就应验经上所说：“亚伯拉罕信　神，这就算为他的义。”他又得称为　神的朋友。 </a:t>
            </a:r>
            <a:endParaRPr lang="en-US" altLang="zh-CN" sz="4000" dirty="0"/>
          </a:p>
          <a:p>
            <a:r>
              <a:rPr lang="en-US" altLang="zh-CN" sz="4000" dirty="0"/>
              <a:t>24 </a:t>
            </a:r>
            <a:r>
              <a:rPr lang="zh-CN" altLang="en-US" sz="4000" dirty="0"/>
              <a:t>这样看来，人称义是因着行为，不是单因着信。</a:t>
            </a:r>
            <a:endParaRPr lang="en-US" altLang="zh-CN" sz="4000" dirty="0"/>
          </a:p>
          <a:p>
            <a:r>
              <a:rPr lang="zh-CN" altLang="en-US" sz="4000" dirty="0"/>
              <a:t> </a:t>
            </a:r>
            <a:r>
              <a:rPr lang="en-US" altLang="zh-CN" sz="4000" dirty="0"/>
              <a:t>25 </a:t>
            </a:r>
            <a:r>
              <a:rPr lang="zh-CN" altLang="en-US" sz="4000" dirty="0"/>
              <a:t>妓女喇合接待使者，又放他们从别的路上出去，不也是一样因行为称义吗？</a:t>
            </a:r>
            <a:endParaRPr lang="en-US" altLang="zh-CN" sz="4000" dirty="0"/>
          </a:p>
          <a:p>
            <a:r>
              <a:rPr lang="zh-CN" altLang="en-US" sz="4000" dirty="0"/>
              <a:t> </a:t>
            </a:r>
            <a:r>
              <a:rPr lang="en-US" altLang="zh-CN" sz="4000" dirty="0"/>
              <a:t>26 </a:t>
            </a:r>
            <a:r>
              <a:rPr lang="zh-CN" altLang="en-US" sz="4000" dirty="0"/>
              <a:t>身体没有灵魂是死的，信心没有行为也是死的。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023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4000" dirty="0"/>
              <a:t>创世记‬</a:t>
            </a:r>
            <a:r>
              <a:rPr lang="en-US" altLang="zh-CN" sz="4000" dirty="0" smtClean="0"/>
              <a:t>12:1-4</a:t>
            </a:r>
            <a:r>
              <a:rPr lang="zh-CN" altLang="en-US" sz="4000" dirty="0" smtClean="0"/>
              <a:t>‬</a:t>
            </a:r>
            <a:r>
              <a:rPr lang="zh-CN" altLang="en-US" sz="4000" dirty="0"/>
              <a:t>‬‬‬</a:t>
            </a:r>
          </a:p>
          <a:p>
            <a:pPr>
              <a:lnSpc>
                <a:spcPct val="100000"/>
              </a:lnSpc>
            </a:pPr>
            <a:r>
              <a:rPr lang="en-US" altLang="zh-CN" sz="4000" dirty="0"/>
              <a:t>1 </a:t>
            </a:r>
            <a:r>
              <a:rPr lang="zh-CN" altLang="en-US" sz="4000" dirty="0"/>
              <a:t>耶和华对亚伯兰说：“你要离开本地、本族、父家，往我所要指示你的地去。 </a:t>
            </a:r>
            <a:r>
              <a:rPr lang="en-US" altLang="zh-CN" sz="4000" dirty="0"/>
              <a:t>2 </a:t>
            </a:r>
            <a:r>
              <a:rPr lang="zh-CN" altLang="en-US" sz="4000" dirty="0"/>
              <a:t>我必叫你成为大国。我必赐福给你，叫你的名为大；你也要叫别人得福。 </a:t>
            </a:r>
            <a:r>
              <a:rPr lang="en-US" altLang="zh-CN" sz="4000" dirty="0"/>
              <a:t>3 </a:t>
            </a:r>
            <a:r>
              <a:rPr lang="zh-CN" altLang="en-US" sz="4000" dirty="0"/>
              <a:t>为你祝福的，我必赐福与他；那咒诅你的，我必咒诅他。地上的万族都要因你得福。”</a:t>
            </a:r>
          </a:p>
          <a:p>
            <a:pPr>
              <a:lnSpc>
                <a:spcPct val="100000"/>
              </a:lnSpc>
            </a:pPr>
            <a:r>
              <a:rPr lang="en-US" altLang="zh-CN" sz="4000" dirty="0"/>
              <a:t>4 </a:t>
            </a:r>
            <a:r>
              <a:rPr lang="zh-CN" altLang="en-US" sz="4000" dirty="0"/>
              <a:t>亚伯兰就照着耶和华的吩咐去了；罗得也和他同去。亚伯兰出哈兰的时候年七十五岁。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537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55" y="0"/>
            <a:ext cx="12083845" cy="6858000"/>
          </a:xfrm>
        </p:spPr>
        <p:txBody>
          <a:bodyPr>
            <a:noAutofit/>
          </a:bodyPr>
          <a:lstStyle/>
          <a:p>
            <a:r>
              <a:rPr lang="zh-CN" altLang="en-US" sz="4000" dirty="0"/>
              <a:t>创世记‬</a:t>
            </a:r>
            <a:r>
              <a:rPr lang="en-US" altLang="zh-CN" sz="4000" dirty="0"/>
              <a:t>15:1-6 </a:t>
            </a:r>
            <a:endParaRPr lang="zh-CN" altLang="en-US" sz="4000" dirty="0"/>
          </a:p>
          <a:p>
            <a:r>
              <a:rPr lang="en-US" altLang="zh-CN" sz="4000" dirty="0"/>
              <a:t>1 </a:t>
            </a:r>
            <a:r>
              <a:rPr lang="zh-CN" altLang="en-US" sz="4000" dirty="0"/>
              <a:t>这事以后，耶和华在异象中有话对亚伯兰说：“亚伯兰，你不要惧怕！我是你的盾牌，必大大地赏赐你。” </a:t>
            </a:r>
            <a:r>
              <a:rPr lang="en-US" altLang="zh-CN" sz="4000" dirty="0"/>
              <a:t>2 </a:t>
            </a:r>
            <a:r>
              <a:rPr lang="zh-CN" altLang="en-US" sz="4000" dirty="0"/>
              <a:t>亚伯兰说：“主耶和华啊，我既无子，你还赐我什么呢？并且要承受我家业的是大马士革人以利以谢。” </a:t>
            </a:r>
            <a:r>
              <a:rPr lang="en-US" altLang="zh-CN" sz="4000" dirty="0"/>
              <a:t>3 </a:t>
            </a:r>
            <a:r>
              <a:rPr lang="zh-CN" altLang="en-US" sz="4000" dirty="0"/>
              <a:t>亚伯兰又说：“你没有给我儿子；那生在我家中的人就是我的后嗣。” </a:t>
            </a:r>
            <a:r>
              <a:rPr lang="en-US" altLang="zh-CN" sz="4000" dirty="0"/>
              <a:t>4 </a:t>
            </a:r>
            <a:r>
              <a:rPr lang="zh-CN" altLang="en-US" sz="4000" dirty="0"/>
              <a:t>耶和华又有话对他说：“这人必不成为你的后嗣；你本身所生的才成为你的后嗣。” </a:t>
            </a:r>
            <a:r>
              <a:rPr lang="en-US" altLang="zh-CN" sz="4000" dirty="0"/>
              <a:t>5 </a:t>
            </a:r>
            <a:r>
              <a:rPr lang="zh-CN" altLang="en-US" sz="4000" dirty="0"/>
              <a:t>于是领他走到外边，说：“你向天观看，数算众星，能数得过来吗？”又对他说：“你的后裔将要如此。” </a:t>
            </a:r>
            <a:r>
              <a:rPr lang="en-US" altLang="zh-CN" sz="4000" dirty="0"/>
              <a:t>6 </a:t>
            </a:r>
            <a:r>
              <a:rPr lang="zh-CN" altLang="en-US" sz="4000" dirty="0"/>
              <a:t>亚伯兰信耶和华，耶和华就以此为他的义</a:t>
            </a:r>
            <a:r>
              <a:rPr lang="zh-CN" altLang="en-US" sz="4000" dirty="0" smtClean="0"/>
              <a:t>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203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创世记‬</a:t>
            </a:r>
            <a:r>
              <a:rPr lang="en-US" altLang="zh-CN" sz="4000" dirty="0" smtClean="0"/>
              <a:t>18:10-11</a:t>
            </a:r>
            <a:endParaRPr lang="zh-CN" altLang="en-US" sz="4000" dirty="0"/>
          </a:p>
          <a:p>
            <a:r>
              <a:rPr lang="en-US" altLang="zh-CN" sz="4000" dirty="0"/>
              <a:t>10 </a:t>
            </a:r>
            <a:r>
              <a:rPr lang="zh-CN" altLang="en-US" sz="4000" dirty="0"/>
              <a:t>三人中有一位说：“到明年这时候，我必要回到你这里；你的妻子撒拉必生一个儿子。”撒拉在那人后边的帐棚门口也听见了这话。 </a:t>
            </a:r>
            <a:r>
              <a:rPr lang="en-US" altLang="zh-CN" sz="4000" dirty="0"/>
              <a:t>11 </a:t>
            </a:r>
            <a:r>
              <a:rPr lang="zh-CN" altLang="en-US" sz="4000" dirty="0"/>
              <a:t>亚伯拉罕和撒拉年纪老迈，撒拉的月经已断绝了。</a:t>
            </a:r>
          </a:p>
          <a:p>
            <a:r>
              <a:rPr lang="zh-CN" altLang="en-US" sz="4000" dirty="0"/>
              <a:t>‪创世记‬</a:t>
            </a:r>
            <a:r>
              <a:rPr lang="en-US" altLang="zh-CN" sz="4000" dirty="0"/>
              <a:t>21:1-3 </a:t>
            </a:r>
            <a:r>
              <a:rPr lang="zh-CN" altLang="en-US" sz="4000" dirty="0" smtClean="0"/>
              <a:t>‬</a:t>
            </a:r>
            <a:r>
              <a:rPr lang="zh-CN" altLang="en-US" sz="4000" dirty="0"/>
              <a:t>‬‬‬</a:t>
            </a:r>
          </a:p>
          <a:p>
            <a:r>
              <a:rPr lang="en-US" altLang="zh-CN" sz="4000" dirty="0"/>
              <a:t>1 </a:t>
            </a:r>
            <a:r>
              <a:rPr lang="zh-CN" altLang="en-US" sz="4000" dirty="0"/>
              <a:t>耶和华按着先前的话眷顾撒拉，便照他所说的给撒拉成就。 </a:t>
            </a:r>
            <a:r>
              <a:rPr lang="en-US" altLang="zh-CN" sz="4000" dirty="0"/>
              <a:t>2 </a:t>
            </a:r>
            <a:r>
              <a:rPr lang="zh-CN" altLang="en-US" sz="4000" dirty="0"/>
              <a:t>当亚伯拉罕年老的时候，撒拉怀了孕；到　神所说的日期，就给亚伯拉罕生了一个儿子。 </a:t>
            </a:r>
            <a:r>
              <a:rPr lang="en-US" altLang="zh-CN" sz="4000" dirty="0"/>
              <a:t>3 </a:t>
            </a:r>
            <a:r>
              <a:rPr lang="zh-CN" altLang="en-US" sz="4000" dirty="0"/>
              <a:t>亚伯拉罕给撒拉所生的儿子起名叫以撒。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4942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490"/>
            <a:ext cx="12192000" cy="6769510"/>
          </a:xfrm>
        </p:spPr>
        <p:txBody>
          <a:bodyPr>
            <a:noAutofit/>
          </a:bodyPr>
          <a:lstStyle/>
          <a:p>
            <a:r>
              <a:rPr lang="zh-CN" altLang="en-US" sz="3600" dirty="0"/>
              <a:t>创世记‬</a:t>
            </a:r>
            <a:r>
              <a:rPr lang="en-US" altLang="zh-CN" sz="3600" dirty="0"/>
              <a:t>22:1-2 </a:t>
            </a:r>
            <a:r>
              <a:rPr lang="zh-CN" altLang="en-US" sz="3600" dirty="0" smtClean="0"/>
              <a:t>‬</a:t>
            </a:r>
            <a:r>
              <a:rPr lang="zh-CN" altLang="en-US" sz="3600" dirty="0"/>
              <a:t>‬‬‬</a:t>
            </a:r>
          </a:p>
          <a:p>
            <a:r>
              <a:rPr lang="en-US" altLang="zh-CN" sz="3600" dirty="0"/>
              <a:t>1 </a:t>
            </a:r>
            <a:r>
              <a:rPr lang="zh-CN" altLang="en-US" sz="3600" dirty="0"/>
              <a:t>这些事以后，　神要试验亚伯拉罕，就呼叫他说：“亚伯拉罕！”他说：“我在这里。” </a:t>
            </a:r>
            <a:r>
              <a:rPr lang="en-US" altLang="zh-CN" sz="3600" dirty="0"/>
              <a:t>2 </a:t>
            </a:r>
            <a:r>
              <a:rPr lang="zh-CN" altLang="en-US" sz="3600" dirty="0"/>
              <a:t>　神说：“你带着你的儿子，就是你独生的儿子，你所爱的以撒，往摩利亚地去，在我所要指示你的山上，把他献为燔祭。”</a:t>
            </a:r>
          </a:p>
          <a:p>
            <a:r>
              <a:rPr lang="zh-CN" altLang="en-US" sz="3600" dirty="0"/>
              <a:t>‪创世记‬</a:t>
            </a:r>
            <a:r>
              <a:rPr lang="en-US" altLang="zh-CN" sz="3600" dirty="0"/>
              <a:t>22:9-12 </a:t>
            </a:r>
            <a:r>
              <a:rPr lang="zh-CN" altLang="en-US" sz="3600" dirty="0" smtClean="0"/>
              <a:t>‬</a:t>
            </a:r>
            <a:r>
              <a:rPr lang="zh-CN" altLang="en-US" sz="3600" dirty="0"/>
              <a:t>‬‬‬</a:t>
            </a:r>
          </a:p>
          <a:p>
            <a:r>
              <a:rPr lang="en-US" altLang="zh-CN" sz="3600" dirty="0"/>
              <a:t>9 </a:t>
            </a:r>
            <a:r>
              <a:rPr lang="zh-CN" altLang="en-US" sz="3600" dirty="0"/>
              <a:t>他们到了　神所指示的地方，亚伯拉罕在那里筑坛，把柴摆好，捆绑他的儿子以撒，放在坛的柴上。 </a:t>
            </a:r>
            <a:r>
              <a:rPr lang="en-US" altLang="zh-CN" sz="3600" dirty="0"/>
              <a:t>10 </a:t>
            </a:r>
            <a:r>
              <a:rPr lang="zh-CN" altLang="en-US" sz="3600" dirty="0"/>
              <a:t>亚伯拉罕就伸手拿刀，要杀他的儿子。 </a:t>
            </a:r>
            <a:r>
              <a:rPr lang="en-US" altLang="zh-CN" sz="3600" dirty="0"/>
              <a:t>11 </a:t>
            </a:r>
            <a:r>
              <a:rPr lang="zh-CN" altLang="en-US" sz="3600" dirty="0"/>
              <a:t>耶和华的使者从天上呼叫他说：“亚伯拉罕！亚伯拉罕！”他说：“我在这里。” </a:t>
            </a:r>
            <a:r>
              <a:rPr lang="en-US" altLang="zh-CN" sz="3600" dirty="0"/>
              <a:t>12 </a:t>
            </a:r>
            <a:r>
              <a:rPr lang="zh-CN" altLang="en-US" sz="3600" dirty="0"/>
              <a:t>天使说：“你不可在这童子身上下手。一点不可害他！现在我知道你是敬畏　神的了；因为你没有将你的儿子，就是你独生的儿子，留下不给我。”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008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罗马书‬</a:t>
            </a:r>
            <a:r>
              <a:rPr lang="en-US" altLang="zh-CN" sz="4000" dirty="0"/>
              <a:t>3:28 </a:t>
            </a:r>
            <a:r>
              <a:rPr lang="zh-CN" altLang="en-US" sz="4000" dirty="0" smtClean="0"/>
              <a:t>‬</a:t>
            </a:r>
            <a:endParaRPr lang="zh-CN" altLang="en-US" sz="4000" dirty="0"/>
          </a:p>
          <a:p>
            <a:r>
              <a:rPr lang="en-US" altLang="zh-CN" sz="4000" dirty="0"/>
              <a:t>28 </a:t>
            </a:r>
            <a:r>
              <a:rPr lang="zh-CN" altLang="en-US" sz="4000" dirty="0"/>
              <a:t>所以（有古卷作“因为”）我们看定了：人称义是因着信，不在乎遵行律法。</a:t>
            </a:r>
            <a:endParaRPr lang="en-US" altLang="zh-CN" sz="4000" dirty="0"/>
          </a:p>
          <a:p>
            <a:endParaRPr lang="zh-CN" altLang="en-US" sz="4000" dirty="0"/>
          </a:p>
          <a:p>
            <a:r>
              <a:rPr lang="zh-CN" altLang="en-US" sz="4000" dirty="0"/>
              <a:t>‪罗马书‬</a:t>
            </a:r>
            <a:r>
              <a:rPr lang="en-US" altLang="zh-CN" sz="4000" dirty="0"/>
              <a:t>4:2-3 </a:t>
            </a:r>
            <a:r>
              <a:rPr lang="zh-CN" altLang="en-US" sz="4000" dirty="0" smtClean="0"/>
              <a:t>‬</a:t>
            </a:r>
            <a:endParaRPr lang="zh-CN" altLang="en-US" sz="4000" dirty="0"/>
          </a:p>
          <a:p>
            <a:r>
              <a:rPr lang="en-US" altLang="zh-CN" sz="4000" dirty="0"/>
              <a:t>2 </a:t>
            </a:r>
            <a:r>
              <a:rPr lang="zh-CN" altLang="en-US" sz="4000" dirty="0"/>
              <a:t>倘若亚伯拉罕是因行为称义，就有可夸的；只是在　神面前并无可夸。 </a:t>
            </a:r>
            <a:r>
              <a:rPr lang="en-US" altLang="zh-CN" sz="4000" dirty="0"/>
              <a:t>3 </a:t>
            </a:r>
            <a:r>
              <a:rPr lang="zh-CN" altLang="en-US" sz="4000" dirty="0"/>
              <a:t>经上说什么呢？说：“亚伯拉罕信　神，这就算为他的义。”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94100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8" y="403123"/>
            <a:ext cx="10970342" cy="577384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以弗所书‬</a:t>
            </a:r>
            <a:r>
              <a:rPr lang="en-US" altLang="zh-CN" sz="4000" dirty="0" smtClean="0"/>
              <a:t>2:8-9</a:t>
            </a:r>
            <a:endParaRPr lang="zh-CN" altLang="en-US" sz="4000" dirty="0"/>
          </a:p>
          <a:p>
            <a:r>
              <a:rPr lang="en-US" altLang="zh-CN" sz="4000" dirty="0"/>
              <a:t>8 </a:t>
            </a:r>
            <a:r>
              <a:rPr lang="zh-CN" altLang="en-US" sz="4000" dirty="0"/>
              <a:t>你们得救是本乎恩，也因着信；这并不是出于自己，乃是　神所赐的； </a:t>
            </a:r>
            <a:r>
              <a:rPr lang="en-US" altLang="zh-CN" sz="4000" dirty="0"/>
              <a:t>9 </a:t>
            </a:r>
            <a:r>
              <a:rPr lang="zh-CN" altLang="en-US" sz="4000" dirty="0"/>
              <a:t>也不是出于行为，免得有人自夸。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60988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083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‪以赛亚书‬</a:t>
            </a:r>
            <a:r>
              <a:rPr lang="en-US" altLang="zh-CN" sz="4000" dirty="0"/>
              <a:t>64:6 </a:t>
            </a:r>
            <a:r>
              <a:rPr lang="zh-CN" altLang="en-US" sz="4000" dirty="0" smtClean="0"/>
              <a:t>‬</a:t>
            </a:r>
            <a:endParaRPr lang="zh-CN" altLang="en-US" sz="4000" dirty="0"/>
          </a:p>
          <a:p>
            <a:pPr marL="0" indent="0">
              <a:buNone/>
            </a:pPr>
            <a:r>
              <a:rPr lang="en-US" altLang="zh-CN" sz="4000" dirty="0"/>
              <a:t>6 </a:t>
            </a:r>
            <a:r>
              <a:rPr lang="zh-CN" altLang="en-US" sz="4000" dirty="0"/>
              <a:t>我们都像不洁净的人；</a:t>
            </a:r>
          </a:p>
          <a:p>
            <a:pPr marL="0" indent="0">
              <a:buNone/>
            </a:pPr>
            <a:r>
              <a:rPr lang="zh-CN" altLang="en-US" sz="4000" dirty="0"/>
              <a:t>所有的义都像污秽的衣服。我们都像叶子渐渐枯干；我们的罪孽好像风把我们吹去。</a:t>
            </a:r>
          </a:p>
          <a:p>
            <a:endParaRPr lang="zh-CN" alt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0047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1405</Words>
  <Application>Microsoft Office PowerPoint</Application>
  <PresentationFormat>Widescreen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</dc:creator>
  <cp:lastModifiedBy>Christian Assembly</cp:lastModifiedBy>
  <cp:revision>11</cp:revision>
  <dcterms:created xsi:type="dcterms:W3CDTF">2024-05-25T06:45:06Z</dcterms:created>
  <dcterms:modified xsi:type="dcterms:W3CDTF">2024-05-26T00:41:43Z</dcterms:modified>
</cp:coreProperties>
</file>