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7" r:id="rId3"/>
    <p:sldId id="278" r:id="rId4"/>
    <p:sldId id="296" r:id="rId5"/>
    <p:sldId id="283" r:id="rId6"/>
    <p:sldId id="281" r:id="rId7"/>
    <p:sldId id="301" r:id="rId8"/>
    <p:sldId id="297" r:id="rId9"/>
    <p:sldId id="306" r:id="rId10"/>
    <p:sldId id="299" r:id="rId11"/>
    <p:sldId id="300" r:id="rId12"/>
    <p:sldId id="302" r:id="rId13"/>
    <p:sldId id="304" r:id="rId14"/>
    <p:sldId id="303" r:id="rId15"/>
    <p:sldId id="305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2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2A4-0EDC-4603-8970-E20E052FEA22}" type="datetimeFigureOut">
              <a:rPr lang="en-AU" smtClean="0"/>
              <a:pPr/>
              <a:t>13/04/2024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968A-24C2-43D1-BD29-0B93AAEDC76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24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2A4-0EDC-4603-8970-E20E052FEA22}" type="datetimeFigureOut">
              <a:rPr lang="en-AU" smtClean="0"/>
              <a:pPr/>
              <a:t>13/04/2024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968A-24C2-43D1-BD29-0B93AAEDC76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3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2A4-0EDC-4603-8970-E20E052FEA22}" type="datetimeFigureOut">
              <a:rPr lang="en-AU" smtClean="0"/>
              <a:pPr/>
              <a:t>13/04/2024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968A-24C2-43D1-BD29-0B93AAEDC76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29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2A4-0EDC-4603-8970-E20E052FEA22}" type="datetimeFigureOut">
              <a:rPr lang="en-AU" smtClean="0"/>
              <a:pPr/>
              <a:t>13/04/2024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968A-24C2-43D1-BD29-0B93AAEDC76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482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2A4-0EDC-4603-8970-E20E052FEA22}" type="datetimeFigureOut">
              <a:rPr lang="en-AU" smtClean="0"/>
              <a:pPr/>
              <a:t>13/04/2024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968A-24C2-43D1-BD29-0B93AAEDC76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716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2A4-0EDC-4603-8970-E20E052FEA22}" type="datetimeFigureOut">
              <a:rPr lang="en-AU" smtClean="0"/>
              <a:pPr/>
              <a:t>13/04/2024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968A-24C2-43D1-BD29-0B93AAEDC76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081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2A4-0EDC-4603-8970-E20E052FEA22}" type="datetimeFigureOut">
              <a:rPr lang="en-AU" smtClean="0"/>
              <a:pPr/>
              <a:t>13/04/2024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968A-24C2-43D1-BD29-0B93AAEDC76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174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2A4-0EDC-4603-8970-E20E052FEA22}" type="datetimeFigureOut">
              <a:rPr lang="en-AU" smtClean="0"/>
              <a:pPr/>
              <a:t>13/04/2024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968A-24C2-43D1-BD29-0B93AAEDC76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841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2A4-0EDC-4603-8970-E20E052FEA22}" type="datetimeFigureOut">
              <a:rPr lang="en-AU" smtClean="0"/>
              <a:pPr/>
              <a:t>13/04/2024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968A-24C2-43D1-BD29-0B93AAEDC76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726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2A4-0EDC-4603-8970-E20E052FEA22}" type="datetimeFigureOut">
              <a:rPr lang="en-AU" smtClean="0"/>
              <a:pPr/>
              <a:t>13/04/2024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968A-24C2-43D1-BD29-0B93AAEDC76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51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2A4-0EDC-4603-8970-E20E052FEA22}" type="datetimeFigureOut">
              <a:rPr lang="en-AU" smtClean="0"/>
              <a:pPr/>
              <a:t>13/04/2024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968A-24C2-43D1-BD29-0B93AAEDC76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02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42A4-0EDC-4603-8970-E20E052FEA22}" type="datetimeFigureOut">
              <a:rPr lang="en-AU" smtClean="0"/>
              <a:pPr/>
              <a:t>13/04/2024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8968A-24C2-43D1-BD29-0B93AAEDC76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42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New Years Eve fireworks on the Sydney Harbour Bridge and Eternity, 1999 |  City of Sydney Archives"/>
          <p:cNvSpPr>
            <a:spLocks noChangeAspect="1" noChangeArrowheads="1"/>
          </p:cNvSpPr>
          <p:nvPr/>
        </p:nvSpPr>
        <p:spPr bwMode="auto">
          <a:xfrm>
            <a:off x="155574" y="-144463"/>
            <a:ext cx="3354243" cy="33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7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4" y="126456"/>
            <a:ext cx="11560516" cy="657914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希伯来书</a:t>
            </a:r>
            <a:r>
              <a:rPr lang="en-A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A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</a:t>
            </a:r>
            <a:endParaRPr lang="en-AU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按 着 定 命 ， 人 人 都 有 一 死 ，</a:t>
            </a:r>
            <a:endParaRPr lang="en-US" altLang="zh-C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罗马书</a:t>
            </a:r>
            <a:r>
              <a:rPr lang="en-A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A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这 就 如 罪 是 从 一 人 入 了 世 界 ， 死 又 是 从 罪 来 的 ； 於 是 死 就 临 到 众 人 ， 因 为 众 人 都 犯 了 罪 。</a:t>
            </a:r>
            <a:endParaRPr lang="en-A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希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伯来书</a:t>
            </a:r>
            <a:r>
              <a:rPr lang="en-A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AU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A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按 着 定 命 ， 人 人 都 有 一 死 ， 死 後 且 有 审 判 。</a:t>
            </a:r>
            <a:endParaRPr lang="en-A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07418" y="50637"/>
            <a:ext cx="2432032" cy="365125"/>
          </a:xfrm>
          <a:solidFill>
            <a:schemeClr val="tx1"/>
          </a:solidFill>
        </p:spPr>
        <p:txBody>
          <a:bodyPr/>
          <a:lstStyle/>
          <a:p>
            <a:r>
              <a:rPr lang="zh-CN" altLang="en-US" sz="2400" dirty="0" smtClean="0">
                <a:solidFill>
                  <a:srgbClr val="92D050"/>
                </a:solidFill>
              </a:rPr>
              <a:t>从永死到永生</a:t>
            </a:r>
            <a:endParaRPr lang="en-AU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4" y="126456"/>
            <a:ext cx="11560516" cy="657914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启示</a:t>
            </a:r>
            <a:r>
              <a:rPr lang="zh-CN" altLang="en-US" sz="3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录</a:t>
            </a:r>
            <a:r>
              <a:rPr lang="en-US" altLang="zh-CN" sz="3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zh-CN" altLang="en-US" sz="3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3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11-15</a:t>
            </a:r>
            <a:endParaRPr lang="en-A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3400" b="1" baseline="30000" dirty="0">
                <a:solidFill>
                  <a:schemeClr val="bg1"/>
                </a:solidFill>
              </a:rPr>
              <a:t>11 </a:t>
            </a:r>
            <a:r>
              <a:rPr lang="zh-CN" altLang="en-US" sz="3400" b="1" dirty="0">
                <a:solidFill>
                  <a:schemeClr val="bg1"/>
                </a:solidFill>
              </a:rPr>
              <a:t>我 又 看 见 一 个 白 色 的 大 宝 座 与 坐 在 上 面 的 ； 从 他 面 前 天 地 都 逃 避 ， 再 无 可 见 之 处 了 。</a:t>
            </a:r>
          </a:p>
          <a:p>
            <a:pPr marL="0" indent="0">
              <a:buNone/>
            </a:pPr>
            <a:r>
              <a:rPr lang="en-US" altLang="zh-CN" sz="3400" b="1" baseline="30000" dirty="0">
                <a:solidFill>
                  <a:schemeClr val="bg1"/>
                </a:solidFill>
              </a:rPr>
              <a:t>12 </a:t>
            </a:r>
            <a:r>
              <a:rPr lang="zh-CN" altLang="en-US" sz="3400" b="1" dirty="0">
                <a:solidFill>
                  <a:schemeClr val="bg1"/>
                </a:solidFill>
              </a:rPr>
              <a:t>我 又 看 见 死 了 的 人 ， 无 论 大 小 ， 都 站 在 宝 座 前 。 案 卷 展 开 了 ， 并 且 另 有 一 卷 展 开 ， 就 是 生 命 册 。 死 了 的 人 都 凭 着 这 些 案 卷 所 记 载 的 ， 照 他 们 所 行 的 受 审 判 。</a:t>
            </a:r>
          </a:p>
          <a:p>
            <a:pPr marL="0" indent="0">
              <a:buNone/>
            </a:pPr>
            <a:r>
              <a:rPr lang="en-US" altLang="zh-CN" sz="3400" b="1" baseline="30000" dirty="0">
                <a:solidFill>
                  <a:schemeClr val="bg1"/>
                </a:solidFill>
              </a:rPr>
              <a:t>13 </a:t>
            </a:r>
            <a:r>
              <a:rPr lang="zh-CN" altLang="en-US" sz="3400" b="1" dirty="0">
                <a:solidFill>
                  <a:schemeClr val="bg1"/>
                </a:solidFill>
              </a:rPr>
              <a:t>於 是 海 交 出 其 中 的 死 人 ； 死 亡 和 阴 间 也 交 出 其 中 的 死 人 ； 他 们 都 照 各 人 所 行 的 受 审 判 。</a:t>
            </a:r>
          </a:p>
          <a:p>
            <a:pPr marL="0" indent="0">
              <a:buNone/>
            </a:pPr>
            <a:r>
              <a:rPr lang="en-US" altLang="zh-CN" sz="3400" b="1" baseline="30000" dirty="0">
                <a:solidFill>
                  <a:schemeClr val="bg1"/>
                </a:solidFill>
              </a:rPr>
              <a:t>14 </a:t>
            </a:r>
            <a:r>
              <a:rPr lang="zh-CN" altLang="en-US" sz="3400" b="1" dirty="0">
                <a:solidFill>
                  <a:schemeClr val="bg1"/>
                </a:solidFill>
              </a:rPr>
              <a:t>死 亡 和 阴 间 也 被 扔 在 火 湖 里 ； 这 火 湖 就 是 第 二 次 的 死 。</a:t>
            </a:r>
          </a:p>
          <a:p>
            <a:pPr marL="0" indent="0">
              <a:buNone/>
            </a:pPr>
            <a:r>
              <a:rPr lang="en-US" altLang="zh-CN" sz="3400" b="1" baseline="30000" dirty="0">
                <a:solidFill>
                  <a:schemeClr val="bg1"/>
                </a:solidFill>
              </a:rPr>
              <a:t>15 </a:t>
            </a:r>
            <a:r>
              <a:rPr lang="zh-CN" altLang="en-US" sz="3400" b="1" dirty="0">
                <a:solidFill>
                  <a:schemeClr val="bg1"/>
                </a:solidFill>
              </a:rPr>
              <a:t>若 有 人 名 字 没 记 在 生 命 册 上 ， 他 就 被 扔 在 火 湖 里 。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07418" y="50637"/>
            <a:ext cx="2432032" cy="365125"/>
          </a:xfrm>
          <a:solidFill>
            <a:schemeClr val="tx1"/>
          </a:solidFill>
        </p:spPr>
        <p:txBody>
          <a:bodyPr/>
          <a:lstStyle/>
          <a:p>
            <a:r>
              <a:rPr lang="zh-CN" altLang="en-US" sz="2400" dirty="0" smtClean="0">
                <a:solidFill>
                  <a:srgbClr val="92D050"/>
                </a:solidFill>
              </a:rPr>
              <a:t>从永死到永生</a:t>
            </a:r>
            <a:endParaRPr lang="en-AU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4" y="145912"/>
            <a:ext cx="11560516" cy="657914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>
                <a:solidFill>
                  <a:srgbClr val="FFFF00"/>
                </a:solidFill>
              </a:rPr>
              <a:t>马可福音</a:t>
            </a:r>
            <a:r>
              <a:rPr lang="en-AU" sz="3600" b="1" dirty="0">
                <a:solidFill>
                  <a:srgbClr val="FFFF00"/>
                </a:solidFill>
              </a:rPr>
              <a:t>16</a:t>
            </a:r>
            <a:r>
              <a:rPr lang="zh-CN" altLang="en-US" sz="3600" b="1" dirty="0">
                <a:solidFill>
                  <a:srgbClr val="FFFF00"/>
                </a:solidFill>
              </a:rPr>
              <a:t>：</a:t>
            </a:r>
            <a:r>
              <a:rPr lang="en-AU" sz="3600" b="1" dirty="0" smtClean="0">
                <a:solidFill>
                  <a:srgbClr val="FFFF00"/>
                </a:solidFill>
              </a:rPr>
              <a:t>16</a:t>
            </a:r>
            <a:r>
              <a:rPr lang="en-AU" sz="3600" b="1" dirty="0">
                <a:solidFill>
                  <a:schemeClr val="bg1"/>
                </a:solidFill>
              </a:rPr>
              <a:t/>
            </a:r>
            <a:br>
              <a:rPr lang="en-AU" sz="3600" b="1" dirty="0">
                <a:solidFill>
                  <a:schemeClr val="bg1"/>
                </a:solidFill>
              </a:rPr>
            </a:br>
            <a:r>
              <a:rPr lang="zh-CN" altLang="en-US" sz="3600" b="1" dirty="0" smtClean="0">
                <a:solidFill>
                  <a:schemeClr val="bg1"/>
                </a:solidFill>
              </a:rPr>
              <a:t>信 </a:t>
            </a:r>
            <a:r>
              <a:rPr lang="zh-CN" altLang="en-US" sz="3600" b="1" dirty="0">
                <a:solidFill>
                  <a:schemeClr val="bg1"/>
                </a:solidFill>
              </a:rPr>
              <a:t>而 受 浸 的 ， 必 然 得 救 ； 不 信 的 ， 必 被 定 罪 。</a:t>
            </a:r>
            <a:endParaRPr lang="en-A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07418" y="50637"/>
            <a:ext cx="2432032" cy="365125"/>
          </a:xfrm>
          <a:solidFill>
            <a:schemeClr val="tx1"/>
          </a:solidFill>
        </p:spPr>
        <p:txBody>
          <a:bodyPr/>
          <a:lstStyle/>
          <a:p>
            <a:r>
              <a:rPr lang="zh-CN" altLang="en-US" sz="2400" dirty="0" smtClean="0">
                <a:solidFill>
                  <a:srgbClr val="92D050"/>
                </a:solidFill>
              </a:rPr>
              <a:t>从永死到永生</a:t>
            </a:r>
            <a:endParaRPr lang="en-AU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4" y="145912"/>
            <a:ext cx="11560516" cy="657914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>
                <a:solidFill>
                  <a:srgbClr val="FFFF00"/>
                </a:solidFill>
              </a:rPr>
              <a:t>马可福音</a:t>
            </a:r>
            <a:r>
              <a:rPr lang="en-AU" sz="3600" b="1" dirty="0">
                <a:solidFill>
                  <a:srgbClr val="FFFF00"/>
                </a:solidFill>
              </a:rPr>
              <a:t>16</a:t>
            </a:r>
            <a:r>
              <a:rPr lang="zh-CN" altLang="en-US" sz="3600" b="1" dirty="0">
                <a:solidFill>
                  <a:srgbClr val="FFFF00"/>
                </a:solidFill>
              </a:rPr>
              <a:t>：</a:t>
            </a:r>
            <a:r>
              <a:rPr lang="en-AU" sz="3600" b="1" dirty="0" smtClean="0">
                <a:solidFill>
                  <a:srgbClr val="FFFF00"/>
                </a:solidFill>
              </a:rPr>
              <a:t>16</a:t>
            </a:r>
            <a:r>
              <a:rPr lang="en-AU" sz="3600" b="1" dirty="0">
                <a:solidFill>
                  <a:schemeClr val="bg1"/>
                </a:solidFill>
              </a:rPr>
              <a:t/>
            </a:r>
            <a:br>
              <a:rPr lang="en-AU" sz="3600" b="1" dirty="0">
                <a:solidFill>
                  <a:schemeClr val="bg1"/>
                </a:solidFill>
              </a:rPr>
            </a:br>
            <a:r>
              <a:rPr lang="zh-CN" altLang="en-US" sz="3600" b="1" dirty="0" smtClean="0">
                <a:solidFill>
                  <a:schemeClr val="bg1"/>
                </a:solidFill>
              </a:rPr>
              <a:t>信 </a:t>
            </a:r>
            <a:r>
              <a:rPr lang="zh-CN" altLang="en-US" sz="3600" b="1" dirty="0">
                <a:solidFill>
                  <a:schemeClr val="bg1"/>
                </a:solidFill>
              </a:rPr>
              <a:t>而 受 浸 的 ， 必 然 得 救 ； 不 信 的 ， 必 被 定 罪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。</a:t>
            </a:r>
            <a:endParaRPr lang="en-US" altLang="zh-CN" sz="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FFFF00"/>
                </a:solidFill>
              </a:rPr>
              <a:t>马可福音</a:t>
            </a:r>
            <a:r>
              <a:rPr lang="en-AU" sz="36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14-15</a:t>
            </a:r>
            <a:r>
              <a:rPr lang="en-AU" sz="3600" b="1" dirty="0">
                <a:solidFill>
                  <a:schemeClr val="bg1"/>
                </a:solidFill>
              </a:rPr>
              <a:t/>
            </a:r>
            <a:br>
              <a:rPr lang="en-AU" sz="3600" b="1" dirty="0">
                <a:solidFill>
                  <a:schemeClr val="bg1"/>
                </a:solidFill>
              </a:rPr>
            </a:br>
            <a:r>
              <a:rPr lang="en-US" altLang="zh-CN" sz="3600" b="1" baseline="30000" dirty="0" smtClean="0">
                <a:solidFill>
                  <a:schemeClr val="bg1"/>
                </a:solidFill>
              </a:rPr>
              <a:t>14</a:t>
            </a:r>
            <a:r>
              <a:rPr lang="en-US" altLang="zh-CN" sz="3600" b="1" baseline="30000" dirty="0">
                <a:solidFill>
                  <a:schemeClr val="bg1"/>
                </a:solidFill>
              </a:rPr>
              <a:t> </a:t>
            </a:r>
            <a:r>
              <a:rPr lang="zh-CN" altLang="en-US" sz="3600" b="1" dirty="0">
                <a:solidFill>
                  <a:schemeClr val="bg1"/>
                </a:solidFill>
              </a:rPr>
              <a:t>约 翰 下 监 以 後 ， 耶 稣 来 到 加 利 利 ， 宣 传 神 的 福 音 ，</a:t>
            </a:r>
          </a:p>
          <a:p>
            <a:pPr marL="0" indent="0">
              <a:buNone/>
            </a:pPr>
            <a:r>
              <a:rPr lang="en-US" altLang="zh-CN" sz="3600" b="1" baseline="30000" dirty="0">
                <a:solidFill>
                  <a:schemeClr val="bg1"/>
                </a:solidFill>
              </a:rPr>
              <a:t>15 </a:t>
            </a:r>
            <a:r>
              <a:rPr lang="zh-CN" altLang="en-US" sz="3600" b="1" dirty="0">
                <a:solidFill>
                  <a:schemeClr val="bg1"/>
                </a:solidFill>
              </a:rPr>
              <a:t>说 ： 日 期 满 了 ， 神 的 国 近 了 。 你 们 当 悔 改 ， 信 福 音 ！</a:t>
            </a:r>
          </a:p>
          <a:p>
            <a:pPr marL="0" indent="0">
              <a:buNone/>
            </a:pPr>
            <a:endParaRPr lang="en-A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07418" y="50637"/>
            <a:ext cx="2432032" cy="365125"/>
          </a:xfrm>
          <a:solidFill>
            <a:schemeClr val="tx1"/>
          </a:solidFill>
        </p:spPr>
        <p:txBody>
          <a:bodyPr/>
          <a:lstStyle/>
          <a:p>
            <a:r>
              <a:rPr lang="zh-CN" altLang="en-US" sz="2400" dirty="0" smtClean="0">
                <a:solidFill>
                  <a:srgbClr val="92D050"/>
                </a:solidFill>
              </a:rPr>
              <a:t>从永死到永生</a:t>
            </a:r>
            <a:endParaRPr lang="en-AU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4" y="145912"/>
            <a:ext cx="11560516" cy="657914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 smtClean="0">
                <a:solidFill>
                  <a:srgbClr val="FFFF00"/>
                </a:solidFill>
              </a:rPr>
              <a:t>约翰福音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</a:rPr>
              <a:t>5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-7</a:t>
            </a:r>
            <a:r>
              <a:rPr lang="en-AU" sz="3600" b="1" dirty="0">
                <a:solidFill>
                  <a:schemeClr val="bg1"/>
                </a:solidFill>
              </a:rPr>
              <a:t/>
            </a:r>
            <a:br>
              <a:rPr lang="en-AU" sz="3600" b="1" dirty="0">
                <a:solidFill>
                  <a:schemeClr val="bg1"/>
                </a:solidFill>
              </a:rPr>
            </a:br>
            <a:r>
              <a:rPr lang="en-US" altLang="zh-CN" sz="3600" b="1" baseline="30000" dirty="0" smtClean="0">
                <a:solidFill>
                  <a:schemeClr val="bg1"/>
                </a:solidFill>
              </a:rPr>
              <a:t>5</a:t>
            </a:r>
            <a:r>
              <a:rPr lang="en-US" altLang="zh-CN" sz="3600" b="1" baseline="30000" dirty="0">
                <a:solidFill>
                  <a:schemeClr val="bg1"/>
                </a:solidFill>
              </a:rPr>
              <a:t> </a:t>
            </a:r>
            <a:r>
              <a:rPr lang="zh-CN" altLang="en-US" sz="3600" b="1" dirty="0">
                <a:solidFill>
                  <a:schemeClr val="bg1"/>
                </a:solidFill>
              </a:rPr>
              <a:t>耶 稣 说 ： 「 我 实 实 在 在 的 告 诉 你 ， 人 若 不 是 从 水 和 圣 灵 生 的 ， 就 不 能 进 神 的 国 。</a:t>
            </a:r>
          </a:p>
          <a:p>
            <a:pPr marL="0" indent="0">
              <a:buNone/>
            </a:pPr>
            <a:r>
              <a:rPr lang="en-US" altLang="zh-CN" sz="3600" b="1" baseline="30000" dirty="0">
                <a:solidFill>
                  <a:schemeClr val="bg1"/>
                </a:solidFill>
              </a:rPr>
              <a:t>6 </a:t>
            </a:r>
            <a:r>
              <a:rPr lang="zh-CN" altLang="en-US" sz="3600" b="1" dirty="0">
                <a:solidFill>
                  <a:schemeClr val="bg1"/>
                </a:solidFill>
              </a:rPr>
              <a:t>从 肉 身 生 的 就 是 肉 身 ； 从 灵 生 的 就 是 灵 。</a:t>
            </a:r>
          </a:p>
          <a:p>
            <a:pPr marL="0" indent="0">
              <a:buNone/>
            </a:pPr>
            <a:r>
              <a:rPr lang="en-US" altLang="zh-CN" sz="3600" b="1" baseline="30000" dirty="0">
                <a:solidFill>
                  <a:schemeClr val="bg1"/>
                </a:solidFill>
              </a:rPr>
              <a:t>7 </a:t>
            </a:r>
            <a:r>
              <a:rPr lang="zh-CN" altLang="en-US" sz="3600" b="1" dirty="0">
                <a:solidFill>
                  <a:schemeClr val="bg1"/>
                </a:solidFill>
              </a:rPr>
              <a:t>我 说 ： </a:t>
            </a:r>
            <a:r>
              <a:rPr lang="en-US" altLang="zh-CN" sz="3600" b="1" dirty="0">
                <a:solidFill>
                  <a:schemeClr val="bg1"/>
                </a:solidFill>
              </a:rPr>
              <a:t>『 </a:t>
            </a:r>
            <a:r>
              <a:rPr lang="zh-CN" altLang="en-US" sz="3600" b="1" dirty="0">
                <a:solidFill>
                  <a:schemeClr val="bg1"/>
                </a:solidFill>
              </a:rPr>
              <a:t>你 们 必 须 重 生 </a:t>
            </a:r>
            <a:r>
              <a:rPr lang="en-US" altLang="zh-CN" sz="3600" b="1" dirty="0">
                <a:solidFill>
                  <a:schemeClr val="bg1"/>
                </a:solidFill>
              </a:rPr>
              <a:t>』 </a:t>
            </a:r>
            <a:r>
              <a:rPr lang="zh-CN" altLang="en-US" sz="3600" b="1" dirty="0">
                <a:solidFill>
                  <a:schemeClr val="bg1"/>
                </a:solidFill>
              </a:rPr>
              <a:t>， 你 不 要 以 为 希 奇 。</a:t>
            </a:r>
          </a:p>
          <a:p>
            <a:pPr marL="0" indent="0">
              <a:buNone/>
            </a:pPr>
            <a:endParaRPr lang="en-A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07418" y="50637"/>
            <a:ext cx="2432032" cy="365125"/>
          </a:xfrm>
          <a:solidFill>
            <a:schemeClr val="tx1"/>
          </a:solidFill>
        </p:spPr>
        <p:txBody>
          <a:bodyPr/>
          <a:lstStyle/>
          <a:p>
            <a:r>
              <a:rPr lang="zh-CN" altLang="en-US" sz="2400" dirty="0" smtClean="0">
                <a:solidFill>
                  <a:srgbClr val="92D050"/>
                </a:solidFill>
              </a:rPr>
              <a:t>从永死到永生</a:t>
            </a:r>
            <a:endParaRPr lang="en-AU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4" y="145912"/>
            <a:ext cx="11560516" cy="657914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>
                <a:solidFill>
                  <a:srgbClr val="FFFF00"/>
                </a:solidFill>
              </a:rPr>
              <a:t>以西结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书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36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：</a:t>
            </a:r>
            <a:r>
              <a:rPr lang="en-US" altLang="zh-CN" sz="3600" b="1" dirty="0" smtClean="0">
                <a:solidFill>
                  <a:srgbClr val="FFFF00"/>
                </a:solidFill>
              </a:rPr>
              <a:t>25-27</a:t>
            </a:r>
            <a:r>
              <a:rPr lang="en-AU" sz="3600" b="1" dirty="0">
                <a:solidFill>
                  <a:schemeClr val="bg1"/>
                </a:solidFill>
              </a:rPr>
              <a:t/>
            </a:r>
            <a:br>
              <a:rPr lang="en-AU" sz="3600" b="1" dirty="0">
                <a:solidFill>
                  <a:schemeClr val="bg1"/>
                </a:solidFill>
              </a:rPr>
            </a:br>
            <a:r>
              <a:rPr lang="en-US" altLang="zh-CN" sz="3600" b="1" baseline="30000" dirty="0">
                <a:solidFill>
                  <a:schemeClr val="bg1"/>
                </a:solidFill>
              </a:rPr>
              <a:t>25 </a:t>
            </a:r>
            <a:r>
              <a:rPr lang="zh-CN" altLang="en-US" sz="3600" b="1" dirty="0">
                <a:solidFill>
                  <a:schemeClr val="bg1"/>
                </a:solidFill>
              </a:rPr>
              <a:t>我 必 用 清 水 </a:t>
            </a:r>
            <a:r>
              <a:rPr lang="zh-CN" altLang="en-US" sz="3600" b="1" dirty="0" smtClean="0">
                <a:solidFill>
                  <a:schemeClr val="bg1"/>
                </a:solidFill>
              </a:rPr>
              <a:t>洒</a:t>
            </a:r>
            <a:r>
              <a:rPr lang="en-US" altLang="zh-CN" sz="3600" b="1" dirty="0" smtClean="0">
                <a:solidFill>
                  <a:schemeClr val="bg1"/>
                </a:solidFill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</a:rPr>
              <a:t>在 你 们 身 上 ， 你 们 就 洁 净 了 。 我 要 洁 净 你 们 ， 使 你 们 脱 离 一 切 的 污 秽 ， 弃 掉 一 切 的 偶 像 。</a:t>
            </a:r>
          </a:p>
          <a:p>
            <a:pPr marL="0" indent="0">
              <a:buNone/>
            </a:pPr>
            <a:r>
              <a:rPr lang="en-US" altLang="zh-CN" sz="3600" b="1" baseline="30000" dirty="0">
                <a:solidFill>
                  <a:schemeClr val="bg1"/>
                </a:solidFill>
              </a:rPr>
              <a:t>26 </a:t>
            </a:r>
            <a:r>
              <a:rPr lang="zh-CN" altLang="en-US" sz="3600" b="1" dirty="0">
                <a:solidFill>
                  <a:schemeClr val="bg1"/>
                </a:solidFill>
              </a:rPr>
              <a:t>我 也 要 赐 给 你 们 一 个 新 心 ， 将 新 灵 放 在 你 们 里 面 ， 又 从 你 们 的 肉 体 中 除 掉 石 心 ， 赐 给 你 们 肉 心 。</a:t>
            </a:r>
          </a:p>
          <a:p>
            <a:pPr marL="0" indent="0">
              <a:buNone/>
            </a:pPr>
            <a:r>
              <a:rPr lang="en-US" altLang="zh-CN" sz="3600" b="1" baseline="30000" dirty="0">
                <a:solidFill>
                  <a:schemeClr val="bg1"/>
                </a:solidFill>
              </a:rPr>
              <a:t>27 </a:t>
            </a:r>
            <a:r>
              <a:rPr lang="zh-CN" altLang="en-US" sz="3600" b="1" dirty="0">
                <a:solidFill>
                  <a:schemeClr val="bg1"/>
                </a:solidFill>
              </a:rPr>
              <a:t>我 必 将 我 的 灵 放 在 你 们 里 面 ， 使 你 们 顺 从 我 的 律 例 ， 谨 守 遵 行 我 的 典 章 。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07418" y="50637"/>
            <a:ext cx="2432032" cy="365125"/>
          </a:xfrm>
          <a:solidFill>
            <a:schemeClr val="tx1"/>
          </a:solidFill>
        </p:spPr>
        <p:txBody>
          <a:bodyPr/>
          <a:lstStyle/>
          <a:p>
            <a:r>
              <a:rPr lang="zh-CN" altLang="en-US" sz="2400" dirty="0" smtClean="0">
                <a:solidFill>
                  <a:srgbClr val="92D050"/>
                </a:solidFill>
              </a:rPr>
              <a:t>从永死到永生</a:t>
            </a:r>
            <a:endParaRPr lang="en-AU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hur Stace’s single mighty word • Inside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" y="0"/>
            <a:ext cx="64496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4888" y="2011680"/>
            <a:ext cx="4562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 smtClean="0">
                <a:solidFill>
                  <a:schemeClr val="bg1"/>
                </a:solidFill>
              </a:rPr>
              <a:t>Arthur </a:t>
            </a:r>
            <a:r>
              <a:rPr lang="en-AU" sz="6000" b="1" dirty="0" err="1" smtClean="0">
                <a:solidFill>
                  <a:schemeClr val="bg1"/>
                </a:solidFill>
              </a:rPr>
              <a:t>Stace</a:t>
            </a:r>
            <a:r>
              <a:rPr lang="en-AU" sz="6000" b="1" dirty="0" smtClean="0">
                <a:solidFill>
                  <a:schemeClr val="bg1"/>
                </a:solidFill>
              </a:rPr>
              <a:t> (1885-1967)</a:t>
            </a:r>
            <a:endParaRPr lang="en-A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r="50082"/>
          <a:stretch/>
        </p:blipFill>
        <p:spPr bwMode="auto">
          <a:xfrm>
            <a:off x="1066800" y="0"/>
            <a:ext cx="101091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22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New Years Eve fireworks on the Sydney Harbour Bridge and Eternity, 1999 |  City of Sydney Archives"/>
          <p:cNvSpPr>
            <a:spLocks noChangeAspect="1" noChangeArrowheads="1"/>
          </p:cNvSpPr>
          <p:nvPr/>
        </p:nvSpPr>
        <p:spPr bwMode="auto">
          <a:xfrm>
            <a:off x="155574" y="-144463"/>
            <a:ext cx="3354243" cy="335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 descr="https://archives.cityofsydney.nsw.gov.au/assets/display/896317-max?u=2022-04-14+10%3A29%3A2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/>
          <a:stretch/>
        </p:blipFill>
        <p:spPr bwMode="auto">
          <a:xfrm>
            <a:off x="1130680" y="0"/>
            <a:ext cx="9960991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10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ternitynews.com.au/wp-content/uploads/2022/11/31-Eternity-on-Full-Bridge-03-1000x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3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2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4" y="126456"/>
            <a:ext cx="11560516" cy="657914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传道书</a:t>
            </a:r>
            <a:r>
              <a:rPr lang="en-A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AU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3600" b="1" dirty="0">
                <a:solidFill>
                  <a:schemeClr val="bg1"/>
                </a:solidFill>
              </a:rPr>
              <a:t>神 造 万 物 ， 各 按 其 时 成 为 美 好 ， 又 将 永 生 （ 原 文 是 永 远 ） 安 置 在 世 人 心 里 。</a:t>
            </a:r>
            <a:endParaRPr lang="en-AU" sz="3600" b="1" dirty="0">
              <a:solidFill>
                <a:schemeClr val="bg1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07418" y="50637"/>
            <a:ext cx="2432032" cy="365125"/>
          </a:xfrm>
          <a:solidFill>
            <a:schemeClr val="tx1"/>
          </a:solidFill>
        </p:spPr>
        <p:txBody>
          <a:bodyPr/>
          <a:lstStyle/>
          <a:p>
            <a:r>
              <a:rPr lang="zh-CN" altLang="en-US" sz="2400" dirty="0" smtClean="0">
                <a:solidFill>
                  <a:srgbClr val="92D050"/>
                </a:solidFill>
              </a:rPr>
              <a:t>从永死到永生</a:t>
            </a:r>
            <a:endParaRPr lang="en-AU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4" y="126456"/>
            <a:ext cx="11560516" cy="657914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马</a:t>
            </a:r>
            <a:r>
              <a:rPr lang="zh-CN" alt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可</a:t>
            </a:r>
            <a:r>
              <a:rPr lang="en-US" altLang="zh-CN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CN" alt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43-48</a:t>
            </a:r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43 </a:t>
            </a: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倘 若 你 一 只 手 叫 你 跌 倒 ， 就 把 他 砍 下 来 ；</a:t>
            </a:r>
          </a:p>
          <a:p>
            <a:pPr marL="0" indent="0">
              <a:buNone/>
            </a:pPr>
            <a:r>
              <a:rPr lang="en-US" altLang="zh-CN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44 </a:t>
            </a: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你 缺 了 肢 体 进 入 永 生 ， 强 如 有 两 只 手 落 到 地 狱 ， 入 那 不 灭 的 火 里 去 。</a:t>
            </a:r>
          </a:p>
          <a:p>
            <a:pPr marL="0" indent="0">
              <a:buNone/>
            </a:pPr>
            <a:r>
              <a:rPr lang="en-US" altLang="zh-CN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45 </a:t>
            </a: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倘 若 你 一 只 脚 叫 你 跌 倒 ， 就 把 他 砍 下 来 ；</a:t>
            </a:r>
          </a:p>
          <a:p>
            <a:pPr marL="0" indent="0">
              <a:buNone/>
            </a:pPr>
            <a:r>
              <a:rPr lang="en-US" altLang="zh-CN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46 </a:t>
            </a: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你 瘸 腿 进 入 永 生 ， 强 如 有 两 只 脚 被 丢 在 地 狱 里 。</a:t>
            </a:r>
          </a:p>
          <a:p>
            <a:pPr marL="0" indent="0">
              <a:buNone/>
            </a:pPr>
            <a:r>
              <a:rPr lang="en-US" altLang="zh-CN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47 </a:t>
            </a: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倘 若 你 一 只 眼 叫 你 跌 倒 ， 就 去 掉 他 ； 你 只 有 一 只 眼 进 入 神 的 国 ， 强 如 有 两 只 眼 被 丢 在 地 狱 里 。</a:t>
            </a:r>
          </a:p>
          <a:p>
            <a:pPr marL="0" indent="0">
              <a:buNone/>
            </a:pPr>
            <a:r>
              <a:rPr lang="en-US" altLang="zh-CN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48 </a:t>
            </a: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 那 里 ， 虫 是 不 死 的 ， 火 是 不 灭 的 。</a:t>
            </a:r>
          </a:p>
          <a:p>
            <a:pPr marL="0" indent="0">
              <a:buNone/>
            </a:pPr>
            <a:endParaRPr lang="en-AU" sz="3600" b="1" dirty="0">
              <a:solidFill>
                <a:schemeClr val="bg1"/>
              </a:solidFill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07418" y="50637"/>
            <a:ext cx="2432032" cy="365125"/>
          </a:xfrm>
          <a:solidFill>
            <a:schemeClr val="tx1"/>
          </a:solidFill>
        </p:spPr>
        <p:txBody>
          <a:bodyPr/>
          <a:lstStyle/>
          <a:p>
            <a:r>
              <a:rPr lang="zh-CN" altLang="en-US" sz="2400" dirty="0" smtClean="0">
                <a:solidFill>
                  <a:srgbClr val="92D050"/>
                </a:solidFill>
              </a:rPr>
              <a:t>从永死到永生</a:t>
            </a:r>
            <a:endParaRPr lang="en-AU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nk Jenner: Man of Faith - Limerick City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3" y="-1"/>
            <a:ext cx="9217025" cy="686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19920" y="1060704"/>
            <a:ext cx="2672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 smtClean="0">
                <a:solidFill>
                  <a:schemeClr val="bg1"/>
                </a:solidFill>
              </a:rPr>
              <a:t>Frank Jenner</a:t>
            </a:r>
          </a:p>
          <a:p>
            <a:r>
              <a:rPr lang="en-AU" sz="6000" b="1" dirty="0" smtClean="0">
                <a:solidFill>
                  <a:schemeClr val="bg1"/>
                </a:solidFill>
              </a:rPr>
              <a:t>(1903-1977)</a:t>
            </a:r>
            <a:endParaRPr lang="en-A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4" y="126456"/>
            <a:ext cx="11560516" cy="657914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zh-CN" sz="5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AU" sz="5600" b="1" dirty="0">
                <a:solidFill>
                  <a:srgbClr val="FFFF00"/>
                </a:solidFill>
              </a:rPr>
              <a:t>Frank Jenner </a:t>
            </a:r>
            <a:r>
              <a:rPr lang="zh-CN" altLang="en-US" sz="5600" b="1" dirty="0">
                <a:solidFill>
                  <a:srgbClr val="FFFF00"/>
                </a:solidFill>
              </a:rPr>
              <a:t>问题</a:t>
            </a:r>
            <a:endParaRPr lang="en-US" altLang="zh-CN" sz="56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zh-CN" altLang="en-US" sz="5600" b="1" dirty="0" smtClean="0">
                <a:solidFill>
                  <a:schemeClr val="bg1"/>
                </a:solidFill>
              </a:rPr>
              <a:t>如果你</a:t>
            </a:r>
            <a:r>
              <a:rPr lang="en-AU" sz="5600" b="1" dirty="0" smtClean="0">
                <a:solidFill>
                  <a:schemeClr val="bg1"/>
                </a:solidFill>
              </a:rPr>
              <a:t>24</a:t>
            </a:r>
            <a:r>
              <a:rPr lang="zh-CN" altLang="en-US" sz="5600" b="1" dirty="0" smtClean="0">
                <a:solidFill>
                  <a:schemeClr val="bg1"/>
                </a:solidFill>
              </a:rPr>
              <a:t>小时内离世</a:t>
            </a:r>
            <a:endParaRPr lang="en-US" altLang="zh-CN" sz="5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5600" b="1" dirty="0" smtClean="0">
                <a:solidFill>
                  <a:schemeClr val="bg1"/>
                </a:solidFill>
              </a:rPr>
              <a:t>请问你会在哪里渡你的永恒呢</a:t>
            </a:r>
            <a:endParaRPr lang="en-US" altLang="zh-CN" sz="5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5600" b="1" dirty="0" smtClean="0">
                <a:solidFill>
                  <a:schemeClr val="bg1"/>
                </a:solidFill>
              </a:rPr>
              <a:t>天堂还是地狱？</a:t>
            </a:r>
            <a:endParaRPr lang="en-AU" sz="5600" dirty="0">
              <a:solidFill>
                <a:schemeClr val="bg1"/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07418" y="50637"/>
            <a:ext cx="2432032" cy="365125"/>
          </a:xfrm>
          <a:solidFill>
            <a:schemeClr val="tx1"/>
          </a:solidFill>
        </p:spPr>
        <p:txBody>
          <a:bodyPr/>
          <a:lstStyle/>
          <a:p>
            <a:r>
              <a:rPr lang="zh-CN" altLang="en-US" sz="2400" dirty="0" smtClean="0">
                <a:solidFill>
                  <a:srgbClr val="92D050"/>
                </a:solidFill>
              </a:rPr>
              <a:t>从永死到永生</a:t>
            </a:r>
            <a:endParaRPr lang="en-AU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4" y="126456"/>
            <a:ext cx="11560516" cy="657914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希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伯来书</a:t>
            </a:r>
            <a:r>
              <a:rPr lang="en-A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AU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zh-CN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</a:t>
            </a:r>
            <a:endParaRPr lang="en-AU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按 着 定 命 ， 人 人 都 有 一 死 ，</a:t>
            </a:r>
            <a:endParaRPr lang="en-A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07418" y="50637"/>
            <a:ext cx="2432032" cy="365125"/>
          </a:xfrm>
          <a:solidFill>
            <a:schemeClr val="tx1"/>
          </a:solidFill>
        </p:spPr>
        <p:txBody>
          <a:bodyPr/>
          <a:lstStyle/>
          <a:p>
            <a:r>
              <a:rPr lang="zh-CN" altLang="en-US" sz="2400" dirty="0" smtClean="0">
                <a:solidFill>
                  <a:srgbClr val="92D050"/>
                </a:solidFill>
              </a:rPr>
              <a:t>从永死到永生</a:t>
            </a:r>
            <a:endParaRPr lang="en-AU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4" y="126456"/>
            <a:ext cx="11560516" cy="657914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希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伯来书</a:t>
            </a:r>
            <a:r>
              <a:rPr lang="en-A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AU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zh-CN" alt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</a:t>
            </a:r>
            <a:endParaRPr lang="en-AU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按 着 定 命 ， 人 人 都 有 一 死 ，</a:t>
            </a:r>
            <a:endParaRPr lang="en-US" altLang="zh-CN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罗马书</a:t>
            </a:r>
            <a:r>
              <a:rPr lang="en-A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A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marL="0" indent="0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这 就 如 罪 是 从 一 人 入 了 世 界 ， 死 又 是 从 罪 来 的 ； 於 是 死 就 临 到 众 人 ， 因 为 众 人 都 犯 了 罪 。</a:t>
            </a:r>
            <a:endParaRPr lang="en-A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07418" y="50637"/>
            <a:ext cx="2432032" cy="365125"/>
          </a:xfrm>
          <a:solidFill>
            <a:schemeClr val="tx1"/>
          </a:solidFill>
        </p:spPr>
        <p:txBody>
          <a:bodyPr/>
          <a:lstStyle/>
          <a:p>
            <a:r>
              <a:rPr lang="zh-CN" altLang="en-US" sz="2400" dirty="0" smtClean="0">
                <a:solidFill>
                  <a:srgbClr val="92D050"/>
                </a:solidFill>
              </a:rPr>
              <a:t>从永死到永生</a:t>
            </a:r>
            <a:endParaRPr lang="en-AU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331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等线</vt:lpstr>
      <vt:lpstr>DFKai-SB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oprupewrw</dc:title>
  <dc:creator>Jonathan Ng</dc:creator>
  <cp:lastModifiedBy>Jonathan Ng</cp:lastModifiedBy>
  <cp:revision>150</cp:revision>
  <dcterms:created xsi:type="dcterms:W3CDTF">2021-04-10T07:29:12Z</dcterms:created>
  <dcterms:modified xsi:type="dcterms:W3CDTF">2024-04-13T07:06:14Z</dcterms:modified>
</cp:coreProperties>
</file>