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338" r:id="rId3"/>
    <p:sldId id="342" r:id="rId4"/>
    <p:sldId id="344" r:id="rId5"/>
    <p:sldId id="343" r:id="rId6"/>
    <p:sldId id="296" r:id="rId7"/>
    <p:sldId id="300" r:id="rId8"/>
    <p:sldId id="345" r:id="rId9"/>
    <p:sldId id="278" r:id="rId10"/>
    <p:sldId id="305" r:id="rId11"/>
  </p:sldIdLst>
  <p:sldSz cx="9144000" cy="5143500" type="screen16x9"/>
  <p:notesSz cx="6797675" cy="9928225"/>
  <p:embeddedFontLst>
    <p:embeddedFont>
      <p:font typeface="华文楷体" panose="02010600040101010101" pitchFamily="2" charset="-122"/>
      <p:regular r:id="rId13"/>
    </p:embeddedFont>
    <p:embeddedFont>
      <p:font typeface="华文行楷" panose="02010800040101010101" pitchFamily="2" charset="-122"/>
      <p:regular r:id="rId14"/>
    </p:embeddedFont>
    <p:embeddedFont>
      <p:font typeface="新宋体" panose="02010609030101010101" pitchFamily="49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trick Hand SC" panose="00000500000000000000" pitchFamily="2" charset="0"/>
      <p:regular r:id="rId20"/>
    </p:embeddedFont>
    <p:embeddedFont>
      <p:font typeface="Sniglet" panose="02010600030101010101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1884E-BCAC-4DB0-A5E1-2D97A600C179}" v="558" dt="2022-10-08T13:35:42.231"/>
  </p1510:revLst>
</p1510:revInfo>
</file>

<file path=ppt/tableStyles.xml><?xml version="1.0" encoding="utf-8"?>
<a:tblStyleLst xmlns:a="http://schemas.openxmlformats.org/drawingml/2006/main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2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Jiang" userId="f7b771bc522bb13e" providerId="LiveId" clId="{4FB1884E-BCAC-4DB0-A5E1-2D97A600C179}"/>
    <pc:docChg chg="undo redo custSel addSld delSld modSld">
      <pc:chgData name="Alex Jiang" userId="f7b771bc522bb13e" providerId="LiveId" clId="{4FB1884E-BCAC-4DB0-A5E1-2D97A600C179}" dt="2022-10-08T13:36:05.206" v="1086" actId="1076"/>
      <pc:docMkLst>
        <pc:docMk/>
      </pc:docMkLst>
      <pc:sldChg chg="modSp mod">
        <pc:chgData name="Alex Jiang" userId="f7b771bc522bb13e" providerId="LiveId" clId="{4FB1884E-BCAC-4DB0-A5E1-2D97A600C179}" dt="2022-10-08T12:53:02.077" v="255" actId="207"/>
        <pc:sldMkLst>
          <pc:docMk/>
          <pc:sldMk cId="0" sldId="256"/>
        </pc:sldMkLst>
        <pc:spChg chg="mod">
          <ac:chgData name="Alex Jiang" userId="f7b771bc522bb13e" providerId="LiveId" clId="{4FB1884E-BCAC-4DB0-A5E1-2D97A600C179}" dt="2022-10-08T12:23:43.297" v="33" actId="14100"/>
          <ac:spMkLst>
            <pc:docMk/>
            <pc:sldMk cId="0" sldId="256"/>
            <ac:spMk id="4" creationId="{2C3971D6-CCE0-4480-8D87-ABC00F1F39C5}"/>
          </ac:spMkLst>
        </pc:spChg>
        <pc:spChg chg="mod">
          <ac:chgData name="Alex Jiang" userId="f7b771bc522bb13e" providerId="LiveId" clId="{4FB1884E-BCAC-4DB0-A5E1-2D97A600C179}" dt="2022-10-08T12:53:02.077" v="255" actId="207"/>
          <ac:spMkLst>
            <pc:docMk/>
            <pc:sldMk cId="0" sldId="256"/>
            <ac:spMk id="49" creationId="{00000000-0000-0000-0000-000000000000}"/>
          </ac:spMkLst>
        </pc:spChg>
      </pc:sldChg>
      <pc:sldChg chg="addSp modSp mod">
        <pc:chgData name="Alex Jiang" userId="f7b771bc522bb13e" providerId="LiveId" clId="{4FB1884E-BCAC-4DB0-A5E1-2D97A600C179}" dt="2022-10-08T13:18:56.454" v="900" actId="948"/>
        <pc:sldMkLst>
          <pc:docMk/>
          <pc:sldMk cId="0" sldId="278"/>
        </pc:sldMkLst>
        <pc:spChg chg="add mod">
          <ac:chgData name="Alex Jiang" userId="f7b771bc522bb13e" providerId="LiveId" clId="{4FB1884E-BCAC-4DB0-A5E1-2D97A600C179}" dt="2022-10-08T13:17:29.857" v="891" actId="688"/>
          <ac:spMkLst>
            <pc:docMk/>
            <pc:sldMk cId="0" sldId="278"/>
            <ac:spMk id="2" creationId="{EEE7FB45-0F52-74CD-102B-C26BA199E1B1}"/>
          </ac:spMkLst>
        </pc:spChg>
        <pc:spChg chg="mod">
          <ac:chgData name="Alex Jiang" userId="f7b771bc522bb13e" providerId="LiveId" clId="{4FB1884E-BCAC-4DB0-A5E1-2D97A600C179}" dt="2022-10-08T13:17:39.862" v="892" actId="1076"/>
          <ac:spMkLst>
            <pc:docMk/>
            <pc:sldMk cId="0" sldId="278"/>
            <ac:spMk id="3" creationId="{7FEC0C86-40F8-4858-37F8-408724EE8685}"/>
          </ac:spMkLst>
        </pc:spChg>
        <pc:spChg chg="mod">
          <ac:chgData name="Alex Jiang" userId="f7b771bc522bb13e" providerId="LiveId" clId="{4FB1884E-BCAC-4DB0-A5E1-2D97A600C179}" dt="2022-10-08T13:18:56.454" v="900" actId="948"/>
          <ac:spMkLst>
            <pc:docMk/>
            <pc:sldMk cId="0" sldId="278"/>
            <ac:spMk id="268" creationId="{00000000-0000-0000-0000-000000000000}"/>
          </ac:spMkLst>
        </pc:spChg>
      </pc:sldChg>
      <pc:sldChg chg="modSp mod setBg modAnim">
        <pc:chgData name="Alex Jiang" userId="f7b771bc522bb13e" providerId="LiveId" clId="{4FB1884E-BCAC-4DB0-A5E1-2D97A600C179}" dt="2022-10-08T13:07:28.606" v="702" actId="207"/>
        <pc:sldMkLst>
          <pc:docMk/>
          <pc:sldMk cId="1448722552" sldId="296"/>
        </pc:sldMkLst>
        <pc:spChg chg="mod">
          <ac:chgData name="Alex Jiang" userId="f7b771bc522bb13e" providerId="LiveId" clId="{4FB1884E-BCAC-4DB0-A5E1-2D97A600C179}" dt="2022-10-08T13:04:02.298" v="586" actId="1076"/>
          <ac:spMkLst>
            <pc:docMk/>
            <pc:sldMk cId="1448722552" sldId="296"/>
            <ac:spMk id="3" creationId="{810649AA-4CE1-67BA-9F32-AE0B900AD40B}"/>
          </ac:spMkLst>
        </pc:spChg>
        <pc:spChg chg="mod">
          <ac:chgData name="Alex Jiang" userId="f7b771bc522bb13e" providerId="LiveId" clId="{4FB1884E-BCAC-4DB0-A5E1-2D97A600C179}" dt="2022-10-08T13:03:57.664" v="585" actId="688"/>
          <ac:spMkLst>
            <pc:docMk/>
            <pc:sldMk cId="1448722552" sldId="296"/>
            <ac:spMk id="6" creationId="{4AC1D2B1-667F-F20D-8EDC-DAA402DF993F}"/>
          </ac:spMkLst>
        </pc:spChg>
        <pc:spChg chg="mod">
          <ac:chgData name="Alex Jiang" userId="f7b771bc522bb13e" providerId="LiveId" clId="{4FB1884E-BCAC-4DB0-A5E1-2D97A600C179}" dt="2022-10-08T13:07:28.606" v="702" actId="207"/>
          <ac:spMkLst>
            <pc:docMk/>
            <pc:sldMk cId="1448722552" sldId="296"/>
            <ac:spMk id="87" creationId="{00000000-0000-0000-0000-000000000000}"/>
          </ac:spMkLst>
        </pc:spChg>
      </pc:sldChg>
      <pc:sldChg chg="del">
        <pc:chgData name="Alex Jiang" userId="f7b771bc522bb13e" providerId="LiveId" clId="{4FB1884E-BCAC-4DB0-A5E1-2D97A600C179}" dt="2022-10-08T13:12:09.694" v="800" actId="47"/>
        <pc:sldMkLst>
          <pc:docMk/>
          <pc:sldMk cId="1445783501" sldId="297"/>
        </pc:sldMkLst>
      </pc:sldChg>
      <pc:sldChg chg="delSp modSp mod delAnim modAnim">
        <pc:chgData name="Alex Jiang" userId="f7b771bc522bb13e" providerId="LiveId" clId="{4FB1884E-BCAC-4DB0-A5E1-2D97A600C179}" dt="2022-10-08T13:11:44.568" v="798" actId="1076"/>
        <pc:sldMkLst>
          <pc:docMk/>
          <pc:sldMk cId="3404072748" sldId="300"/>
        </pc:sldMkLst>
        <pc:spChg chg="del">
          <ac:chgData name="Alex Jiang" userId="f7b771bc522bb13e" providerId="LiveId" clId="{4FB1884E-BCAC-4DB0-A5E1-2D97A600C179}" dt="2022-10-08T13:08:30.406" v="719" actId="478"/>
          <ac:spMkLst>
            <pc:docMk/>
            <pc:sldMk cId="3404072748" sldId="300"/>
            <ac:spMk id="2" creationId="{C4ACBFB2-4BEB-117C-C2C7-0F873D36CBF0}"/>
          </ac:spMkLst>
        </pc:spChg>
        <pc:spChg chg="mod">
          <ac:chgData name="Alex Jiang" userId="f7b771bc522bb13e" providerId="LiveId" clId="{4FB1884E-BCAC-4DB0-A5E1-2D97A600C179}" dt="2022-10-08T13:11:44.568" v="798" actId="1076"/>
          <ac:spMkLst>
            <pc:docMk/>
            <pc:sldMk cId="3404072748" sldId="300"/>
            <ac:spMk id="6" creationId="{4AC1D2B1-667F-F20D-8EDC-DAA402DF993F}"/>
          </ac:spMkLst>
        </pc:spChg>
        <pc:spChg chg="mod">
          <ac:chgData name="Alex Jiang" userId="f7b771bc522bb13e" providerId="LiveId" clId="{4FB1884E-BCAC-4DB0-A5E1-2D97A600C179}" dt="2022-10-08T13:11:19.672" v="796" actId="20577"/>
          <ac:spMkLst>
            <pc:docMk/>
            <pc:sldMk cId="3404072748" sldId="300"/>
            <ac:spMk id="86" creationId="{00000000-0000-0000-0000-000000000000}"/>
          </ac:spMkLst>
        </pc:spChg>
        <pc:spChg chg="mod">
          <ac:chgData name="Alex Jiang" userId="f7b771bc522bb13e" providerId="LiveId" clId="{4FB1884E-BCAC-4DB0-A5E1-2D97A600C179}" dt="2022-10-08T13:09:22.751" v="729" actId="2710"/>
          <ac:spMkLst>
            <pc:docMk/>
            <pc:sldMk cId="3404072748" sldId="300"/>
            <ac:spMk id="87" creationId="{00000000-0000-0000-0000-000000000000}"/>
          </ac:spMkLst>
        </pc:spChg>
      </pc:sldChg>
      <pc:sldChg chg="del">
        <pc:chgData name="Alex Jiang" userId="f7b771bc522bb13e" providerId="LiveId" clId="{4FB1884E-BCAC-4DB0-A5E1-2D97A600C179}" dt="2022-10-08T13:12:05.137" v="799" actId="47"/>
        <pc:sldMkLst>
          <pc:docMk/>
          <pc:sldMk cId="3522319474" sldId="303"/>
        </pc:sldMkLst>
      </pc:sldChg>
      <pc:sldChg chg="modSp del mod">
        <pc:chgData name="Alex Jiang" userId="f7b771bc522bb13e" providerId="LiveId" clId="{4FB1884E-BCAC-4DB0-A5E1-2D97A600C179}" dt="2022-10-08T13:17:52.900" v="893" actId="47"/>
        <pc:sldMkLst>
          <pc:docMk/>
          <pc:sldMk cId="1816807915" sldId="304"/>
        </pc:sldMkLst>
        <pc:spChg chg="mod">
          <ac:chgData name="Alex Jiang" userId="f7b771bc522bb13e" providerId="LiveId" clId="{4FB1884E-BCAC-4DB0-A5E1-2D97A600C179}" dt="2022-10-08T13:15:22.849" v="874" actId="2711"/>
          <ac:spMkLst>
            <pc:docMk/>
            <pc:sldMk cId="1816807915" sldId="304"/>
            <ac:spMk id="268" creationId="{00000000-0000-0000-0000-000000000000}"/>
          </ac:spMkLst>
        </pc:spChg>
      </pc:sldChg>
      <pc:sldChg chg="addSp delSp modSp mod">
        <pc:chgData name="Alex Jiang" userId="f7b771bc522bb13e" providerId="LiveId" clId="{4FB1884E-BCAC-4DB0-A5E1-2D97A600C179}" dt="2022-10-08T13:18:38.036" v="898" actId="1076"/>
        <pc:sldMkLst>
          <pc:docMk/>
          <pc:sldMk cId="2272749487" sldId="305"/>
        </pc:sldMkLst>
        <pc:spChg chg="del">
          <ac:chgData name="Alex Jiang" userId="f7b771bc522bb13e" providerId="LiveId" clId="{4FB1884E-BCAC-4DB0-A5E1-2D97A600C179}" dt="2022-10-08T13:18:01.504" v="894" actId="478"/>
          <ac:spMkLst>
            <pc:docMk/>
            <pc:sldMk cId="2272749487" sldId="305"/>
            <ac:spMk id="3" creationId="{7FEC0C86-40F8-4858-37F8-408724EE8685}"/>
          </ac:spMkLst>
        </pc:spChg>
        <pc:spChg chg="add del mod">
          <ac:chgData name="Alex Jiang" userId="f7b771bc522bb13e" providerId="LiveId" clId="{4FB1884E-BCAC-4DB0-A5E1-2D97A600C179}" dt="2022-10-08T13:18:04.284" v="895" actId="478"/>
          <ac:spMkLst>
            <pc:docMk/>
            <pc:sldMk cId="2272749487" sldId="305"/>
            <ac:spMk id="4" creationId="{EAA3F27D-F0B3-E82B-FE49-96C051350ABF}"/>
          </ac:spMkLst>
        </pc:spChg>
        <pc:spChg chg="add mod">
          <ac:chgData name="Alex Jiang" userId="f7b771bc522bb13e" providerId="LiveId" clId="{4FB1884E-BCAC-4DB0-A5E1-2D97A600C179}" dt="2022-10-08T13:18:30.054" v="897"/>
          <ac:spMkLst>
            <pc:docMk/>
            <pc:sldMk cId="2272749487" sldId="305"/>
            <ac:spMk id="5" creationId="{29445BAC-4ACD-12E4-6806-597B9AB23E56}"/>
          </ac:spMkLst>
        </pc:spChg>
        <pc:spChg chg="add mod">
          <ac:chgData name="Alex Jiang" userId="f7b771bc522bb13e" providerId="LiveId" clId="{4FB1884E-BCAC-4DB0-A5E1-2D97A600C179}" dt="2022-10-08T13:18:30.054" v="897"/>
          <ac:spMkLst>
            <pc:docMk/>
            <pc:sldMk cId="2272749487" sldId="305"/>
            <ac:spMk id="6" creationId="{C14AF2F1-AF0A-18E4-5EBE-68C83A84F053}"/>
          </ac:spMkLst>
        </pc:spChg>
        <pc:spChg chg="mod">
          <ac:chgData name="Alex Jiang" userId="f7b771bc522bb13e" providerId="LiveId" clId="{4FB1884E-BCAC-4DB0-A5E1-2D97A600C179}" dt="2022-10-08T13:18:38.036" v="898" actId="1076"/>
          <ac:spMkLst>
            <pc:docMk/>
            <pc:sldMk cId="2272749487" sldId="305"/>
            <ac:spMk id="268" creationId="{00000000-0000-0000-0000-000000000000}"/>
          </ac:spMkLst>
        </pc:spChg>
      </pc:sldChg>
      <pc:sldChg chg="addSp delSp modSp mod addAnim delAnim modAnim">
        <pc:chgData name="Alex Jiang" userId="f7b771bc522bb13e" providerId="LiveId" clId="{4FB1884E-BCAC-4DB0-A5E1-2D97A600C179}" dt="2022-10-08T13:36:05.206" v="1086" actId="1076"/>
        <pc:sldMkLst>
          <pc:docMk/>
          <pc:sldMk cId="3846806142" sldId="343"/>
        </pc:sldMkLst>
        <pc:spChg chg="add mod">
          <ac:chgData name="Alex Jiang" userId="f7b771bc522bb13e" providerId="LiveId" clId="{4FB1884E-BCAC-4DB0-A5E1-2D97A600C179}" dt="2022-10-08T13:35:49.238" v="1083" actId="1076"/>
          <ac:spMkLst>
            <pc:docMk/>
            <pc:sldMk cId="3846806142" sldId="343"/>
            <ac:spMk id="2" creationId="{7FEC761B-51D6-3524-0F4E-977286BD1B4F}"/>
          </ac:spMkLst>
        </pc:spChg>
        <pc:spChg chg="add del mod">
          <ac:chgData name="Alex Jiang" userId="f7b771bc522bb13e" providerId="LiveId" clId="{4FB1884E-BCAC-4DB0-A5E1-2D97A600C179}" dt="2022-10-08T13:35:59.122" v="1085" actId="1076"/>
          <ac:spMkLst>
            <pc:docMk/>
            <pc:sldMk cId="3846806142" sldId="343"/>
            <ac:spMk id="3" creationId="{6E18E58E-2DFD-ABCC-6BFF-54504EC853C3}"/>
          </ac:spMkLst>
        </pc:spChg>
        <pc:spChg chg="add del mod">
          <ac:chgData name="Alex Jiang" userId="f7b771bc522bb13e" providerId="LiveId" clId="{4FB1884E-BCAC-4DB0-A5E1-2D97A600C179}" dt="2022-10-08T13:36:05.206" v="1086" actId="1076"/>
          <ac:spMkLst>
            <pc:docMk/>
            <pc:sldMk cId="3846806142" sldId="343"/>
            <ac:spMk id="5" creationId="{96C021F3-BAA7-0BF4-2D61-5B159F2FBC57}"/>
          </ac:spMkLst>
        </pc:spChg>
        <pc:spChg chg="mod">
          <ac:chgData name="Alex Jiang" userId="f7b771bc522bb13e" providerId="LiveId" clId="{4FB1884E-BCAC-4DB0-A5E1-2D97A600C179}" dt="2022-10-08T13:20:29.663" v="918" actId="207"/>
          <ac:spMkLst>
            <pc:docMk/>
            <pc:sldMk cId="3846806142" sldId="343"/>
            <ac:spMk id="8" creationId="{96F741BF-8434-8DDC-A04C-C1FEBD2FCDAC}"/>
          </ac:spMkLst>
        </pc:spChg>
        <pc:grpChg chg="del">
          <ac:chgData name="Alex Jiang" userId="f7b771bc522bb13e" providerId="LiveId" clId="{4FB1884E-BCAC-4DB0-A5E1-2D97A600C179}" dt="2022-10-08T12:21:43.901" v="0" actId="478"/>
          <ac:grpSpMkLst>
            <pc:docMk/>
            <pc:sldMk cId="3846806142" sldId="343"/>
            <ac:grpSpMk id="96" creationId="{91B8D1E9-9DF9-0C08-3703-41099A9628B9}"/>
          </ac:grpSpMkLst>
        </pc:grpChg>
        <pc:grpChg chg="del">
          <ac:chgData name="Alex Jiang" userId="f7b771bc522bb13e" providerId="LiveId" clId="{4FB1884E-BCAC-4DB0-A5E1-2D97A600C179}" dt="2022-10-08T12:21:45.874" v="1" actId="478"/>
          <ac:grpSpMkLst>
            <pc:docMk/>
            <pc:sldMk cId="3846806142" sldId="343"/>
            <ac:grpSpMk id="148" creationId="{73BA48C5-8665-57C8-34DB-947D9C660B4F}"/>
          </ac:grpSpMkLst>
        </pc:grpChg>
        <pc:grpChg chg="del">
          <ac:chgData name="Alex Jiang" userId="f7b771bc522bb13e" providerId="LiveId" clId="{4FB1884E-BCAC-4DB0-A5E1-2D97A600C179}" dt="2022-10-08T12:21:47" v="2" actId="478"/>
          <ac:grpSpMkLst>
            <pc:docMk/>
            <pc:sldMk cId="3846806142" sldId="343"/>
            <ac:grpSpMk id="233" creationId="{B684C0CC-E221-97B9-3107-6561BFD08F80}"/>
          </ac:grpSpMkLst>
        </pc:grp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149" creationId="{B372890C-E18E-2465-A387-D7B7ED01E61B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196" creationId="{8219F53E-AB9D-B237-AED4-8FADE6F36D09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197" creationId="{DE530041-0E21-E781-96A4-7E0D49936DA4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198" creationId="{04568FF1-07B3-FDFE-1720-5397FF08E437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199" creationId="{1E0280B5-3BDE-9CAF-9C54-326F198EBEAB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0" creationId="{5B205EFE-44C5-B618-CB3C-C22C4C4685D2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1" creationId="{F367D5C7-8E60-13E9-E46D-EDCF1E313C1D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2" creationId="{88088CEB-2611-B142-4D31-4914E1C9C5AF}"/>
          </ac:inkMkLst>
        </pc:inkChg>
        <pc:inkChg chg="del">
          <ac:chgData name="Alex Jiang" userId="f7b771bc522bb13e" providerId="LiveId" clId="{4FB1884E-BCAC-4DB0-A5E1-2D97A600C179}" dt="2022-10-08T12:21:48.118" v="3" actId="478"/>
          <ac:inkMkLst>
            <pc:docMk/>
            <pc:sldMk cId="3846806142" sldId="343"/>
            <ac:inkMk id="203" creationId="{D99E1CE2-B948-2255-343B-1352D3DCB0DD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4" creationId="{8E4EF7A3-6627-09D9-62A0-36B1FACAD1A0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5" creationId="{9CDB78D6-D67E-460C-2358-DEFA6F3F0C15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6" creationId="{87F96AC4-716E-08CB-0DE8-643B8B84DD55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09" creationId="{5FA5EFD2-F438-7080-916B-7B475B2ECFD0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10" creationId="{7BC1779A-9054-2346-C4D0-DAC51733F1C5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16" creationId="{CF1B13DA-7991-4769-BA04-D36D40D09DD3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17" creationId="{F647ADA9-9AF8-CB1E-43EC-A36AE3B4C4FC}"/>
          </ac:inkMkLst>
        </pc:inkChg>
        <pc:inkChg chg="del">
          <ac:chgData name="Alex Jiang" userId="f7b771bc522bb13e" providerId="LiveId" clId="{4FB1884E-BCAC-4DB0-A5E1-2D97A600C179}" dt="2022-10-08T12:21:50.312" v="4" actId="478"/>
          <ac:inkMkLst>
            <pc:docMk/>
            <pc:sldMk cId="3846806142" sldId="343"/>
            <ac:inkMk id="221" creationId="{811A9619-7A94-196A-2730-143FD6DF110D}"/>
          </ac:inkMkLst>
        </pc:inkChg>
      </pc:sldChg>
      <pc:sldChg chg="del">
        <pc:chgData name="Alex Jiang" userId="f7b771bc522bb13e" providerId="LiveId" clId="{4FB1884E-BCAC-4DB0-A5E1-2D97A600C179}" dt="2022-10-08T12:22:30.083" v="5" actId="47"/>
        <pc:sldMkLst>
          <pc:docMk/>
          <pc:sldMk cId="2815215282" sldId="344"/>
        </pc:sldMkLst>
      </pc:sldChg>
      <pc:sldChg chg="addSp modSp add mod modAnim">
        <pc:chgData name="Alex Jiang" userId="f7b771bc522bb13e" providerId="LiveId" clId="{4FB1884E-BCAC-4DB0-A5E1-2D97A600C179}" dt="2022-10-08T13:27:55.934" v="970" actId="688"/>
        <pc:sldMkLst>
          <pc:docMk/>
          <pc:sldMk cId="3074420535" sldId="344"/>
        </pc:sldMkLst>
        <pc:spChg chg="add mod">
          <ac:chgData name="Alex Jiang" userId="f7b771bc522bb13e" providerId="LiveId" clId="{4FB1884E-BCAC-4DB0-A5E1-2D97A600C179}" dt="2022-10-08T13:26:53.880" v="963" actId="1076"/>
          <ac:spMkLst>
            <pc:docMk/>
            <pc:sldMk cId="3074420535" sldId="344"/>
            <ac:spMk id="2" creationId="{53F58EAF-19B7-024D-833F-AF1D7A38D58A}"/>
          </ac:spMkLst>
        </pc:spChg>
        <pc:spChg chg="mod">
          <ac:chgData name="Alex Jiang" userId="f7b771bc522bb13e" providerId="LiveId" clId="{4FB1884E-BCAC-4DB0-A5E1-2D97A600C179}" dt="2022-10-08T12:24:03.331" v="44" actId="1035"/>
          <ac:spMkLst>
            <pc:docMk/>
            <pc:sldMk cId="3074420535" sldId="344"/>
            <ac:spMk id="4" creationId="{2C3971D6-CCE0-4480-8D87-ABC00F1F39C5}"/>
          </ac:spMkLst>
        </pc:spChg>
        <pc:spChg chg="add mod">
          <ac:chgData name="Alex Jiang" userId="f7b771bc522bb13e" providerId="LiveId" clId="{4FB1884E-BCAC-4DB0-A5E1-2D97A600C179}" dt="2022-10-08T13:26:51.307" v="962" actId="1076"/>
          <ac:spMkLst>
            <pc:docMk/>
            <pc:sldMk cId="3074420535" sldId="344"/>
            <ac:spMk id="8" creationId="{0B35CF6D-CB60-E485-10EC-3A36A20C7DB8}"/>
          </ac:spMkLst>
        </pc:spChg>
        <pc:spChg chg="add mod">
          <ac:chgData name="Alex Jiang" userId="f7b771bc522bb13e" providerId="LiveId" clId="{4FB1884E-BCAC-4DB0-A5E1-2D97A600C179}" dt="2022-10-08T13:26:48.490" v="961" actId="1076"/>
          <ac:spMkLst>
            <pc:docMk/>
            <pc:sldMk cId="3074420535" sldId="344"/>
            <ac:spMk id="9" creationId="{9CF7C346-5FAF-506E-2065-F313E343A925}"/>
          </ac:spMkLst>
        </pc:spChg>
        <pc:spChg chg="mod">
          <ac:chgData name="Alex Jiang" userId="f7b771bc522bb13e" providerId="LiveId" clId="{4FB1884E-BCAC-4DB0-A5E1-2D97A600C179}" dt="2022-10-08T12:53:53.854" v="263" actId="2711"/>
          <ac:spMkLst>
            <pc:docMk/>
            <pc:sldMk cId="3074420535" sldId="344"/>
            <ac:spMk id="49" creationId="{00000000-0000-0000-0000-000000000000}"/>
          </ac:spMkLst>
        </pc:spChg>
        <pc:picChg chg="add mod">
          <ac:chgData name="Alex Jiang" userId="f7b771bc522bb13e" providerId="LiveId" clId="{4FB1884E-BCAC-4DB0-A5E1-2D97A600C179}" dt="2022-10-08T13:27:55.934" v="970" actId="688"/>
          <ac:picMkLst>
            <pc:docMk/>
            <pc:sldMk cId="3074420535" sldId="344"/>
            <ac:picMk id="5" creationId="{205BE359-4987-3E97-5E25-7BA64F13C9CC}"/>
          </ac:picMkLst>
        </pc:picChg>
        <pc:picChg chg="add mod ord">
          <ac:chgData name="Alex Jiang" userId="f7b771bc522bb13e" providerId="LiveId" clId="{4FB1884E-BCAC-4DB0-A5E1-2D97A600C179}" dt="2022-10-08T13:27:35.517" v="966" actId="1076"/>
          <ac:picMkLst>
            <pc:docMk/>
            <pc:sldMk cId="3074420535" sldId="344"/>
            <ac:picMk id="7" creationId="{76055A44-31F1-8432-C2B6-B287E666BE92}"/>
          </ac:picMkLst>
        </pc:picChg>
      </pc:sldChg>
      <pc:sldChg chg="addSp delSp modSp new del mod">
        <pc:chgData name="Alex Jiang" userId="f7b771bc522bb13e" providerId="LiveId" clId="{4FB1884E-BCAC-4DB0-A5E1-2D97A600C179}" dt="2022-10-08T12:49:17.201" v="144" actId="47"/>
        <pc:sldMkLst>
          <pc:docMk/>
          <pc:sldMk cId="3977624959" sldId="345"/>
        </pc:sldMkLst>
        <pc:picChg chg="add del mod">
          <ac:chgData name="Alex Jiang" userId="f7b771bc522bb13e" providerId="LiveId" clId="{4FB1884E-BCAC-4DB0-A5E1-2D97A600C179}" dt="2022-10-08T12:47:10.109" v="133" actId="478"/>
          <ac:picMkLst>
            <pc:docMk/>
            <pc:sldMk cId="3977624959" sldId="345"/>
            <ac:picMk id="6" creationId="{ABDF061C-BFEE-96F1-A768-618110A5DB06}"/>
          </ac:picMkLst>
        </pc:picChg>
        <pc:picChg chg="add">
          <ac:chgData name="Alex Jiang" userId="f7b771bc522bb13e" providerId="LiveId" clId="{4FB1884E-BCAC-4DB0-A5E1-2D97A600C179}" dt="2022-10-08T12:47:10.832" v="134" actId="22"/>
          <ac:picMkLst>
            <pc:docMk/>
            <pc:sldMk cId="3977624959" sldId="345"/>
            <ac:picMk id="8" creationId="{7629D4E4-DF93-E3EA-EBE2-998BC4541E73}"/>
          </ac:picMkLst>
        </pc:picChg>
      </pc:sldChg>
      <pc:sldChg chg="modSp add mod modAnim">
        <pc:chgData name="Alex Jiang" userId="f7b771bc522bb13e" providerId="LiveId" clId="{4FB1884E-BCAC-4DB0-A5E1-2D97A600C179}" dt="2022-10-08T13:14:21.782" v="873" actId="1076"/>
        <pc:sldMkLst>
          <pc:docMk/>
          <pc:sldMk cId="4095170102" sldId="345"/>
        </pc:sldMkLst>
        <pc:spChg chg="mod">
          <ac:chgData name="Alex Jiang" userId="f7b771bc522bb13e" providerId="LiveId" clId="{4FB1884E-BCAC-4DB0-A5E1-2D97A600C179}" dt="2022-10-08T13:12:26.258" v="825" actId="20577"/>
          <ac:spMkLst>
            <pc:docMk/>
            <pc:sldMk cId="4095170102" sldId="345"/>
            <ac:spMk id="86" creationId="{00000000-0000-0000-0000-000000000000}"/>
          </ac:spMkLst>
        </pc:spChg>
        <pc:spChg chg="mod">
          <ac:chgData name="Alex Jiang" userId="f7b771bc522bb13e" providerId="LiveId" clId="{4FB1884E-BCAC-4DB0-A5E1-2D97A600C179}" dt="2022-10-08T13:14:21.782" v="873" actId="1076"/>
          <ac:spMkLst>
            <pc:docMk/>
            <pc:sldMk cId="4095170102" sldId="345"/>
            <ac:spMk id="87" creationId="{00000000-0000-0000-0000-000000000000}"/>
          </ac:spMkLst>
        </pc:spChg>
      </pc:sldChg>
    </pc:docChg>
  </pc:docChgLst>
  <pc:docChgLst>
    <pc:chgData name="Alex Jiang" userId="f7b771bc522bb13e" providerId="LiveId" clId="{EB234744-A10D-4107-9F07-2E57B86CD869}"/>
    <pc:docChg chg="undo custSel addSld delSld modSld sldOrd modNotesMaster">
      <pc:chgData name="Alex Jiang" userId="f7b771bc522bb13e" providerId="LiveId" clId="{EB234744-A10D-4107-9F07-2E57B86CD869}" dt="2022-05-07T16:40:17.256" v="3573"/>
      <pc:docMkLst>
        <pc:docMk/>
      </pc:docMkLst>
      <pc:sldChg chg="addSp modSp mod modTransition modNotes">
        <pc:chgData name="Alex Jiang" userId="f7b771bc522bb13e" providerId="LiveId" clId="{EB234744-A10D-4107-9F07-2E57B86CD869}" dt="2022-05-07T16:40:17.256" v="3573"/>
        <pc:sldMkLst>
          <pc:docMk/>
          <pc:sldMk cId="0" sldId="256"/>
        </pc:sldMkLst>
        <pc:spChg chg="add mod">
          <ac:chgData name="Alex Jiang" userId="f7b771bc522bb13e" providerId="LiveId" clId="{EB234744-A10D-4107-9F07-2E57B86CD869}" dt="2022-04-30T13:15:50.306" v="76" actId="1076"/>
          <ac:spMkLst>
            <pc:docMk/>
            <pc:sldMk cId="0" sldId="256"/>
            <ac:spMk id="4" creationId="{2C3971D6-CCE0-4480-8D87-ABC00F1F39C5}"/>
          </ac:spMkLst>
        </pc:spChg>
        <pc:spChg chg="mod">
          <ac:chgData name="Alex Jiang" userId="f7b771bc522bb13e" providerId="LiveId" clId="{EB234744-A10D-4107-9F07-2E57B86CD869}" dt="2022-05-07T06:18:07.087" v="118" actId="20577"/>
          <ac:spMkLst>
            <pc:docMk/>
            <pc:sldMk cId="0" sldId="256"/>
            <ac:spMk id="49" creationId="{00000000-0000-0000-0000-000000000000}"/>
          </ac:spMkLst>
        </pc:spChg>
      </pc:sldChg>
      <pc:sldChg chg="del modNotes">
        <pc:chgData name="Alex Jiang" userId="f7b771bc522bb13e" providerId="LiveId" clId="{EB234744-A10D-4107-9F07-2E57B86CD869}" dt="2022-05-07T07:27:06.623" v="1265" actId="47"/>
        <pc:sldMkLst>
          <pc:docMk/>
          <pc:sldMk cId="0" sldId="257"/>
        </pc:sldMkLst>
      </pc:sldChg>
      <pc:sldChg chg="del modNotes">
        <pc:chgData name="Alex Jiang" userId="f7b771bc522bb13e" providerId="LiveId" clId="{EB234744-A10D-4107-9F07-2E57B86CD869}" dt="2022-05-07T06:47:54.788" v="802" actId="47"/>
        <pc:sldMkLst>
          <pc:docMk/>
          <pc:sldMk cId="0" sldId="258"/>
        </pc:sldMkLst>
      </pc:sldChg>
      <pc:sldChg chg="del modNotes">
        <pc:chgData name="Alex Jiang" userId="f7b771bc522bb13e" providerId="LiveId" clId="{EB234744-A10D-4107-9F07-2E57B86CD869}" dt="2022-05-07T07:06:46.127" v="1033" actId="47"/>
        <pc:sldMkLst>
          <pc:docMk/>
          <pc:sldMk cId="0" sldId="259"/>
        </pc:sldMkLst>
      </pc:sldChg>
      <pc:sldChg chg="delSp modSp del mod modNotes">
        <pc:chgData name="Alex Jiang" userId="f7b771bc522bb13e" providerId="LiveId" clId="{EB234744-A10D-4107-9F07-2E57B86CD869}" dt="2022-05-07T07:02:41.851" v="1017" actId="47"/>
        <pc:sldMkLst>
          <pc:docMk/>
          <pc:sldMk cId="0" sldId="260"/>
        </pc:sldMkLst>
        <pc:spChg chg="mod">
          <ac:chgData name="Alex Jiang" userId="f7b771bc522bb13e" providerId="LiveId" clId="{EB234744-A10D-4107-9F07-2E57B86CD869}" dt="2022-05-07T07:02:37.616" v="1014" actId="1076"/>
          <ac:spMkLst>
            <pc:docMk/>
            <pc:sldMk cId="0" sldId="260"/>
            <ac:spMk id="79" creationId="{00000000-0000-0000-0000-000000000000}"/>
          </ac:spMkLst>
        </pc:spChg>
        <pc:spChg chg="del mod">
          <ac:chgData name="Alex Jiang" userId="f7b771bc522bb13e" providerId="LiveId" clId="{EB234744-A10D-4107-9F07-2E57B86CD869}" dt="2022-05-07T07:02:39.855" v="1016" actId="478"/>
          <ac:spMkLst>
            <pc:docMk/>
            <pc:sldMk cId="0" sldId="260"/>
            <ac:spMk id="80" creationId="{00000000-0000-0000-0000-000000000000}"/>
          </ac:spMkLst>
        </pc:spChg>
      </pc:sldChg>
      <pc:sldChg chg="addSp modSp mod ord modTransition modAnim modNotes">
        <pc:chgData name="Alex Jiang" userId="f7b771bc522bb13e" providerId="LiveId" clId="{EB234744-A10D-4107-9F07-2E57B86CD869}" dt="2022-05-07T16:40:17.256" v="3573"/>
        <pc:sldMkLst>
          <pc:docMk/>
          <pc:sldMk cId="0" sldId="261"/>
        </pc:sldMkLst>
        <pc:spChg chg="mod">
          <ac:chgData name="Alex Jiang" userId="f7b771bc522bb13e" providerId="LiveId" clId="{EB234744-A10D-4107-9F07-2E57B86CD869}" dt="2022-05-07T06:24:50.390" v="204" actId="20577"/>
          <ac:spMkLst>
            <pc:docMk/>
            <pc:sldMk cId="0" sldId="261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5:31:09.137" v="2647" actId="20577"/>
          <ac:spMkLst>
            <pc:docMk/>
            <pc:sldMk cId="0" sldId="261"/>
            <ac:spMk id="87" creationId="{00000000-0000-0000-0000-000000000000}"/>
          </ac:spMkLst>
        </pc:spChg>
        <pc:picChg chg="add mod">
          <ac:chgData name="Alex Jiang" userId="f7b771bc522bb13e" providerId="LiveId" clId="{EB234744-A10D-4107-9F07-2E57B86CD869}" dt="2022-05-07T11:00:53.035" v="2315" actId="14100"/>
          <ac:picMkLst>
            <pc:docMk/>
            <pc:sldMk cId="0" sldId="261"/>
            <ac:picMk id="3" creationId="{2D99601B-4DA0-6799-6540-D45B0B89C08C}"/>
          </ac:picMkLst>
        </pc:picChg>
      </pc:sldChg>
      <pc:sldChg chg="del modNotes">
        <pc:chgData name="Alex Jiang" userId="f7b771bc522bb13e" providerId="LiveId" clId="{EB234744-A10D-4107-9F07-2E57B86CD869}" dt="2022-05-07T07:02:45.514" v="1018" actId="47"/>
        <pc:sldMkLst>
          <pc:docMk/>
          <pc:sldMk cId="0" sldId="262"/>
        </pc:sldMkLst>
      </pc:sldChg>
      <pc:sldChg chg="del modNotes">
        <pc:chgData name="Alex Jiang" userId="f7b771bc522bb13e" providerId="LiveId" clId="{EB234744-A10D-4107-9F07-2E57B86CD869}" dt="2022-05-07T12:31:41.395" v="2317" actId="47"/>
        <pc:sldMkLst>
          <pc:docMk/>
          <pc:sldMk cId="0" sldId="263"/>
        </pc:sldMkLst>
      </pc:sldChg>
      <pc:sldChg chg="del modNotes">
        <pc:chgData name="Alex Jiang" userId="f7b771bc522bb13e" providerId="LiveId" clId="{EB234744-A10D-4107-9F07-2E57B86CD869}" dt="2022-05-07T07:02:50.856" v="1019" actId="47"/>
        <pc:sldMkLst>
          <pc:docMk/>
          <pc:sldMk cId="0" sldId="264"/>
        </pc:sldMkLst>
      </pc:sldChg>
      <pc:sldChg chg="del modNotes">
        <pc:chgData name="Alex Jiang" userId="f7b771bc522bb13e" providerId="LiveId" clId="{EB234744-A10D-4107-9F07-2E57B86CD869}" dt="2022-05-07T07:06:53.450" v="1034" actId="47"/>
        <pc:sldMkLst>
          <pc:docMk/>
          <pc:sldMk cId="0" sldId="265"/>
        </pc:sldMkLst>
      </pc:sldChg>
      <pc:sldChg chg="del modNotes">
        <pc:chgData name="Alex Jiang" userId="f7b771bc522bb13e" providerId="LiveId" clId="{EB234744-A10D-4107-9F07-2E57B86CD869}" dt="2022-05-07T07:06:56.337" v="1035" actId="47"/>
        <pc:sldMkLst>
          <pc:docMk/>
          <pc:sldMk cId="0" sldId="266"/>
        </pc:sldMkLst>
      </pc:sldChg>
      <pc:sldChg chg="del modNotes">
        <pc:chgData name="Alex Jiang" userId="f7b771bc522bb13e" providerId="LiveId" clId="{EB234744-A10D-4107-9F07-2E57B86CD869}" dt="2022-05-07T07:02:59.735" v="1020" actId="47"/>
        <pc:sldMkLst>
          <pc:docMk/>
          <pc:sldMk cId="0" sldId="267"/>
        </pc:sldMkLst>
      </pc:sldChg>
      <pc:sldChg chg="del">
        <pc:chgData name="Alex Jiang" userId="f7b771bc522bb13e" providerId="LiveId" clId="{EB234744-A10D-4107-9F07-2E57B86CD869}" dt="2022-05-07T07:03:01.269" v="1021" actId="47"/>
        <pc:sldMkLst>
          <pc:docMk/>
          <pc:sldMk cId="0" sldId="268"/>
        </pc:sldMkLst>
      </pc:sldChg>
      <pc:sldChg chg="del modNotes">
        <pc:chgData name="Alex Jiang" userId="f7b771bc522bb13e" providerId="LiveId" clId="{EB234744-A10D-4107-9F07-2E57B86CD869}" dt="2022-05-07T07:03:02.651" v="1022" actId="47"/>
        <pc:sldMkLst>
          <pc:docMk/>
          <pc:sldMk cId="0" sldId="269"/>
        </pc:sldMkLst>
      </pc:sldChg>
      <pc:sldChg chg="del modNotes">
        <pc:chgData name="Alex Jiang" userId="f7b771bc522bb13e" providerId="LiveId" clId="{EB234744-A10D-4107-9F07-2E57B86CD869}" dt="2022-05-07T07:03:04.108" v="1023" actId="47"/>
        <pc:sldMkLst>
          <pc:docMk/>
          <pc:sldMk cId="0" sldId="270"/>
        </pc:sldMkLst>
      </pc:sldChg>
      <pc:sldChg chg="del modNotes">
        <pc:chgData name="Alex Jiang" userId="f7b771bc522bb13e" providerId="LiveId" clId="{EB234744-A10D-4107-9F07-2E57B86CD869}" dt="2022-05-07T07:03:13.477" v="1024" actId="47"/>
        <pc:sldMkLst>
          <pc:docMk/>
          <pc:sldMk cId="0" sldId="271"/>
        </pc:sldMkLst>
      </pc:sldChg>
      <pc:sldChg chg="del modNotes">
        <pc:chgData name="Alex Jiang" userId="f7b771bc522bb13e" providerId="LiveId" clId="{EB234744-A10D-4107-9F07-2E57B86CD869}" dt="2022-05-07T07:03:13.931" v="1025" actId="47"/>
        <pc:sldMkLst>
          <pc:docMk/>
          <pc:sldMk cId="0" sldId="272"/>
        </pc:sldMkLst>
      </pc:sldChg>
      <pc:sldChg chg="del modNotes">
        <pc:chgData name="Alex Jiang" userId="f7b771bc522bb13e" providerId="LiveId" clId="{EB234744-A10D-4107-9F07-2E57B86CD869}" dt="2022-05-07T07:06:59.624" v="1036" actId="47"/>
        <pc:sldMkLst>
          <pc:docMk/>
          <pc:sldMk cId="0" sldId="273"/>
        </pc:sldMkLst>
      </pc:sldChg>
      <pc:sldChg chg="del modNotes">
        <pc:chgData name="Alex Jiang" userId="f7b771bc522bb13e" providerId="LiveId" clId="{EB234744-A10D-4107-9F07-2E57B86CD869}" dt="2022-05-07T07:03:35.644" v="1029" actId="47"/>
        <pc:sldMkLst>
          <pc:docMk/>
          <pc:sldMk cId="0" sldId="274"/>
        </pc:sldMkLst>
      </pc:sldChg>
      <pc:sldChg chg="del modNotes">
        <pc:chgData name="Alex Jiang" userId="f7b771bc522bb13e" providerId="LiveId" clId="{EB234744-A10D-4107-9F07-2E57B86CD869}" dt="2022-05-07T07:03:26.199" v="1026" actId="47"/>
        <pc:sldMkLst>
          <pc:docMk/>
          <pc:sldMk cId="0" sldId="275"/>
        </pc:sldMkLst>
      </pc:sldChg>
      <pc:sldChg chg="del modNotes">
        <pc:chgData name="Alex Jiang" userId="f7b771bc522bb13e" providerId="LiveId" clId="{EB234744-A10D-4107-9F07-2E57B86CD869}" dt="2022-05-07T07:03:28.612" v="1027" actId="47"/>
        <pc:sldMkLst>
          <pc:docMk/>
          <pc:sldMk cId="0" sldId="276"/>
        </pc:sldMkLst>
      </pc:sldChg>
      <pc:sldChg chg="del modNotes">
        <pc:chgData name="Alex Jiang" userId="f7b771bc522bb13e" providerId="LiveId" clId="{EB234744-A10D-4107-9F07-2E57B86CD869}" dt="2022-05-07T07:03:30.294" v="1028" actId="47"/>
        <pc:sldMkLst>
          <pc:docMk/>
          <pc:sldMk cId="0" sldId="277"/>
        </pc:sldMkLst>
      </pc:sldChg>
      <pc:sldChg chg="modSp mod modNotes">
        <pc:chgData name="Alex Jiang" userId="f7b771bc522bb13e" providerId="LiveId" clId="{EB234744-A10D-4107-9F07-2E57B86CD869}" dt="2022-05-07T16:40:17.256" v="3573"/>
        <pc:sldMkLst>
          <pc:docMk/>
          <pc:sldMk cId="0" sldId="278"/>
        </pc:sldMkLst>
        <pc:spChg chg="mod">
          <ac:chgData name="Alex Jiang" userId="f7b771bc522bb13e" providerId="LiveId" clId="{EB234744-A10D-4107-9F07-2E57B86CD869}" dt="2022-05-07T09:59:31.602" v="1544" actId="404"/>
          <ac:spMkLst>
            <pc:docMk/>
            <pc:sldMk cId="0" sldId="278"/>
            <ac:spMk id="267" creationId="{00000000-0000-0000-0000-000000000000}"/>
          </ac:spMkLst>
        </pc:spChg>
        <pc:spChg chg="mod">
          <ac:chgData name="Alex Jiang" userId="f7b771bc522bb13e" providerId="LiveId" clId="{EB234744-A10D-4107-9F07-2E57B86CD869}" dt="2022-05-07T10:22:17.487" v="2183" actId="20577"/>
          <ac:spMkLst>
            <pc:docMk/>
            <pc:sldMk cId="0" sldId="278"/>
            <ac:spMk id="268" creationId="{00000000-0000-0000-0000-000000000000}"/>
          </ac:spMkLst>
        </pc:spChg>
        <pc:spChg chg="mod">
          <ac:chgData name="Alex Jiang" userId="f7b771bc522bb13e" providerId="LiveId" clId="{EB234744-A10D-4107-9F07-2E57B86CD869}" dt="2022-05-07T09:59:20.767" v="1539" actId="1076"/>
          <ac:spMkLst>
            <pc:docMk/>
            <pc:sldMk cId="0" sldId="278"/>
            <ac:spMk id="269" creationId="{00000000-0000-0000-0000-000000000000}"/>
          </ac:spMkLst>
        </pc:spChg>
      </pc:sldChg>
      <pc:sldChg chg="del modNotes">
        <pc:chgData name="Alex Jiang" userId="f7b771bc522bb13e" providerId="LiveId" clId="{EB234744-A10D-4107-9F07-2E57B86CD869}" dt="2022-05-07T06:56:31.447" v="852" actId="47"/>
        <pc:sldMkLst>
          <pc:docMk/>
          <pc:sldMk cId="0" sldId="279"/>
        </pc:sldMkLst>
      </pc:sldChg>
      <pc:sldChg chg="del modNotes">
        <pc:chgData name="Alex Jiang" userId="f7b771bc522bb13e" providerId="LiveId" clId="{EB234744-A10D-4107-9F07-2E57B86CD869}" dt="2022-05-07T06:56:33.625" v="853" actId="47"/>
        <pc:sldMkLst>
          <pc:docMk/>
          <pc:sldMk cId="0" sldId="280"/>
        </pc:sldMkLst>
      </pc:sldChg>
      <pc:sldChg chg="del">
        <pc:chgData name="Alex Jiang" userId="f7b771bc522bb13e" providerId="LiveId" clId="{EB234744-A10D-4107-9F07-2E57B86CD869}" dt="2022-05-07T07:08:20.261" v="1040" actId="47"/>
        <pc:sldMkLst>
          <pc:docMk/>
          <pc:sldMk cId="0" sldId="281"/>
        </pc:sldMkLst>
      </pc:sldChg>
      <pc:sldChg chg="del modNotes">
        <pc:chgData name="Alex Jiang" userId="f7b771bc522bb13e" providerId="LiveId" clId="{EB234744-A10D-4107-9F07-2E57B86CD869}" dt="2022-05-07T06:56:04.790" v="847" actId="47"/>
        <pc:sldMkLst>
          <pc:docMk/>
          <pc:sldMk cId="0" sldId="282"/>
        </pc:sldMkLst>
      </pc:sldChg>
      <pc:sldChg chg="del modNotes">
        <pc:chgData name="Alex Jiang" userId="f7b771bc522bb13e" providerId="LiveId" clId="{EB234744-A10D-4107-9F07-2E57B86CD869}" dt="2022-05-07T06:56:05.769" v="848" actId="47"/>
        <pc:sldMkLst>
          <pc:docMk/>
          <pc:sldMk cId="0" sldId="283"/>
        </pc:sldMkLst>
      </pc:sldChg>
      <pc:sldChg chg="del modNotes">
        <pc:chgData name="Alex Jiang" userId="f7b771bc522bb13e" providerId="LiveId" clId="{EB234744-A10D-4107-9F07-2E57B86CD869}" dt="2022-05-07T06:56:07.189" v="849" actId="47"/>
        <pc:sldMkLst>
          <pc:docMk/>
          <pc:sldMk cId="0" sldId="284"/>
        </pc:sldMkLst>
      </pc:sldChg>
      <pc:sldChg chg="del modNotes">
        <pc:chgData name="Alex Jiang" userId="f7b771bc522bb13e" providerId="LiveId" clId="{EB234744-A10D-4107-9F07-2E57B86CD869}" dt="2022-05-07T06:56:14.923" v="850" actId="47"/>
        <pc:sldMkLst>
          <pc:docMk/>
          <pc:sldMk cId="0" sldId="285"/>
        </pc:sldMkLst>
      </pc:sldChg>
      <pc:sldChg chg="del modNotes">
        <pc:chgData name="Alex Jiang" userId="f7b771bc522bb13e" providerId="LiveId" clId="{EB234744-A10D-4107-9F07-2E57B86CD869}" dt="2022-05-07T06:56:17.404" v="851" actId="47"/>
        <pc:sldMkLst>
          <pc:docMk/>
          <pc:sldMk cId="0" sldId="286"/>
        </pc:sldMkLst>
      </pc:sldChg>
      <pc:sldChg chg="del modNotes">
        <pc:chgData name="Alex Jiang" userId="f7b771bc522bb13e" providerId="LiveId" clId="{EB234744-A10D-4107-9F07-2E57B86CD869}" dt="2022-05-07T06:55:58.247" v="846" actId="47"/>
        <pc:sldMkLst>
          <pc:docMk/>
          <pc:sldMk cId="0" sldId="287"/>
        </pc:sldMkLst>
      </pc:sldChg>
      <pc:sldChg chg="del modNotes">
        <pc:chgData name="Alex Jiang" userId="f7b771bc522bb13e" providerId="LiveId" clId="{EB234744-A10D-4107-9F07-2E57B86CD869}" dt="2022-05-07T06:55:47.846" v="843" actId="47"/>
        <pc:sldMkLst>
          <pc:docMk/>
          <pc:sldMk cId="0" sldId="288"/>
        </pc:sldMkLst>
      </pc:sldChg>
      <pc:sldChg chg="del modNotes">
        <pc:chgData name="Alex Jiang" userId="f7b771bc522bb13e" providerId="LiveId" clId="{EB234744-A10D-4107-9F07-2E57B86CD869}" dt="2022-05-07T06:55:51.835" v="844" actId="47"/>
        <pc:sldMkLst>
          <pc:docMk/>
          <pc:sldMk cId="0" sldId="289"/>
        </pc:sldMkLst>
      </pc:sldChg>
      <pc:sldChg chg="del">
        <pc:chgData name="Alex Jiang" userId="f7b771bc522bb13e" providerId="LiveId" clId="{EB234744-A10D-4107-9F07-2E57B86CD869}" dt="2022-05-07T06:55:54.557" v="845" actId="47"/>
        <pc:sldMkLst>
          <pc:docMk/>
          <pc:sldMk cId="0" sldId="290"/>
        </pc:sldMkLst>
      </pc:sldChg>
      <pc:sldChg chg="modSp del mod modNotes">
        <pc:chgData name="Alex Jiang" userId="f7b771bc522bb13e" providerId="LiveId" clId="{EB234744-A10D-4107-9F07-2E57B86CD869}" dt="2022-05-07T07:25:42.153" v="1256" actId="47"/>
        <pc:sldMkLst>
          <pc:docMk/>
          <pc:sldMk cId="0" sldId="291"/>
        </pc:sldMkLst>
        <pc:spChg chg="mod">
          <ac:chgData name="Alex Jiang" userId="f7b771bc522bb13e" providerId="LiveId" clId="{EB234744-A10D-4107-9F07-2E57B86CD869}" dt="2022-05-07T06:57:29.041" v="856" actId="14100"/>
          <ac:spMkLst>
            <pc:docMk/>
            <pc:sldMk cId="0" sldId="291"/>
            <ac:spMk id="594" creationId="{00000000-0000-0000-0000-000000000000}"/>
          </ac:spMkLst>
        </pc:spChg>
      </pc:sldChg>
      <pc:sldChg chg="del modNotes">
        <pc:chgData name="Alex Jiang" userId="f7b771bc522bb13e" providerId="LiveId" clId="{EB234744-A10D-4107-9F07-2E57B86CD869}" dt="2022-05-07T07:04:35.156" v="1030" actId="47"/>
        <pc:sldMkLst>
          <pc:docMk/>
          <pc:sldMk cId="0" sldId="292"/>
        </pc:sldMkLst>
      </pc:sldChg>
      <pc:sldChg chg="modSp del mod modNotes">
        <pc:chgData name="Alex Jiang" userId="f7b771bc522bb13e" providerId="LiveId" clId="{EB234744-A10D-4107-9F07-2E57B86CD869}" dt="2022-05-07T07:07:49.709" v="1039" actId="47"/>
        <pc:sldMkLst>
          <pc:docMk/>
          <pc:sldMk cId="0" sldId="293"/>
        </pc:sldMkLst>
        <pc:spChg chg="mod">
          <ac:chgData name="Alex Jiang" userId="f7b771bc522bb13e" providerId="LiveId" clId="{EB234744-A10D-4107-9F07-2E57B86CD869}" dt="2022-05-07T07:04:55.674" v="1032" actId="404"/>
          <ac:spMkLst>
            <pc:docMk/>
            <pc:sldMk cId="0" sldId="293"/>
            <ac:spMk id="1099" creationId="{00000000-0000-0000-0000-000000000000}"/>
          </ac:spMkLst>
        </pc:spChg>
      </pc:sldChg>
      <pc:sldChg chg="del">
        <pc:chgData name="Alex Jiang" userId="f7b771bc522bb13e" providerId="LiveId" clId="{EB234744-A10D-4107-9F07-2E57B86CD869}" dt="2022-05-07T06:56:41.146" v="854" actId="47"/>
        <pc:sldMkLst>
          <pc:docMk/>
          <pc:sldMk cId="0" sldId="294"/>
        </pc:sldMkLst>
      </pc:sldChg>
      <pc:sldChg chg="addSp modSp add del mod modTransition modAnim">
        <pc:chgData name="Alex Jiang" userId="f7b771bc522bb13e" providerId="LiveId" clId="{EB234744-A10D-4107-9F07-2E57B86CD869}" dt="2022-05-07T15:52:35.906" v="2945" actId="47"/>
        <pc:sldMkLst>
          <pc:docMk/>
          <pc:sldMk cId="1826957686" sldId="295"/>
        </pc:sldMkLst>
        <pc:spChg chg="add mod">
          <ac:chgData name="Alex Jiang" userId="f7b771bc522bb13e" providerId="LiveId" clId="{EB234744-A10D-4107-9F07-2E57B86CD869}" dt="2022-05-07T06:48:45.677" v="811" actId="1076"/>
          <ac:spMkLst>
            <pc:docMk/>
            <pc:sldMk cId="1826957686" sldId="295"/>
            <ac:spMk id="5" creationId="{16F23009-CE40-52B2-C642-4756EA32A609}"/>
          </ac:spMkLst>
        </pc:spChg>
        <pc:spChg chg="add mod">
          <ac:chgData name="Alex Jiang" userId="f7b771bc522bb13e" providerId="LiveId" clId="{EB234744-A10D-4107-9F07-2E57B86CD869}" dt="2022-05-07T06:54:57.630" v="836" actId="1076"/>
          <ac:spMkLst>
            <pc:docMk/>
            <pc:sldMk cId="1826957686" sldId="295"/>
            <ac:spMk id="6" creationId="{E5E22EEC-A110-76C8-61C1-B30DFCA4BDAD}"/>
          </ac:spMkLst>
        </pc:spChg>
        <pc:spChg chg="mod">
          <ac:chgData name="Alex Jiang" userId="f7b771bc522bb13e" providerId="LiveId" clId="{EB234744-A10D-4107-9F07-2E57B86CD869}" dt="2022-05-07T06:55:05.198" v="838" actId="1076"/>
          <ac:spMkLst>
            <pc:docMk/>
            <pc:sldMk cId="1826957686" sldId="295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5:51:41.946" v="2944" actId="6549"/>
          <ac:spMkLst>
            <pc:docMk/>
            <pc:sldMk cId="1826957686" sldId="295"/>
            <ac:spMk id="87" creationId="{00000000-0000-0000-0000-000000000000}"/>
          </ac:spMkLst>
        </pc:spChg>
      </pc:sldChg>
      <pc:sldChg chg="addSp delSp modSp add mod ord modTransition modAnim modNotes">
        <pc:chgData name="Alex Jiang" userId="f7b771bc522bb13e" providerId="LiveId" clId="{EB234744-A10D-4107-9F07-2E57B86CD869}" dt="2022-05-07T16:40:17.256" v="3573"/>
        <pc:sldMkLst>
          <pc:docMk/>
          <pc:sldMk cId="1448722552" sldId="296"/>
        </pc:sldMkLst>
        <pc:spChg chg="add mod">
          <ac:chgData name="Alex Jiang" userId="f7b771bc522bb13e" providerId="LiveId" clId="{EB234744-A10D-4107-9F07-2E57B86CD869}" dt="2022-05-07T15:42:56.651" v="2883" actId="1076"/>
          <ac:spMkLst>
            <pc:docMk/>
            <pc:sldMk cId="1448722552" sldId="296"/>
            <ac:spMk id="6" creationId="{4AC1D2B1-667F-F20D-8EDC-DAA402DF993F}"/>
          </ac:spMkLst>
        </pc:spChg>
        <pc:spChg chg="mod">
          <ac:chgData name="Alex Jiang" userId="f7b771bc522bb13e" providerId="LiveId" clId="{EB234744-A10D-4107-9F07-2E57B86CD869}" dt="2022-05-07T16:16:23.742" v="3339" actId="20577"/>
          <ac:spMkLst>
            <pc:docMk/>
            <pc:sldMk cId="1448722552" sldId="296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5:43:34.709" v="2891" actId="20577"/>
          <ac:spMkLst>
            <pc:docMk/>
            <pc:sldMk cId="1448722552" sldId="296"/>
            <ac:spMk id="87" creationId="{00000000-0000-0000-0000-000000000000}"/>
          </ac:spMkLst>
        </pc:spChg>
        <pc:picChg chg="add del mod">
          <ac:chgData name="Alex Jiang" userId="f7b771bc522bb13e" providerId="LiveId" clId="{EB234744-A10D-4107-9F07-2E57B86CD869}" dt="2022-05-07T07:34:42.749" v="1272" actId="478"/>
          <ac:picMkLst>
            <pc:docMk/>
            <pc:sldMk cId="1448722552" sldId="296"/>
            <ac:picMk id="3" creationId="{5EEB36DC-74B0-0F93-93D2-7977BE87F284}"/>
          </ac:picMkLst>
        </pc:picChg>
        <pc:picChg chg="add del mod">
          <ac:chgData name="Alex Jiang" userId="f7b771bc522bb13e" providerId="LiveId" clId="{EB234744-A10D-4107-9F07-2E57B86CD869}" dt="2022-05-07T07:44:36.926" v="1277" actId="478"/>
          <ac:picMkLst>
            <pc:docMk/>
            <pc:sldMk cId="1448722552" sldId="296"/>
            <ac:picMk id="5" creationId="{9010F880-1D87-BDF6-25B6-3B49F022BEA9}"/>
          </ac:picMkLst>
        </pc:picChg>
        <pc:picChg chg="add del mod">
          <ac:chgData name="Alex Jiang" userId="f7b771bc522bb13e" providerId="LiveId" clId="{EB234744-A10D-4107-9F07-2E57B86CD869}" dt="2022-05-07T07:44:46.537" v="1282" actId="478"/>
          <ac:picMkLst>
            <pc:docMk/>
            <pc:sldMk cId="1448722552" sldId="296"/>
            <ac:picMk id="7" creationId="{722C70D8-DAB8-FFA5-60B3-DB7912605996}"/>
          </ac:picMkLst>
        </pc:picChg>
        <pc:picChg chg="add mod">
          <ac:chgData name="Alex Jiang" userId="f7b771bc522bb13e" providerId="LiveId" clId="{EB234744-A10D-4107-9F07-2E57B86CD869}" dt="2022-05-07T07:45:05.841" v="1287" actId="1076"/>
          <ac:picMkLst>
            <pc:docMk/>
            <pc:sldMk cId="1448722552" sldId="296"/>
            <ac:picMk id="9" creationId="{A3686499-3897-2833-22B9-70713B99D5C7}"/>
          </ac:picMkLst>
        </pc:picChg>
        <pc:picChg chg="add del mod">
          <ac:chgData name="Alex Jiang" userId="f7b771bc522bb13e" providerId="LiveId" clId="{EB234744-A10D-4107-9F07-2E57B86CD869}" dt="2022-05-07T07:28:27.765" v="1269"/>
          <ac:picMkLst>
            <pc:docMk/>
            <pc:sldMk cId="1448722552" sldId="296"/>
            <ac:picMk id="1026" creationId="{71403EFD-6403-AA29-00CA-D9D2831111D7}"/>
          </ac:picMkLst>
        </pc:picChg>
      </pc:sldChg>
      <pc:sldChg chg="addSp modSp add mod ord modAnim modNotes">
        <pc:chgData name="Alex Jiang" userId="f7b771bc522bb13e" providerId="LiveId" clId="{EB234744-A10D-4107-9F07-2E57B86CD869}" dt="2022-05-07T16:40:17.256" v="3573"/>
        <pc:sldMkLst>
          <pc:docMk/>
          <pc:sldMk cId="1445783501" sldId="297"/>
        </pc:sldMkLst>
        <pc:spChg chg="mod">
          <ac:chgData name="Alex Jiang" userId="f7b771bc522bb13e" providerId="LiveId" clId="{EB234744-A10D-4107-9F07-2E57B86CD869}" dt="2022-05-07T10:50:29.123" v="2306" actId="1076"/>
          <ac:spMkLst>
            <pc:docMk/>
            <pc:sldMk cId="1445783501" sldId="297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6:24:30.295" v="3348" actId="12"/>
          <ac:spMkLst>
            <pc:docMk/>
            <pc:sldMk cId="1445783501" sldId="297"/>
            <ac:spMk id="87" creationId="{00000000-0000-0000-0000-000000000000}"/>
          </ac:spMkLst>
        </pc:spChg>
        <pc:picChg chg="add mod modCrop">
          <ac:chgData name="Alex Jiang" userId="f7b771bc522bb13e" providerId="LiveId" clId="{EB234744-A10D-4107-9F07-2E57B86CD869}" dt="2022-05-07T07:46:11.745" v="1293" actId="1076"/>
          <ac:picMkLst>
            <pc:docMk/>
            <pc:sldMk cId="1445783501" sldId="297"/>
            <ac:picMk id="5" creationId="{AEBEC5CD-A9C9-5D47-44E2-D5282495D207}"/>
          </ac:picMkLst>
        </pc:picChg>
      </pc:sldChg>
      <pc:sldChg chg="addSp delSp modSp add mod addAnim delAnim modAnim modNotes">
        <pc:chgData name="Alex Jiang" userId="f7b771bc522bb13e" providerId="LiveId" clId="{EB234744-A10D-4107-9F07-2E57B86CD869}" dt="2022-05-07T16:40:17.256" v="3573"/>
        <pc:sldMkLst>
          <pc:docMk/>
          <pc:sldMk cId="3989843547" sldId="298"/>
        </pc:sldMkLst>
        <pc:spChg chg="add del mod">
          <ac:chgData name="Alex Jiang" userId="f7b771bc522bb13e" providerId="LiveId" clId="{EB234744-A10D-4107-9F07-2E57B86CD869}" dt="2022-05-07T15:09:48.681" v="2437" actId="478"/>
          <ac:spMkLst>
            <pc:docMk/>
            <pc:sldMk cId="3989843547" sldId="298"/>
            <ac:spMk id="2" creationId="{14868F57-DB9D-FC4A-758F-63B7300167F3}"/>
          </ac:spMkLst>
        </pc:spChg>
        <pc:spChg chg="add del mod">
          <ac:chgData name="Alex Jiang" userId="f7b771bc522bb13e" providerId="LiveId" clId="{EB234744-A10D-4107-9F07-2E57B86CD869}" dt="2022-05-07T15:07:50.457" v="2427" actId="478"/>
          <ac:spMkLst>
            <pc:docMk/>
            <pc:sldMk cId="3989843547" sldId="298"/>
            <ac:spMk id="3" creationId="{29FF9C19-5E22-E30E-A3F3-4D685209803A}"/>
          </ac:spMkLst>
        </pc:spChg>
        <pc:spChg chg="add del mod">
          <ac:chgData name="Alex Jiang" userId="f7b771bc522bb13e" providerId="LiveId" clId="{EB234744-A10D-4107-9F07-2E57B86CD869}" dt="2022-05-07T15:09:43.473" v="2436" actId="478"/>
          <ac:spMkLst>
            <pc:docMk/>
            <pc:sldMk cId="3989843547" sldId="298"/>
            <ac:spMk id="4" creationId="{7B79B998-DE23-FC65-B074-444D4668ED04}"/>
          </ac:spMkLst>
        </pc:spChg>
        <pc:spChg chg="mod">
          <ac:chgData name="Alex Jiang" userId="f7b771bc522bb13e" providerId="LiveId" clId="{EB234744-A10D-4107-9F07-2E57B86CD869}" dt="2022-05-07T16:03:44.934" v="3098" actId="20577"/>
          <ac:spMkLst>
            <pc:docMk/>
            <pc:sldMk cId="3989843547" sldId="298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6:03:54.257" v="3100" actId="14100"/>
          <ac:spMkLst>
            <pc:docMk/>
            <pc:sldMk cId="3989843547" sldId="298"/>
            <ac:spMk id="87" creationId="{00000000-0000-0000-0000-000000000000}"/>
          </ac:spMkLst>
        </pc:spChg>
        <pc:picChg chg="add mod modCrop">
          <ac:chgData name="Alex Jiang" userId="f7b771bc522bb13e" providerId="LiveId" clId="{EB234744-A10D-4107-9F07-2E57B86CD869}" dt="2022-05-07T07:46:18.316" v="1294" actId="1076"/>
          <ac:picMkLst>
            <pc:docMk/>
            <pc:sldMk cId="3989843547" sldId="298"/>
            <ac:picMk id="5" creationId="{D8C3B0CF-C51B-C36B-13D6-129BEE6F5334}"/>
          </ac:picMkLst>
        </pc:picChg>
      </pc:sldChg>
      <pc:sldChg chg="modSp add del mod">
        <pc:chgData name="Alex Jiang" userId="f7b771bc522bb13e" providerId="LiveId" clId="{EB234744-A10D-4107-9F07-2E57B86CD869}" dt="2022-05-07T07:24:29.998" v="1248" actId="47"/>
        <pc:sldMkLst>
          <pc:docMk/>
          <pc:sldMk cId="58409616" sldId="299"/>
        </pc:sldMkLst>
        <pc:spChg chg="mod">
          <ac:chgData name="Alex Jiang" userId="f7b771bc522bb13e" providerId="LiveId" clId="{EB234744-A10D-4107-9F07-2E57B86CD869}" dt="2022-05-07T07:08:48.177" v="1043" actId="5793"/>
          <ac:spMkLst>
            <pc:docMk/>
            <pc:sldMk cId="58409616" sldId="299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07:18:41.289" v="1208" actId="20577"/>
          <ac:spMkLst>
            <pc:docMk/>
            <pc:sldMk cId="58409616" sldId="299"/>
            <ac:spMk id="87" creationId="{00000000-0000-0000-0000-000000000000}"/>
          </ac:spMkLst>
        </pc:spChg>
      </pc:sldChg>
      <pc:sldChg chg="modSp add mod modAnim modNotes">
        <pc:chgData name="Alex Jiang" userId="f7b771bc522bb13e" providerId="LiveId" clId="{EB234744-A10D-4107-9F07-2E57B86CD869}" dt="2022-05-07T16:40:17.256" v="3573"/>
        <pc:sldMkLst>
          <pc:docMk/>
          <pc:sldMk cId="3552226585" sldId="299"/>
        </pc:sldMkLst>
        <pc:spChg chg="mod">
          <ac:chgData name="Alex Jiang" userId="f7b771bc522bb13e" providerId="LiveId" clId="{EB234744-A10D-4107-9F07-2E57B86CD869}" dt="2022-05-07T16:15:04.755" v="3328" actId="6549"/>
          <ac:spMkLst>
            <pc:docMk/>
            <pc:sldMk cId="3552226585" sldId="299"/>
            <ac:spMk id="87" creationId="{00000000-0000-0000-0000-000000000000}"/>
          </ac:spMkLst>
        </pc:spChg>
      </pc:sldChg>
      <pc:sldChg chg="addSp modSp add mod modAnim modNotes">
        <pc:chgData name="Alex Jiang" userId="f7b771bc522bb13e" providerId="LiveId" clId="{EB234744-A10D-4107-9F07-2E57B86CD869}" dt="2022-05-07T16:40:17.256" v="3573"/>
        <pc:sldMkLst>
          <pc:docMk/>
          <pc:sldMk cId="3404072748" sldId="300"/>
        </pc:sldMkLst>
        <pc:spChg chg="add mod">
          <ac:chgData name="Alex Jiang" userId="f7b771bc522bb13e" providerId="LiveId" clId="{EB234744-A10D-4107-9F07-2E57B86CD869}" dt="2022-05-07T16:17:08.636" v="3347" actId="12788"/>
          <ac:spMkLst>
            <pc:docMk/>
            <pc:sldMk cId="3404072748" sldId="300"/>
            <ac:spMk id="2" creationId="{C4ACBFB2-4BEB-117C-C2C7-0F873D36CBF0}"/>
          </ac:spMkLst>
        </pc:spChg>
        <pc:spChg chg="mod">
          <ac:chgData name="Alex Jiang" userId="f7b771bc522bb13e" providerId="LiveId" clId="{EB234744-A10D-4107-9F07-2E57B86CD869}" dt="2022-05-07T16:16:34.009" v="3346" actId="20577"/>
          <ac:spMkLst>
            <pc:docMk/>
            <pc:sldMk cId="3404072748" sldId="300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5:49:26.177" v="2928" actId="6549"/>
          <ac:spMkLst>
            <pc:docMk/>
            <pc:sldMk cId="3404072748" sldId="300"/>
            <ac:spMk id="87" creationId="{00000000-0000-0000-0000-000000000000}"/>
          </ac:spMkLst>
        </pc:spChg>
      </pc:sldChg>
      <pc:sldChg chg="add del">
        <pc:chgData name="Alex Jiang" userId="f7b771bc522bb13e" providerId="LiveId" clId="{EB234744-A10D-4107-9F07-2E57B86CD869}" dt="2022-05-07T15:43:14.176" v="2885" actId="47"/>
        <pc:sldMkLst>
          <pc:docMk/>
          <pc:sldMk cId="3810404134" sldId="300"/>
        </pc:sldMkLst>
      </pc:sldChg>
      <pc:sldChg chg="modSp add mod modAnim modNotes">
        <pc:chgData name="Alex Jiang" userId="f7b771bc522bb13e" providerId="LiveId" clId="{EB234744-A10D-4107-9F07-2E57B86CD869}" dt="2022-05-07T16:40:17.256" v="3573"/>
        <pc:sldMkLst>
          <pc:docMk/>
          <pc:sldMk cId="935706105" sldId="301"/>
        </pc:sldMkLst>
        <pc:spChg chg="mod">
          <ac:chgData name="Alex Jiang" userId="f7b771bc522bb13e" providerId="LiveId" clId="{EB234744-A10D-4107-9F07-2E57B86CD869}" dt="2022-05-07T16:15:51.855" v="3332" actId="14"/>
          <ac:spMkLst>
            <pc:docMk/>
            <pc:sldMk cId="935706105" sldId="301"/>
            <ac:spMk id="87" creationId="{00000000-0000-0000-0000-000000000000}"/>
          </ac:spMkLst>
        </pc:spChg>
      </pc:sldChg>
      <pc:sldChg chg="modSp add mod modAnim modNotes">
        <pc:chgData name="Alex Jiang" userId="f7b771bc522bb13e" providerId="LiveId" clId="{EB234744-A10D-4107-9F07-2E57B86CD869}" dt="2022-05-07T16:40:17.256" v="3573"/>
        <pc:sldMkLst>
          <pc:docMk/>
          <pc:sldMk cId="3884632160" sldId="302"/>
        </pc:sldMkLst>
        <pc:spChg chg="mod">
          <ac:chgData name="Alex Jiang" userId="f7b771bc522bb13e" providerId="LiveId" clId="{EB234744-A10D-4107-9F07-2E57B86CD869}" dt="2022-05-07T16:15:35.571" v="3330" actId="1076"/>
          <ac:spMkLst>
            <pc:docMk/>
            <pc:sldMk cId="3884632160" sldId="302"/>
            <ac:spMk id="87" creationId="{00000000-0000-0000-0000-000000000000}"/>
          </ac:spMkLst>
        </pc:spChg>
      </pc:sldChg>
      <pc:sldChg chg="modSp add mod modAnim modNotes">
        <pc:chgData name="Alex Jiang" userId="f7b771bc522bb13e" providerId="LiveId" clId="{EB234744-A10D-4107-9F07-2E57B86CD869}" dt="2022-05-07T16:40:17.256" v="3573"/>
        <pc:sldMkLst>
          <pc:docMk/>
          <pc:sldMk cId="3522319474" sldId="303"/>
        </pc:sldMkLst>
        <pc:spChg chg="mod">
          <ac:chgData name="Alex Jiang" userId="f7b771bc522bb13e" providerId="LiveId" clId="{EB234744-A10D-4107-9F07-2E57B86CD869}" dt="2022-05-07T16:27:12.088" v="3412" actId="20577"/>
          <ac:spMkLst>
            <pc:docMk/>
            <pc:sldMk cId="3522319474" sldId="303"/>
            <ac:spMk id="86" creationId="{00000000-0000-0000-0000-000000000000}"/>
          </ac:spMkLst>
        </pc:spChg>
        <pc:spChg chg="mod">
          <ac:chgData name="Alex Jiang" userId="f7b771bc522bb13e" providerId="LiveId" clId="{EB234744-A10D-4107-9F07-2E57B86CD869}" dt="2022-05-07T16:27:57.425" v="3570" actId="20577"/>
          <ac:spMkLst>
            <pc:docMk/>
            <pc:sldMk cId="3522319474" sldId="303"/>
            <ac:spMk id="87" creationId="{00000000-0000-0000-0000-000000000000}"/>
          </ac:spMkLst>
        </pc:spChg>
      </pc:sldChg>
      <pc:sldMasterChg chg="delSldLayout">
        <pc:chgData name="Alex Jiang" userId="f7b771bc522bb13e" providerId="LiveId" clId="{EB234744-A10D-4107-9F07-2E57B86CD869}" dt="2022-05-07T12:31:41.395" v="2317" actId="47"/>
        <pc:sldMasterMkLst>
          <pc:docMk/>
          <pc:sldMasterMk cId="0" sldId="2147483658"/>
        </pc:sldMasterMkLst>
        <pc:sldLayoutChg chg="del">
          <pc:chgData name="Alex Jiang" userId="f7b771bc522bb13e" providerId="LiveId" clId="{EB234744-A10D-4107-9F07-2E57B86CD869}" dt="2022-05-07T07:08:20.261" v="1040" actId="47"/>
          <pc:sldLayoutMkLst>
            <pc:docMk/>
            <pc:sldMasterMk cId="0" sldId="2147483658"/>
            <pc:sldLayoutMk cId="0" sldId="2147483649"/>
          </pc:sldLayoutMkLst>
        </pc:sldLayoutChg>
        <pc:sldLayoutChg chg="del">
          <pc:chgData name="Alex Jiang" userId="f7b771bc522bb13e" providerId="LiveId" clId="{EB234744-A10D-4107-9F07-2E57B86CD869}" dt="2022-05-07T07:02:41.851" v="1017" actId="47"/>
          <pc:sldLayoutMkLst>
            <pc:docMk/>
            <pc:sldMasterMk cId="0" sldId="2147483658"/>
            <pc:sldLayoutMk cId="0" sldId="2147483650"/>
          </pc:sldLayoutMkLst>
        </pc:sldLayoutChg>
        <pc:sldLayoutChg chg="del">
          <pc:chgData name="Alex Jiang" userId="f7b771bc522bb13e" providerId="LiveId" clId="{EB234744-A10D-4107-9F07-2E57B86CD869}" dt="2022-05-07T12:31:41.395" v="2317" actId="47"/>
          <pc:sldLayoutMkLst>
            <pc:docMk/>
            <pc:sldMasterMk cId="0" sldId="2147483658"/>
            <pc:sldLayoutMk cId="0" sldId="2147483652"/>
          </pc:sldLayoutMkLst>
        </pc:sldLayoutChg>
        <pc:sldLayoutChg chg="del">
          <pc:chgData name="Alex Jiang" userId="f7b771bc522bb13e" providerId="LiveId" clId="{EB234744-A10D-4107-9F07-2E57B86CD869}" dt="2022-05-07T07:06:59.624" v="1036" actId="47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Alex Jiang" userId="f7b771bc522bb13e" providerId="LiveId" clId="{EB234744-A10D-4107-9F07-2E57B86CD869}" dt="2022-05-07T07:04:35.156" v="1030" actId="47"/>
          <pc:sldLayoutMkLst>
            <pc:docMk/>
            <pc:sldMasterMk cId="0" sldId="2147483658"/>
            <pc:sldLayoutMk cId="0" sldId="2147483654"/>
          </pc:sldLayoutMkLst>
        </pc:sldLayoutChg>
        <pc:sldLayoutChg chg="del">
          <pc:chgData name="Alex Jiang" userId="f7b771bc522bb13e" providerId="LiveId" clId="{EB234744-A10D-4107-9F07-2E57B86CD869}" dt="2022-05-07T07:03:35.644" v="1029" actId="47"/>
          <pc:sldLayoutMkLst>
            <pc:docMk/>
            <pc:sldMasterMk cId="0" sldId="2147483658"/>
            <pc:sldLayoutMk cId="0" sldId="2147483655"/>
          </pc:sldLayoutMkLst>
        </pc:sldLayoutChg>
        <pc:sldLayoutChg chg="del">
          <pc:chgData name="Alex Jiang" userId="f7b771bc522bb13e" providerId="LiveId" clId="{EB234744-A10D-4107-9F07-2E57B86CD869}" dt="2022-05-07T07:25:42.153" v="1256" actId="47"/>
          <pc:sldLayoutMkLst>
            <pc:docMk/>
            <pc:sldMasterMk cId="0" sldId="2147483658"/>
            <pc:sldLayoutMk cId="0" sldId="2147483656"/>
          </pc:sldLayoutMkLst>
        </pc:sldLayoutChg>
        <pc:sldLayoutChg chg="del">
          <pc:chgData name="Alex Jiang" userId="f7b771bc522bb13e" providerId="LiveId" clId="{EB234744-A10D-4107-9F07-2E57B86CD869}" dt="2022-05-07T07:06:56.337" v="1035" actId="47"/>
          <pc:sldLayoutMkLst>
            <pc:docMk/>
            <pc:sldMasterMk cId="0" sldId="2147483658"/>
            <pc:sldLayoutMk cId="0" sldId="214748365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8T03:28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5 202 1312 0 0,'-4'-37'6160'0'0,"4"-2"-4440"0"0,0-1-1720 0 0,0-3-2336 0 0,4 1-2604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77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24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9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30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95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05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88" y="297088"/>
            <a:ext cx="3912879" cy="869143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4720" y="1165937"/>
            <a:ext cx="2666282" cy="2413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7588" y="1310694"/>
            <a:ext cx="3912880" cy="3263504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4970" y="2618452"/>
            <a:ext cx="273766" cy="273766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2437" y="412536"/>
            <a:ext cx="1432689" cy="532246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</p:grp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04" y="757627"/>
            <a:ext cx="3883514" cy="2785229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8533" y="3686175"/>
            <a:ext cx="3883886" cy="614307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565" y="2673456"/>
            <a:ext cx="2574436" cy="2470045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565" y="2673456"/>
            <a:ext cx="2574436" cy="2470045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r>
              <a:rPr lang="en-US" sz="900" b="1" kern="1200" cap="all" spc="75">
                <a:solidFill>
                  <a:prstClr val="black">
                    <a:tint val="75000"/>
                  </a:prstClr>
                </a:solidFill>
                <a:latin typeface="Source Sans Pro"/>
                <a:cs typeface="+mn-cs"/>
              </a:rPr>
              <a:t>2/1/20XX</a:t>
            </a:r>
            <a:endParaRPr lang="en-US" sz="900" b="1" kern="1200" cap="all" spc="75" dirty="0">
              <a:solidFill>
                <a:prstClr val="black">
                  <a:tint val="75000"/>
                </a:prstClr>
              </a:solidFill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algn="ctr" defTabSz="685800">
              <a:buClrTx/>
              <a:defRPr/>
            </a:pPr>
            <a:r>
              <a:rPr lang="en-US" sz="900" b="1" kern="1200" cap="all" spc="75">
                <a:solidFill>
                  <a:prstClr val="black">
                    <a:tint val="75000"/>
                  </a:prstClr>
                </a:solidFill>
                <a:latin typeface="Source Sans Pro"/>
                <a:cs typeface="+mn-cs"/>
              </a:rPr>
              <a:t>PRESENTATION TITLE</a:t>
            </a:r>
            <a:endParaRPr lang="en-US" sz="900" b="1" kern="1200" cap="all" spc="75" dirty="0">
              <a:solidFill>
                <a:prstClr val="black">
                  <a:tint val="75000"/>
                </a:prstClr>
              </a:solidFill>
              <a:latin typeface="Source Sans Pro"/>
              <a:cs typeface="+mn-cs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21466" y="4245369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5EA792F7-1D9E-4C7E-A103-E8EDFDC2691E}" type="slidenum">
              <a:rPr lang="en-US" sz="900" b="1" kern="1200" cap="all" spc="75" smtClean="0">
                <a:solidFill>
                  <a:srgbClr val="898989"/>
                </a:solidFill>
                <a:latin typeface="Source Sans Pro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sz="900" b="1" kern="1200" cap="all" spc="75" dirty="0">
              <a:solidFill>
                <a:srgbClr val="898989"/>
              </a:solidFill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900469" y="1576637"/>
            <a:ext cx="4572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rgbClr val="2A94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章  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无怨无悔</a:t>
            </a:r>
            <a:endParaRPr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971D6-CCE0-4480-8D87-ABC00F1F39C5}"/>
              </a:ext>
            </a:extLst>
          </p:cNvPr>
          <p:cNvSpPr txBox="1"/>
          <p:nvPr/>
        </p:nvSpPr>
        <p:spPr>
          <a:xfrm>
            <a:off x="2472" y="31462"/>
            <a:ext cx="167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latin typeface="Patrick Hand SC"/>
                <a:sym typeface="Patrick Hand SC"/>
              </a:rPr>
              <a:t>《</a:t>
            </a:r>
            <a:r>
              <a:rPr lang="zh-CN" altLang="en-US" sz="1800" dirty="0">
                <a:solidFill>
                  <a:schemeClr val="accent1"/>
                </a:solidFill>
                <a:latin typeface="Patrick Hand SC"/>
                <a:sym typeface="Patrick Hand SC"/>
              </a:rPr>
              <a:t>牵手一世情</a:t>
            </a:r>
            <a:r>
              <a:rPr lang="en-US" altLang="zh-CN" sz="1800" dirty="0">
                <a:solidFill>
                  <a:schemeClr val="accent1"/>
                </a:solidFill>
                <a:latin typeface="Patrick Hand SC"/>
                <a:sym typeface="Patrick Hand SC"/>
              </a:rPr>
              <a:t>》</a:t>
            </a:r>
            <a:endParaRPr lang="en-AU" sz="1800" dirty="0">
              <a:solidFill>
                <a:schemeClr val="accent1"/>
              </a:solidFill>
              <a:latin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66540" y="874269"/>
            <a:ext cx="9028455" cy="3917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Aft>
                <a:spcPts val="600"/>
              </a:spcAft>
              <a:buFont typeface="+mj-lt"/>
              <a:buAutoNum type="arabicPeriod" startAt="5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有人说，“必须认错，才有赦免”，你同意吗？有没有圣经依据？耶稣在十字架上向神求赦免那些钉祂的人时说：“因为他们所做的，他们不晓得”。又怎么解释？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“饶恕后就忘记”的境界，绝对不是我们天然人可以做到的。要如何才能真实体验这样的恩典？请分享你学习的见证。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当我们轻易地向别人诉说配偶的短处时，虽然时事实，但这样做就将他（或她）置于你的保护之外。要如何才能正面地来帮助配偶改正短处，才不落入另一个掩饰短处的极端？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如何才能避免自己或帮助配偶远离婚姻之外的试探？你有什么实例可以彼此保护？</a:t>
            </a:r>
            <a:endParaRPr lang="en-US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9445BAC-4ACD-12E4-6806-597B9AB2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31" y="252422"/>
            <a:ext cx="2787273" cy="427144"/>
          </a:xfrm>
        </p:spPr>
        <p:txBody>
          <a:bodyPr/>
          <a:lstStyle/>
          <a:p>
            <a:r>
              <a:rPr lang="zh-CN" altLang="en-US" sz="2400" dirty="0"/>
              <a:t>思考问题</a:t>
            </a:r>
            <a:endParaRPr lang="en-AU" sz="2400" dirty="0"/>
          </a:p>
        </p:txBody>
      </p:sp>
      <p:sp>
        <p:nvSpPr>
          <p:cNvPr id="6" name="Google Shape;269;p34">
            <a:extLst>
              <a:ext uri="{FF2B5EF4-FFF2-40B4-BE49-F238E27FC236}">
                <a16:creationId xmlns:a16="http://schemas.microsoft.com/office/drawing/2014/main" id="{C14AF2F1-AF0A-18E4-5EBE-68C83A84F053}"/>
              </a:ext>
            </a:extLst>
          </p:cNvPr>
          <p:cNvSpPr/>
          <p:nvPr/>
        </p:nvSpPr>
        <p:spPr>
          <a:xfrm rot="20628702" flipH="1">
            <a:off x="122041" y="83916"/>
            <a:ext cx="722785" cy="62673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4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25" y="621801"/>
            <a:ext cx="2066318" cy="58247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第四课回顾：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821" y="1303850"/>
            <a:ext cx="6108275" cy="1651949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符合圣经的婚姻观：</a:t>
            </a:r>
            <a:endParaRPr lang="en-AU" altLang="zh-CN" b="1" dirty="0"/>
          </a:p>
          <a:p>
            <a:r>
              <a:rPr lang="zh-CN" altLang="en-US" b="1" dirty="0"/>
              <a:t>从起初神设立婚姻开始</a:t>
            </a:r>
            <a:br>
              <a:rPr lang="en-AU" altLang="zh-CN" b="1" dirty="0"/>
            </a:br>
            <a:endParaRPr lang="en-AU" altLang="zh-CN" b="1" dirty="0"/>
          </a:p>
          <a:p>
            <a:r>
              <a:rPr lang="zh-CN" altLang="en-US" b="1" dirty="0"/>
              <a:t>婚姻的关系里，神是重要的“第三者”</a:t>
            </a:r>
            <a:r>
              <a:rPr lang="en-US" altLang="zh-CN" b="1" dirty="0"/>
              <a:t>——</a:t>
            </a:r>
            <a:r>
              <a:rPr lang="zh-CN" altLang="en-US" b="1" dirty="0"/>
              <a:t>驾驭于婚姻之上</a:t>
            </a:r>
            <a:endParaRPr lang="en-AU" altLang="zh-CN" b="1" dirty="0"/>
          </a:p>
          <a:p>
            <a:endParaRPr lang="en-AU" b="1" dirty="0"/>
          </a:p>
          <a:p>
            <a:endParaRPr lang="en-US" b="1" dirty="0"/>
          </a:p>
          <a:p>
            <a:endParaRPr lang="en-AU" altLang="zh-CN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95333-D57E-6AC5-4EA0-F0A0732289EC}"/>
              </a:ext>
            </a:extLst>
          </p:cNvPr>
          <p:cNvSpPr/>
          <p:nvPr/>
        </p:nvSpPr>
        <p:spPr>
          <a:xfrm>
            <a:off x="4040070" y="619962"/>
            <a:ext cx="317321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梦幻情侣</a:t>
            </a:r>
            <a:endParaRPr lang="en-US" sz="27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45077C2C-3673-FD20-7586-3C22F4589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02" y="2815132"/>
            <a:ext cx="2244154" cy="168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430B3C-26E5-3F90-AEB4-EFD688B0417E}"/>
              </a:ext>
            </a:extLst>
          </p:cNvPr>
          <p:cNvSpPr txBox="1"/>
          <p:nvPr/>
        </p:nvSpPr>
        <p:spPr>
          <a:xfrm>
            <a:off x="4292060" y="3354079"/>
            <a:ext cx="29568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/>
              <a:t>当我们越靠近主，我们就越靠近彼此</a:t>
            </a:r>
            <a:endParaRPr lang="en-AU" altLang="zh-CN" sz="1050" dirty="0"/>
          </a:p>
          <a:p>
            <a:pPr algn="ctr"/>
            <a:endParaRPr lang="en-AU" sz="1050" dirty="0"/>
          </a:p>
          <a:p>
            <a:pPr algn="ctr"/>
            <a:r>
              <a:rPr lang="zh-CN" altLang="en-US" sz="1050" dirty="0"/>
              <a:t>神是我们婚姻中最大的帮助者</a:t>
            </a:r>
            <a:endParaRPr lang="en-AU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AB3AB-411F-6F51-2800-0C3E73D76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3569">
            <a:off x="6754105" y="239259"/>
            <a:ext cx="2011551" cy="1131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91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FF8-181E-4897-9463-A6F20768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58B096-1298-91BE-F101-9C580A04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739" y="1328534"/>
            <a:ext cx="3790868" cy="400449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学习良好的沟通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9A7E9-FC14-5986-656A-6898B8731633}"/>
              </a:ext>
            </a:extLst>
          </p:cNvPr>
          <p:cNvSpPr txBox="1"/>
          <p:nvPr/>
        </p:nvSpPr>
        <p:spPr>
          <a:xfrm>
            <a:off x="3001025" y="2924035"/>
            <a:ext cx="4570857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050" b="1" dirty="0"/>
              <a:t>听</a:t>
            </a:r>
            <a:r>
              <a:rPr lang="en-US" altLang="zh-CN" sz="1050" b="1" dirty="0"/>
              <a:t>——</a:t>
            </a:r>
            <a:r>
              <a:rPr lang="zh-CN" altLang="en-US" sz="1050" b="1" dirty="0"/>
              <a:t>接受并处理对方陈述   （不只是接受指令）</a:t>
            </a:r>
            <a:endParaRPr lang="en-AU" altLang="zh-CN" sz="1050" b="1" dirty="0"/>
          </a:p>
          <a:p>
            <a:endParaRPr lang="en-AU" sz="1050" b="1" dirty="0"/>
          </a:p>
          <a:p>
            <a:pPr marL="171450" indent="-171450">
              <a:buAutoNum type="arabicPeriod"/>
            </a:pPr>
            <a:r>
              <a:rPr lang="zh-CN" altLang="en-US" sz="1050" b="1" dirty="0"/>
              <a:t>认识明白对方</a:t>
            </a:r>
            <a:endParaRPr lang="en-AU" altLang="zh-CN" sz="1050" b="1" dirty="0"/>
          </a:p>
          <a:p>
            <a:pPr marL="171450" indent="-171450">
              <a:buAutoNum type="arabicPeriod"/>
            </a:pPr>
            <a:r>
              <a:rPr lang="zh-CN" altLang="en-US" sz="1050" b="1" dirty="0"/>
              <a:t>认识对方心里面的“自己”</a:t>
            </a:r>
            <a:endParaRPr lang="en-AU" sz="105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5A4C9-C73F-A965-F80B-1A612EB6D710}"/>
              </a:ext>
            </a:extLst>
          </p:cNvPr>
          <p:cNvSpPr txBox="1"/>
          <p:nvPr/>
        </p:nvSpPr>
        <p:spPr>
          <a:xfrm>
            <a:off x="2946655" y="1793361"/>
            <a:ext cx="4570857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050" b="1" dirty="0"/>
              <a:t>说</a:t>
            </a:r>
            <a:r>
              <a:rPr lang="en-US" altLang="zh-CN" sz="1050" b="1" dirty="0"/>
              <a:t>——</a:t>
            </a:r>
            <a:r>
              <a:rPr lang="zh-CN" altLang="en-US" sz="1050" b="1" dirty="0"/>
              <a:t>让对方明白     （不是只发送指令）</a:t>
            </a:r>
            <a:endParaRPr lang="en-AU" altLang="zh-CN" sz="1050" b="1" dirty="0"/>
          </a:p>
          <a:p>
            <a:endParaRPr lang="en-AU" sz="1050" b="1" dirty="0"/>
          </a:p>
          <a:p>
            <a:pPr marL="171450" indent="-171450">
              <a:buAutoNum type="arabicPeriod"/>
            </a:pPr>
            <a:r>
              <a:rPr lang="zh-CN" altLang="en-US" sz="1050" b="1" dirty="0"/>
              <a:t>帮助对方了解自己</a:t>
            </a:r>
            <a:endParaRPr lang="en-AU" altLang="zh-CN" sz="1050" b="1" dirty="0"/>
          </a:p>
          <a:p>
            <a:pPr marL="171450" indent="-171450">
              <a:buAutoNum type="arabicPeriod"/>
            </a:pPr>
            <a:r>
              <a:rPr lang="zh-CN" altLang="en-US" sz="1050" b="1" dirty="0"/>
              <a:t>帮助自己认识“自己”</a:t>
            </a:r>
            <a:endParaRPr lang="en-AU" sz="105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1047F-6CE5-0B83-F01C-B4E2DFA4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63"/>
          <a:stretch/>
        </p:blipFill>
        <p:spPr>
          <a:xfrm>
            <a:off x="1857390" y="1746503"/>
            <a:ext cx="1055388" cy="785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FD8F5-3DC1-9182-C6CC-3881F9499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6" t="5600" r="5686" b="8667"/>
          <a:stretch/>
        </p:blipFill>
        <p:spPr>
          <a:xfrm>
            <a:off x="1857390" y="2808152"/>
            <a:ext cx="862133" cy="886962"/>
          </a:xfrm>
          <a:prstGeom prst="rect">
            <a:avLst/>
          </a:prstGeom>
        </p:spPr>
      </p:pic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62FCC88D-08E3-354D-241B-EC1EF3C58F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49" r="19976"/>
          <a:stretch/>
        </p:blipFill>
        <p:spPr>
          <a:xfrm>
            <a:off x="7322920" y="254204"/>
            <a:ext cx="1591618" cy="89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EE6A43-0B66-AE93-3FC9-E267BCD045F4}"/>
              </a:ext>
            </a:extLst>
          </p:cNvPr>
          <p:cNvSpPr/>
          <p:nvPr/>
        </p:nvSpPr>
        <p:spPr>
          <a:xfrm>
            <a:off x="5459136" y="656144"/>
            <a:ext cx="1863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EAF610-6587-1F80-7BD6-D36166768F9E}"/>
              </a:ext>
            </a:extLst>
          </p:cNvPr>
          <p:cNvSpPr txBox="1">
            <a:spLocks/>
          </p:cNvSpPr>
          <p:nvPr/>
        </p:nvSpPr>
        <p:spPr>
          <a:xfrm>
            <a:off x="1007825" y="621801"/>
            <a:ext cx="2066318" cy="58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第五课回顾：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0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129407" y="628159"/>
            <a:ext cx="2923609" cy="672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第六章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无怨无悔</a:t>
            </a:r>
            <a:endParaRPr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971D6-CCE0-4480-8D87-ABC00F1F39C5}"/>
              </a:ext>
            </a:extLst>
          </p:cNvPr>
          <p:cNvSpPr txBox="1"/>
          <p:nvPr/>
        </p:nvSpPr>
        <p:spPr>
          <a:xfrm>
            <a:off x="0" y="6746"/>
            <a:ext cx="1744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latin typeface="Patrick Hand SC"/>
                <a:sym typeface="Patrick Hand SC"/>
              </a:rPr>
              <a:t>《</a:t>
            </a:r>
            <a:r>
              <a:rPr lang="zh-CN" altLang="en-US" sz="1800" dirty="0">
                <a:solidFill>
                  <a:schemeClr val="accent1"/>
                </a:solidFill>
                <a:latin typeface="Patrick Hand SC"/>
                <a:sym typeface="Patrick Hand SC"/>
              </a:rPr>
              <a:t>牵手一世情</a:t>
            </a:r>
            <a:r>
              <a:rPr lang="en-US" altLang="zh-CN" sz="1800" dirty="0">
                <a:solidFill>
                  <a:schemeClr val="accent1"/>
                </a:solidFill>
                <a:latin typeface="Patrick Hand SC"/>
                <a:sym typeface="Patrick Hand SC"/>
              </a:rPr>
              <a:t>》</a:t>
            </a:r>
            <a:endParaRPr lang="en-AU" sz="1800" dirty="0">
              <a:solidFill>
                <a:schemeClr val="accent1"/>
              </a:solidFill>
              <a:latin typeface="Patrick Hand SC"/>
              <a:sym typeface="Patrick Hand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58EAF-19B7-024D-833F-AF1D7A38D58A}"/>
              </a:ext>
            </a:extLst>
          </p:cNvPr>
          <p:cNvSpPr txBox="1"/>
          <p:nvPr/>
        </p:nvSpPr>
        <p:spPr>
          <a:xfrm>
            <a:off x="1135816" y="1577915"/>
            <a:ext cx="321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sz="2000" b="1" dirty="0">
                <a:solidFill>
                  <a:srgbClr val="2A94B6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什么叫做无怨无悔？</a:t>
            </a:r>
            <a:endParaRPr lang="en-AU" altLang="zh-CN" sz="2000" b="1" dirty="0">
              <a:solidFill>
                <a:srgbClr val="2A94B6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Text, whiteboard">
            <a:extLst>
              <a:ext uri="{FF2B5EF4-FFF2-40B4-BE49-F238E27FC236}">
                <a16:creationId xmlns:a16="http://schemas.microsoft.com/office/drawing/2014/main" id="{205BE359-4987-3E97-5E25-7BA64F13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14" y="127462"/>
            <a:ext cx="2002791" cy="1001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5CF6D-CB60-E485-10EC-3A36A20C7DB8}"/>
              </a:ext>
            </a:extLst>
          </p:cNvPr>
          <p:cNvSpPr txBox="1"/>
          <p:nvPr/>
        </p:nvSpPr>
        <p:spPr>
          <a:xfrm>
            <a:off x="1129407" y="1983713"/>
            <a:ext cx="3217701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A94B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神配合的，人不可分开</a:t>
            </a:r>
            <a:endParaRPr lang="en-AU" altLang="zh-CN" sz="2000" b="1" dirty="0">
              <a:solidFill>
                <a:srgbClr val="2A94B6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7C346-5FAF-506E-2065-F313E343A925}"/>
              </a:ext>
            </a:extLst>
          </p:cNvPr>
          <p:cNvSpPr txBox="1"/>
          <p:nvPr/>
        </p:nvSpPr>
        <p:spPr>
          <a:xfrm>
            <a:off x="1135816" y="2581935"/>
            <a:ext cx="3217701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A94B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“我愿意”</a:t>
            </a:r>
            <a:endParaRPr lang="en-AU" sz="2000" b="1" dirty="0">
              <a:solidFill>
                <a:srgbClr val="2A94B6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55A44-31F1-8432-C2B6-B287E666B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0363">
            <a:off x="4294906" y="1743172"/>
            <a:ext cx="5207482" cy="31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48000-3E09-56F7-AA66-33898A8F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5EA792F7-1D9E-4C7E-A103-E8EDFDC2691E}" type="slidenum">
              <a:rPr lang="en-US" sz="900" b="1" kern="1200" cap="all" spc="75" smtClean="0">
                <a:solidFill>
                  <a:srgbClr val="898989"/>
                </a:solidFill>
                <a:latin typeface="Source Sans Pro"/>
                <a:cs typeface="+mn-cs"/>
              </a:rPr>
              <a:pPr defTabSz="685800">
                <a:buClrTx/>
                <a:defRPr/>
              </a:pPr>
              <a:t>5</a:t>
            </a:fld>
            <a:endParaRPr lang="en-US" sz="900" b="1" kern="1200" cap="all" spc="75" dirty="0">
              <a:solidFill>
                <a:srgbClr val="898989"/>
              </a:solidFill>
              <a:latin typeface="Source Sans Pro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F741BF-8434-8DDC-A04C-C1FEBD2FCDAC}"/>
              </a:ext>
            </a:extLst>
          </p:cNvPr>
          <p:cNvSpPr txBox="1">
            <a:spLocks/>
          </p:cNvSpPr>
          <p:nvPr/>
        </p:nvSpPr>
        <p:spPr>
          <a:xfrm>
            <a:off x="883882" y="600579"/>
            <a:ext cx="2610609" cy="82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zh-CN" altLang="en-US" sz="2400" dirty="0">
                <a:solidFill>
                  <a:srgbClr val="2A94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三句话避免冲突</a:t>
            </a:r>
            <a:endParaRPr lang="en-US" sz="2400" dirty="0">
              <a:solidFill>
                <a:srgbClr val="2A94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C761B-51D6-3524-0F4E-977286BD1B4F}"/>
              </a:ext>
            </a:extLst>
          </p:cNvPr>
          <p:cNvSpPr txBox="1"/>
          <p:nvPr/>
        </p:nvSpPr>
        <p:spPr>
          <a:xfrm>
            <a:off x="1601706" y="1248966"/>
            <a:ext cx="3914621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一、“谢谢”</a:t>
            </a:r>
            <a:endParaRPr lang="en-AU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AU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AU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8E58E-2DFD-ABCC-6BFF-54504EC853C3}"/>
              </a:ext>
            </a:extLst>
          </p:cNvPr>
          <p:cNvSpPr txBox="1"/>
          <p:nvPr/>
        </p:nvSpPr>
        <p:spPr>
          <a:xfrm>
            <a:off x="1601706" y="1733714"/>
            <a:ext cx="3914621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二、“我爱你”</a:t>
            </a:r>
            <a:endParaRPr lang="en-AU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021F3-BAA7-0BF4-2D61-5B159F2FBC57}"/>
              </a:ext>
            </a:extLst>
          </p:cNvPr>
          <p:cNvSpPr txBox="1"/>
          <p:nvPr/>
        </p:nvSpPr>
        <p:spPr>
          <a:xfrm>
            <a:off x="1601706" y="2342118"/>
            <a:ext cx="3914621" cy="73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三、“对不起”</a:t>
            </a:r>
            <a:endParaRPr lang="en-AU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8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02505" y="1059403"/>
            <a:ext cx="7020900" cy="323430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AU" altLang="zh-CN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天国好像一个王要和他的仆人算账。才算的时候，有人带了一个欠一千万银子的来。因为他没有什么偿还之物，主人吩咐他把妻子儿女并一切所有的都卖了偿还。那仆人就俯伏拜他说：‘主啊，宽容我，将来我都要还清。’那仆人的主人就动了慈心，把他释放了，并且免了他的债。</a:t>
            </a:r>
            <a:endParaRPr lang="en-AU" altLang="zh-CN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7620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CN" altLang="en-US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    那仆人出来，遇见他的一个同伴欠他十两银子，便揪着他，掐住他的喉咙说</a:t>
            </a:r>
            <a:r>
              <a:rPr lang="en-AU" altLang="zh-CN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:</a:t>
            </a:r>
            <a:r>
              <a:rPr lang="zh-CN" altLang="en-US" sz="1600" dirty="0">
                <a:latin typeface="新宋体" panose="02010609030101010101" pitchFamily="49" charset="-122"/>
                <a:ea typeface="新宋体" panose="02010609030101010101" pitchFamily="49" charset="-122"/>
              </a:rPr>
              <a:t>‘你把所欠的还我’。他的同伴就俯伏央求他说：‘宽容我吧！将来我必还清。’他不肯，竟去把他下在监里，等他还了所欠的债。众同伴看见他所作的事就甚忧愁，去把这事都告诉了主人。于是主人叫了他来，对他说：‘你这恶奴才！你央求我，我就把你所欠的都免了。你不应当怜恤你的同伴，像我怜恤你么？’主人就大怒，把他交给掌刑的，等他还清了所欠的债。你们各人，若不从心里饶恕你的弟兄，我天父也要这样待你们了。</a:t>
            </a:r>
            <a:endParaRPr lang="en-AU" sz="1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571;p47">
            <a:extLst>
              <a:ext uri="{FF2B5EF4-FFF2-40B4-BE49-F238E27FC236}">
                <a16:creationId xmlns:a16="http://schemas.microsoft.com/office/drawing/2014/main" id="{4AC1D2B1-667F-F20D-8EDC-DAA402DF993F}"/>
              </a:ext>
            </a:extLst>
          </p:cNvPr>
          <p:cNvSpPr/>
          <p:nvPr/>
        </p:nvSpPr>
        <p:spPr>
          <a:xfrm rot="21177588">
            <a:off x="742389" y="591638"/>
            <a:ext cx="593832" cy="46850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649AA-4CE1-67BA-9F32-AE0B900A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59" y="557012"/>
            <a:ext cx="3824617" cy="554876"/>
          </a:xfrm>
        </p:spPr>
        <p:txBody>
          <a:bodyPr/>
          <a:lstStyle/>
          <a:p>
            <a:r>
              <a:rPr lang="en-US" altLang="zh-CN" sz="2400" dirty="0"/>
              <a:t>《</a:t>
            </a:r>
            <a:r>
              <a:rPr lang="zh-CN" altLang="en-US" sz="2400" dirty="0"/>
              <a:t>马太福音十八章</a:t>
            </a:r>
            <a:r>
              <a:rPr lang="en-AU" sz="2400" dirty="0"/>
              <a:t>23-35</a:t>
            </a:r>
            <a:r>
              <a:rPr lang="zh-CN" altLang="en-US" sz="2400" dirty="0"/>
              <a:t>节</a:t>
            </a:r>
            <a:r>
              <a:rPr lang="en-US" altLang="zh-CN" sz="2400" dirty="0"/>
              <a:t>》</a:t>
            </a:r>
            <a:endParaRPr lang="en-AU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7D5FED-C5B7-DE3B-FC38-E69CEAF1A571}"/>
                  </a:ext>
                </a:extLst>
              </p14:cNvPr>
              <p14:cNvContentPartPr/>
              <p14:nvPr/>
            </p14:nvContentPartPr>
            <p14:xfrm>
              <a:off x="3131251" y="2559298"/>
              <a:ext cx="1800" cy="7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7D5FED-C5B7-DE3B-FC38-E69CEAF1A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2611" y="2550658"/>
                <a:ext cx="1944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7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586106" y="796175"/>
            <a:ext cx="6456753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圣经中的饶恕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饶恕的前提是我们对神和对自己的认识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饶恕是神对我们的要求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饶恕要“从心里饶恕”</a:t>
            </a:r>
            <a:endParaRPr lang="en-AU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3686499-3897-2833-22B9-70713B99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071" y="666220"/>
            <a:ext cx="1581342" cy="1010210"/>
          </a:xfrm>
          <a:prstGeom prst="rect">
            <a:avLst/>
          </a:prstGeom>
        </p:spPr>
      </p:pic>
      <p:sp>
        <p:nvSpPr>
          <p:cNvPr id="6" name="Google Shape;571;p47">
            <a:extLst>
              <a:ext uri="{FF2B5EF4-FFF2-40B4-BE49-F238E27FC236}">
                <a16:creationId xmlns:a16="http://schemas.microsoft.com/office/drawing/2014/main" id="{4AC1D2B1-667F-F20D-8EDC-DAA402DF993F}"/>
              </a:ext>
            </a:extLst>
          </p:cNvPr>
          <p:cNvSpPr/>
          <p:nvPr/>
        </p:nvSpPr>
        <p:spPr>
          <a:xfrm rot="20720843">
            <a:off x="752583" y="733708"/>
            <a:ext cx="593832" cy="46850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586106" y="796175"/>
            <a:ext cx="6456753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饶恕的其他一些原则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352643" y="1357913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一、不要有苦毒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二、要帮助对方明白什么地方伤害到我 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三、要保护对方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四、讲的人和听的人都要对</a:t>
            </a:r>
            <a:endParaRPr lang="en-AU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五、改变人是神的工作</a:t>
            </a:r>
            <a:endParaRPr lang="en-AU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3686499-3897-2833-22B9-70713B99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071" y="666220"/>
            <a:ext cx="1581342" cy="1010210"/>
          </a:xfrm>
          <a:prstGeom prst="rect">
            <a:avLst/>
          </a:prstGeom>
        </p:spPr>
      </p:pic>
      <p:sp>
        <p:nvSpPr>
          <p:cNvPr id="6" name="Google Shape;571;p47">
            <a:extLst>
              <a:ext uri="{FF2B5EF4-FFF2-40B4-BE49-F238E27FC236}">
                <a16:creationId xmlns:a16="http://schemas.microsoft.com/office/drawing/2014/main" id="{4AC1D2B1-667F-F20D-8EDC-DAA402DF993F}"/>
              </a:ext>
            </a:extLst>
          </p:cNvPr>
          <p:cNvSpPr/>
          <p:nvPr/>
        </p:nvSpPr>
        <p:spPr>
          <a:xfrm rot="20720843">
            <a:off x="752583" y="733708"/>
            <a:ext cx="593832" cy="46850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57772" y="798978"/>
            <a:ext cx="9028455" cy="3917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为什么对别人会说的“谢谢”和“对不起”，却不常在夫妻之间听到？为什么这两句话对夫妻的关系这么重要？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我爱你”这句话在中国夫妻之间更是不常听到。请分享你对说“‘我爱你”和听“我爱你”的感觉。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求赦免或给人赦免都不是容易的事。但如果不学道歉和饶恕，只会积累更多的埋怨和伤害。夫妻之间在道歉时要注意什么样的心态，场合和方式？你有没有“弄巧成拙”的经历？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 indent="-457200" algn="l" rtl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新宋体" panose="02010609030101010101" pitchFamily="49" charset="-122"/>
                <a:ea typeface="新宋体" panose="02010609030101010101" pitchFamily="49" charset="-122"/>
              </a:rPr>
              <a:t>为什么当你说“算了，没什么”或“没有关系”时不算是真正的饶恕？要怎样才能真正的帮助对方和自己学习真正的饶恕？</a:t>
            </a:r>
            <a:endParaRPr lang="en-AU" altLang="zh-CN" sz="20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C0C86-40F8-4858-37F8-408724EE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31" y="252422"/>
            <a:ext cx="2787273" cy="427144"/>
          </a:xfrm>
        </p:spPr>
        <p:txBody>
          <a:bodyPr/>
          <a:lstStyle/>
          <a:p>
            <a:r>
              <a:rPr lang="zh-CN" altLang="en-US" sz="2400" dirty="0"/>
              <a:t>思考问题</a:t>
            </a:r>
            <a:endParaRPr lang="en-AU" sz="2400" dirty="0"/>
          </a:p>
        </p:txBody>
      </p:sp>
      <p:sp>
        <p:nvSpPr>
          <p:cNvPr id="2" name="Google Shape;269;p34">
            <a:extLst>
              <a:ext uri="{FF2B5EF4-FFF2-40B4-BE49-F238E27FC236}">
                <a16:creationId xmlns:a16="http://schemas.microsoft.com/office/drawing/2014/main" id="{EEE7FB45-0F52-74CD-102B-C26BA199E1B1}"/>
              </a:ext>
            </a:extLst>
          </p:cNvPr>
          <p:cNvSpPr/>
          <p:nvPr/>
        </p:nvSpPr>
        <p:spPr>
          <a:xfrm rot="20628702" flipH="1">
            <a:off x="122041" y="83916"/>
            <a:ext cx="722785" cy="62673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749</Words>
  <Application>Microsoft Office PowerPoint</Application>
  <PresentationFormat>On-screen Show (16:9)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楷体</vt:lpstr>
      <vt:lpstr>华文楷体</vt:lpstr>
      <vt:lpstr>Arial</vt:lpstr>
      <vt:lpstr>Patrick Hand SC</vt:lpstr>
      <vt:lpstr>华文行楷</vt:lpstr>
      <vt:lpstr>Sniglet</vt:lpstr>
      <vt:lpstr>Source Sans Pro</vt:lpstr>
      <vt:lpstr>新宋体</vt:lpstr>
      <vt:lpstr>Calibri</vt:lpstr>
      <vt:lpstr>Seyton template</vt:lpstr>
      <vt:lpstr>第六章  无怨无悔</vt:lpstr>
      <vt:lpstr>第四课回顾：</vt:lpstr>
      <vt:lpstr>学习良好的沟通</vt:lpstr>
      <vt:lpstr>第六章  无怨无悔</vt:lpstr>
      <vt:lpstr>PowerPoint Presentation</vt:lpstr>
      <vt:lpstr>《马太福音十八章23-35节》</vt:lpstr>
      <vt:lpstr>圣经中的饶恕</vt:lpstr>
      <vt:lpstr>饶恕的其他一些原则</vt:lpstr>
      <vt:lpstr>思考问题</vt:lpstr>
      <vt:lpstr>思考问题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第二课  如何做妻子</dc:title>
  <cp:lastModifiedBy>Alex Jiang</cp:lastModifiedBy>
  <cp:revision>10</cp:revision>
  <dcterms:modified xsi:type="dcterms:W3CDTF">2022-10-08T13:36:17Z</dcterms:modified>
</cp:coreProperties>
</file>