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E3C56B-FAC6-4C9E-828F-F3C19D1B9FD4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3B6B54C-2ED9-4827-B8C8-080370A4F96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43608" y="1628800"/>
            <a:ext cx="741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 dirty="0" smtClean="0">
                <a:latin typeface="SimHei" pitchFamily="49" charset="-122"/>
                <a:ea typeface="SimHei" pitchFamily="49" charset="-122"/>
              </a:rPr>
              <a:t>基</a:t>
            </a:r>
            <a:r>
              <a:rPr lang="zh-CN" altLang="en-US" sz="4000" dirty="0">
                <a:latin typeface="SimHei" pitchFamily="49" charset="-122"/>
                <a:ea typeface="SimHei" pitchFamily="49" charset="-122"/>
              </a:rPr>
              <a:t>督的爱激励我们</a:t>
            </a:r>
            <a:r>
              <a:rPr lang="en-AU" sz="4000" dirty="0">
                <a:latin typeface="SimHei" pitchFamily="49" charset="-122"/>
                <a:ea typeface="SimHei" pitchFamily="49" charset="-122"/>
              </a:rPr>
              <a:t>     </a:t>
            </a:r>
            <a:endParaRPr lang="en-US" sz="4000" b="1" dirty="0">
              <a:latin typeface="SimHei" pitchFamily="49" charset="-122"/>
              <a:ea typeface="SimHei" pitchFamily="49" charset="-122"/>
            </a:endParaRPr>
          </a:p>
          <a:p>
            <a:pPr algn="ctr"/>
            <a:endParaRPr lang="en-AU" altLang="zh-CN" sz="2800" dirty="0" smtClean="0">
              <a:latin typeface="SimHei" pitchFamily="49" charset="-122"/>
              <a:ea typeface="SimHei" pitchFamily="49" charset="-122"/>
            </a:endParaRPr>
          </a:p>
          <a:p>
            <a:pPr algn="ctr"/>
            <a:r>
              <a:rPr lang="zh-CN" altLang="en-US" sz="2800" dirty="0" smtClean="0">
                <a:latin typeface="SimHei" pitchFamily="49" charset="-122"/>
                <a:ea typeface="SimHei" pitchFamily="49" charset="-122"/>
              </a:rPr>
              <a:t>哥</a:t>
            </a:r>
            <a:r>
              <a:rPr lang="zh-CN" altLang="en-US" sz="2800" dirty="0">
                <a:latin typeface="SimHei" pitchFamily="49" charset="-122"/>
                <a:ea typeface="SimHei" pitchFamily="49" charset="-122"/>
              </a:rPr>
              <a:t>林多后书</a:t>
            </a:r>
            <a:r>
              <a:rPr lang="en-US" sz="2800" dirty="0">
                <a:latin typeface="SimHei" pitchFamily="49" charset="-122"/>
                <a:ea typeface="SimHei" pitchFamily="49" charset="-122"/>
              </a:rPr>
              <a:t> 5</a:t>
            </a:r>
            <a:r>
              <a:rPr lang="zh-CN" altLang="en-US" sz="2800" dirty="0">
                <a:latin typeface="SimHei" pitchFamily="49" charset="-122"/>
                <a:ea typeface="SimHei" pitchFamily="49" charset="-122"/>
              </a:rPr>
              <a:t>：</a:t>
            </a:r>
            <a:r>
              <a:rPr lang="en-US" sz="2800" dirty="0">
                <a:latin typeface="SimHei" pitchFamily="49" charset="-122"/>
                <a:ea typeface="SimHei" pitchFamily="49" charset="-122"/>
              </a:rPr>
              <a:t>11-15</a:t>
            </a:r>
            <a:endParaRPr lang="en-US" sz="2800" b="1" dirty="0"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87624" y="5661248"/>
            <a:ext cx="741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altLang="zh-CN" sz="2400" dirty="0" smtClean="0"/>
              <a:t>Kellyville April 11, 2021</a:t>
            </a:r>
            <a:endParaRPr 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836712"/>
            <a:ext cx="7776864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哥林多后书</a:t>
            </a:r>
            <a:r>
              <a:rPr lang="en-US" sz="32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5:11-15</a:t>
            </a:r>
          </a:p>
          <a:p>
            <a:endParaRPr lang="en-US" sz="1400" dirty="0">
              <a:latin typeface="SimHei" pitchFamily="49" charset="-122"/>
              <a:ea typeface="SimHei" pitchFamily="49" charset="-122"/>
            </a:endParaRPr>
          </a:p>
          <a:p>
            <a:r>
              <a:rPr lang="en-US" sz="2400" baseline="30000" dirty="0" smtClean="0">
                <a:latin typeface="SimHei" pitchFamily="49" charset="-122"/>
                <a:ea typeface="SimHei" pitchFamily="49" charset="-122"/>
              </a:rPr>
              <a:t>11 </a:t>
            </a:r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我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们既知道主是可畏的，所以劝人；但我们在神面前是显明的，盼望在你们的良心里也是显明的。</a:t>
            </a:r>
            <a:r>
              <a:rPr 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sz="2400" baseline="300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sz="2400" baseline="30000" dirty="0" smtClean="0">
                <a:latin typeface="SimHei" pitchFamily="49" charset="-122"/>
                <a:ea typeface="SimHei" pitchFamily="49" charset="-122"/>
              </a:rPr>
              <a:t>12 </a:t>
            </a:r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我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们不是向你们再举荐自己，乃是叫你们因我们有可夸之处，好对那凭外貌不凭内心夸口的人有言可答。</a:t>
            </a:r>
            <a:r>
              <a:rPr 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sz="2400" baseline="300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sz="2400" baseline="30000" dirty="0" smtClean="0">
                <a:latin typeface="SimHei" pitchFamily="49" charset="-122"/>
                <a:ea typeface="SimHei" pitchFamily="49" charset="-122"/>
              </a:rPr>
              <a:t>13</a:t>
            </a:r>
            <a:r>
              <a:rPr lang="en-US" sz="2400" baseline="300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我们若果癫狂，是为神；若果谨守，是为你们。</a:t>
            </a:r>
            <a:r>
              <a:rPr 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sz="2400" baseline="300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sz="2400" baseline="30000" dirty="0" smtClean="0">
                <a:latin typeface="SimHei" pitchFamily="49" charset="-122"/>
                <a:ea typeface="SimHei" pitchFamily="49" charset="-122"/>
              </a:rPr>
              <a:t>14</a:t>
            </a:r>
            <a:r>
              <a:rPr lang="en-US" sz="2400" baseline="300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原来</a:t>
            </a:r>
            <a:r>
              <a:rPr lang="zh-CN" altLang="en-US" sz="24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基督的爱激励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我们，因我们想：一人既替众人死，众人就都死了；</a:t>
            </a:r>
            <a:r>
              <a:rPr 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sz="2400" baseline="300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sz="2400" baseline="30000" dirty="0" smtClean="0">
                <a:latin typeface="SimHei" pitchFamily="49" charset="-122"/>
                <a:ea typeface="SimHei" pitchFamily="49" charset="-122"/>
              </a:rPr>
              <a:t>15</a:t>
            </a:r>
            <a:r>
              <a:rPr lang="en-US" sz="2400" baseline="300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并且他替众人死，是叫那些活着的人不再为自己活，乃为替他们死而复活的主活。</a:t>
            </a:r>
            <a:r>
              <a:rPr lang="en-US" sz="2400" dirty="0">
                <a:latin typeface="SimHei" pitchFamily="49" charset="-122"/>
                <a:ea typeface="SimHei" pitchFamily="49" charset="-122"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1560" y="260648"/>
            <a:ext cx="7776864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哥林多后书</a:t>
            </a:r>
            <a:r>
              <a:rPr lang="en-US" sz="32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11:23-27</a:t>
            </a:r>
          </a:p>
          <a:p>
            <a:r>
              <a:rPr lang="en-US" sz="2400" b="1" dirty="0"/>
              <a:t> </a:t>
            </a:r>
            <a:endParaRPr lang="en-US" sz="2400" dirty="0"/>
          </a:p>
          <a:p>
            <a:r>
              <a:rPr lang="en-AU" altLang="en-US" sz="2400" dirty="0">
                <a:latin typeface="SimHei" pitchFamily="49" charset="-122"/>
                <a:ea typeface="SimHei" pitchFamily="49" charset="-122"/>
              </a:rPr>
              <a:t>“….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多受劳苦、多下监牢，受鞭打是过重的，冒死是屡次有的。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altLang="en-US" sz="2400" dirty="0" smtClean="0">
                <a:latin typeface="SimHei" pitchFamily="49" charset="-122"/>
                <a:ea typeface="SimHei" pitchFamily="49" charset="-122"/>
              </a:rPr>
              <a:t>24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被犹太人鞭打五次，每次四十减去一下；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altLang="en-US" sz="2400" dirty="0" smtClean="0">
                <a:latin typeface="SimHei" pitchFamily="49" charset="-122"/>
                <a:ea typeface="SimHei" pitchFamily="49" charset="-122"/>
              </a:rPr>
              <a:t>25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被棍打了三次，被石头打了一次，遇着船坏三次，一昼一夜在深海里。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en-US" altLang="en-US" sz="2400" dirty="0" smtClean="0">
                <a:latin typeface="SimHei" pitchFamily="49" charset="-122"/>
                <a:ea typeface="SimHei" pitchFamily="49" charset="-122"/>
              </a:rPr>
              <a:t>26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又屡次行远路，遭江河的危险、盗贼的危险、同族的危险、外邦人的危险、城里的危险、旷野的危险、海中的危险、假弟兄的危险。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altLang="en-US" sz="2400" dirty="0">
              <a:latin typeface="SimHei" pitchFamily="49" charset="-122"/>
              <a:ea typeface="SimHei" pitchFamily="49" charset="-122"/>
            </a:endParaRPr>
          </a:p>
          <a:p>
            <a:r>
              <a:rPr lang="en-US" altLang="en-US" sz="2400" dirty="0" smtClean="0">
                <a:latin typeface="SimHei" pitchFamily="49" charset="-122"/>
                <a:ea typeface="SimHei" pitchFamily="49" charset="-122"/>
              </a:rPr>
              <a:t>27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受劳碌、受困苦，多次不得睡，又饥又渴，多次不得食，受寒冷，赤身露体。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 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548680"/>
            <a:ext cx="777686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罗马书 </a:t>
            </a:r>
            <a:r>
              <a:rPr lang="en-US" altLang="en-US" sz="32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8:35-39</a:t>
            </a:r>
          </a:p>
          <a:p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谁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能使我们与</a:t>
            </a:r>
            <a:r>
              <a:rPr lang="zh-CN" altLang="en-US" sz="2400" dirty="0">
                <a:solidFill>
                  <a:srgbClr val="FFFF00"/>
                </a:solidFill>
                <a:latin typeface="SimHei" pitchFamily="49" charset="-122"/>
                <a:ea typeface="SimHei" pitchFamily="49" charset="-122"/>
              </a:rPr>
              <a:t>基督的爱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隔绝呢？难道是患难吗？是困苦吗？是逼迫吗？是饥饿吗？是赤身露体吗？是危险吗？是刀剑吗？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altLang="en-US" sz="2400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如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经上所记：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“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我们为你的缘故终日被杀，人看我们如将宰的羊。</a:t>
            </a:r>
            <a:r>
              <a:rPr lang="en-US" altLang="en-US" sz="2400" dirty="0" smtClean="0">
                <a:latin typeface="SimHei" pitchFamily="49" charset="-122"/>
                <a:ea typeface="SimHei" pitchFamily="49" charset="-122"/>
              </a:rPr>
              <a:t>”</a:t>
            </a:r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然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而，靠着爱我们的主，在这一切的事上已经得胜有余了。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</a:t>
            </a:r>
            <a:endParaRPr lang="en-US" altLang="en-US" sz="2400" dirty="0" smtClean="0">
              <a:latin typeface="SimHei" pitchFamily="49" charset="-122"/>
              <a:ea typeface="SimHei" pitchFamily="49" charset="-122"/>
            </a:endParaRPr>
          </a:p>
          <a:p>
            <a:endParaRPr lang="en-US" altLang="en-US" sz="2400" dirty="0">
              <a:latin typeface="SimHei" pitchFamily="49" charset="-122"/>
              <a:ea typeface="SimHei" pitchFamily="49" charset="-122"/>
            </a:endParaRPr>
          </a:p>
          <a:p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因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为我深信：无论是死，是生，是天使，是掌权的，是有能的，是现在的事，是将来的事</a:t>
            </a:r>
            <a:r>
              <a:rPr lang="zh-CN" altLang="en-US" sz="2400" dirty="0" smtClean="0">
                <a:latin typeface="SimHei" pitchFamily="49" charset="-122"/>
                <a:ea typeface="SimHei" pitchFamily="49" charset="-122"/>
              </a:rPr>
              <a:t>，是</a:t>
            </a:r>
            <a:r>
              <a:rPr lang="zh-CN" altLang="en-US" sz="2400" dirty="0">
                <a:latin typeface="SimHei" pitchFamily="49" charset="-122"/>
                <a:ea typeface="SimHei" pitchFamily="49" charset="-122"/>
              </a:rPr>
              <a:t>高处的，是低处的，是别的受造之物，都不能叫我们与神的爱隔绝；这爱是在我们的主基督耶稣里的。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 </a:t>
            </a:r>
            <a:r>
              <a:rPr lang="en-US" altLang="en-US" sz="2400" dirty="0">
                <a:latin typeface="SimHei" pitchFamily="49" charset="-122"/>
                <a:ea typeface="SimHei" pitchFamily="49" charset="-122"/>
              </a:rPr>
              <a:t>   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</TotalTime>
  <Words>91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Metro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cadratan@gmail.com</dc:creator>
  <cp:lastModifiedBy>cadratan@gmail.com</cp:lastModifiedBy>
  <cp:revision>3</cp:revision>
  <dcterms:created xsi:type="dcterms:W3CDTF">2021-04-10T13:15:36Z</dcterms:created>
  <dcterms:modified xsi:type="dcterms:W3CDTF">2021-04-10T13:27:15Z</dcterms:modified>
</cp:coreProperties>
</file>