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4" r:id="rId2"/>
    <p:sldId id="265" r:id="rId3"/>
    <p:sldId id="266" r:id="rId4"/>
    <p:sldId id="270" r:id="rId5"/>
    <p:sldId id="271" r:id="rId6"/>
    <p:sldId id="267" r:id="rId7"/>
    <p:sldId id="272" r:id="rId8"/>
    <p:sldId id="268" r:id="rId9"/>
    <p:sldId id="276" r:id="rId10"/>
    <p:sldId id="273" r:id="rId11"/>
    <p:sldId id="275" r:id="rId12"/>
    <p:sldId id="274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3B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9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4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65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9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4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9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92FB0CF-3DD0-4588-9735-6C0237ED549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6F82CE1-10FB-4A07-A99E-00352854235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7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ja-JP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81948" y="1193520"/>
            <a:ext cx="2967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</a:t>
            </a:r>
            <a:r>
              <a:rPr lang="ja-JP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月</a:t>
            </a:r>
            <a:r>
              <a:rPr lang="en-US" altLang="ja-JP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ja-JP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日</a:t>
            </a:r>
            <a:br>
              <a:rPr lang="en-US" altLang="ja-JP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ja-JP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主日信息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5567" y="3226351"/>
            <a:ext cx="35830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以古為鑑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625" y="5115011"/>
            <a:ext cx="5488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2D050"/>
                </a:solidFill>
              </a:rPr>
              <a:t>哥林多前書 十章</a:t>
            </a:r>
            <a:r>
              <a:rPr lang="en-US" altLang="zh-TW" sz="3200" dirty="0">
                <a:solidFill>
                  <a:srgbClr val="92D050"/>
                </a:solidFill>
              </a:rPr>
              <a:t>1-13</a:t>
            </a:r>
            <a:r>
              <a:rPr lang="zh-TW" altLang="en-US" sz="3200" dirty="0">
                <a:solidFill>
                  <a:srgbClr val="92D050"/>
                </a:solidFill>
              </a:rPr>
              <a:t>節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0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559" y="1330393"/>
            <a:ext cx="3934929" cy="175031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            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II </a:t>
            </a:r>
            <a:b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</a:b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從民數記看以色列人在旷野三個問題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8" y="500281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民數記 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21 : 5B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marL="0" indent="0">
              <a:buNone/>
            </a:pPr>
            <a:r>
              <a:rPr lang="en-US" altLang="zh-CN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我们的心厌恶这淡薄的食物 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(21: 5b)</a:t>
            </a:r>
          </a:p>
          <a:p>
            <a:pPr lvl="3"/>
            <a:endParaRPr lang="en-US" altLang="zh-CN" sz="2300" b="1" dirty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75" y="4227382"/>
            <a:ext cx="3597425" cy="26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559" y="1330393"/>
            <a:ext cx="3934929" cy="175031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            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II </a:t>
            </a:r>
            <a:b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</a:b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從民數記看以色列人在旷野三個問題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8" y="500281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</a:rPr>
              <a:t>民數記 </a:t>
            </a:r>
            <a:r>
              <a:rPr lang="en-US" altLang="zh-CN" sz="40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</a:rPr>
              <a:t>21 : 5A</a:t>
            </a:r>
            <a:endParaRPr lang="en-US" altLang="zh-CN" sz="40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marL="0" indent="0">
              <a:buNone/>
            </a:pPr>
            <a:r>
              <a:rPr lang="zh-CN" alt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</a:rPr>
              <a:t>      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</a:rPr>
              <a:t>為什麼</a:t>
            </a:r>
            <a:r>
              <a:rPr lang="en-AU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</a:rPr>
              <a:t>?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pitchFamily="18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75" y="4227382"/>
            <a:ext cx="3597425" cy="26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559" y="1330393"/>
            <a:ext cx="3934929" cy="175031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8" y="500281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24/7    </a:t>
            </a:r>
            <a:r>
              <a:rPr lang="en-US" altLang="zh-CN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       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996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窮得只剩下錢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36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559" y="1330393"/>
            <a:ext cx="3934929" cy="175031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 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8" y="516835"/>
            <a:ext cx="8325559" cy="5974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出埃及記 </a:t>
            </a:r>
            <a:r>
              <a:rPr lang="en-AU" altLang="zh-CN" sz="44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8:1B</a:t>
            </a:r>
          </a:p>
          <a:p>
            <a:pPr marL="0" indent="0">
              <a:buNone/>
            </a:pPr>
            <a:r>
              <a:rPr lang="zh-CN" alt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耶和华这样说、容我的百姓去、</a:t>
            </a:r>
            <a:endParaRPr lang="en-AU" altLang="zh-CN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好事奉我。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529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559" y="1330393"/>
            <a:ext cx="3934929" cy="175031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8" y="500281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林前</a:t>
            </a:r>
            <a:r>
              <a:rPr lang="en-AU" altLang="zh-CN" sz="36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10:13             </a:t>
            </a:r>
            <a:r>
              <a:rPr lang="zh-CN" alt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一条出路</a:t>
            </a:r>
            <a:endParaRPr lang="en-AU" altLang="zh-CN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742950" indent="-742950">
              <a:buAutoNum type="arabicParenBoth"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PMingLiU-ExtB" panose="02020500000000000000" pitchFamily="18" charset="-120"/>
              </a:rPr>
              <a:t>罪的看見</a:t>
            </a:r>
            <a:endParaRPr lang="en-AU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PMingLiU-ExtB" panose="02020500000000000000" pitchFamily="18" charset="-120"/>
            </a:endParaRPr>
          </a:p>
          <a:p>
            <a:pPr marL="742950" indent="-742950">
              <a:buAutoNum type="arabicParenBoth"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PMingLiU-ExtB" panose="02020500000000000000" pitchFamily="18" charset="-120"/>
              </a:rPr>
              <a:t>死而又活的生命</a:t>
            </a:r>
            <a:endParaRPr lang="en-AU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PMingLiU-ExtB" panose="02020500000000000000" pitchFamily="18" charset="-120"/>
            </a:endParaRPr>
          </a:p>
          <a:p>
            <a:pPr marL="742950" indent="-742950">
              <a:buAutoNum type="arabicParenBoth"/>
            </a:pPr>
            <a:endParaRPr lang="en-AU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PMingLiU-ExtB" panose="02020500000000000000" pitchFamily="18" charset="-120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弗 </a:t>
            </a:r>
            <a:r>
              <a:rPr lang="en-AU" altLang="zh-CN" sz="36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2 : 5  </a:t>
            </a:r>
            <a:r>
              <a:rPr lang="zh-CN" alt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当我们死在过犯中的时候、便叫我们与基督一同活过来．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28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995" y="419918"/>
            <a:ext cx="8700535" cy="149914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哥林多前书 十章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1-13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節</a:t>
            </a:r>
            <a:b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657" y="2299736"/>
            <a:ext cx="9192615" cy="4481737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   </a:t>
            </a: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弟 兄 们 ， 我 不 愿 意 你 们 不 晓 得 ， 我 们 的 祖 宗 从 前 都 在 云 下 ，   都 从 海 中 经 过 ，</a:t>
            </a:r>
            <a:endParaRPr lang="en-US" altLang="zh-CN" sz="8000" b="1" dirty="0">
              <a:solidFill>
                <a:schemeClr val="tx1">
                  <a:lumMod val="85000"/>
                  <a:lumOff val="1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2    </a:t>
            </a: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都 在 云 里  海 里 受 洗 归 了 摩 西 ；</a:t>
            </a:r>
          </a:p>
          <a:p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3    </a:t>
            </a: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并 且 都 吃 了 一 样 的 灵 食 ，</a:t>
            </a:r>
          </a:p>
          <a:p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4    </a:t>
            </a: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也 都 喝 了 一 样 的 灵 水 。 所 喝 的 是 出 於 随 着 他 们 的 灵 磐 石 ； 那 磐 石 就 是 基 督 。</a:t>
            </a:r>
          </a:p>
          <a:p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5    </a:t>
            </a: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但 他 们 中 间 多 半 是 神 不 喜 欢 的 人 ， 所 以 在 旷 野 倒 毙 。</a:t>
            </a:r>
          </a:p>
          <a:p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6    </a:t>
            </a: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这 些 事 都 是 我 们 的 鑑</a:t>
            </a:r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戒 ， 叫 我 们 不 要 贪 恋 恶 事 ， 像 他 们 那 样 贪 恋 的 ；</a:t>
            </a:r>
          </a:p>
          <a:p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7    </a:t>
            </a: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也 不 要 拜 偶 像 ， 像 他 们 有 人 拜 的 。 如 经 上 所 记 ： 百 姓 坐 下 吃 喝 ， 起 来 玩 耍 。</a:t>
            </a:r>
            <a:endParaRPr lang="en-US" altLang="zh-TW" sz="8000" b="1" dirty="0">
              <a:solidFill>
                <a:schemeClr val="tx1">
                  <a:lumMod val="85000"/>
                  <a:lumOff val="1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endParaRPr lang="en-US" altLang="zh-CN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58" y="-1"/>
            <a:ext cx="4309153" cy="19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221" y="411365"/>
            <a:ext cx="8155034" cy="1476302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哥林多前书 十章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1-13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節</a:t>
            </a:r>
            <a:b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312" y="2131471"/>
            <a:ext cx="9129823" cy="4662918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8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我 们 也 不 要 行 奸 淫 ， 像 他 们 有 人 行 的 ， 一 天 就 倒 毙 了 二 万 三 千 人 ；</a:t>
            </a:r>
          </a:p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9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也 不 要 试 探 主 （ 有 古 卷 ： 基 督 ） ， 像 他 们 有 人 试 探 的 ， 就 被 蛇 所 灭 。</a:t>
            </a:r>
          </a:p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10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你 们 也 不 要 发 怨 言 ， 像 他 们 有 发 怨 言 的 ， 就 被 灭 命 的 所 灭 。</a:t>
            </a:r>
          </a:p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11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他 们 遭 遇 这 些 事 ， 都 要 作 为 鑑戒 ； 并 且 写 在 经 上 ， 正 是 警 戒 我 们 这 末 世 的 人 。</a:t>
            </a:r>
          </a:p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12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所 以  自 己 以 为 站 得 稳 的 ， 须 要 谨 慎 ， 免 得 跌 倒 。</a:t>
            </a:r>
          </a:p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13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你 们 所 遇 见 的 试 探 ， 无 非 是 人 所 能 受 的 。 神 是 信 实 的 ， 必 不 叫 你 们 受 试 探 过 於 所 能 受 的 ； 在 受 试 探 的 时 候 ， 总 要 给 你 们 开 一 条 出 路 ， 叫 你 们 能 忍 受 得 住 。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50" y="0"/>
            <a:ext cx="4168329" cy="18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7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020" y="1158554"/>
            <a:ext cx="3950980" cy="1553250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 </a:t>
            </a:r>
            <a:br>
              <a:rPr lang="en-US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ja-JP" altLang="en-US" sz="3600" dirty="0">
                <a:solidFill>
                  <a:schemeClr val="accent4">
                    <a:lumMod val="75000"/>
                  </a:schemeClr>
                </a:solidFill>
              </a:rPr>
              <a:t>以色列人歷史回顧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68" y="437490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林前</a:t>
            </a:r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10 : 1-10 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V1 </a:t>
            </a: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弟兄们、我不愿意你们不晓得、我们的祖宗从前都在云下、都从海中经过．</a:t>
            </a:r>
          </a:p>
        </p:txBody>
      </p:sp>
    </p:spTree>
    <p:extLst>
      <p:ext uri="{BB962C8B-B14F-4D97-AF65-F5344CB8AC3E}">
        <p14:creationId xmlns:p14="http://schemas.microsoft.com/office/powerpoint/2010/main" val="66109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020" y="1158554"/>
            <a:ext cx="3950980" cy="1553250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 </a:t>
            </a:r>
            <a:br>
              <a:rPr lang="en-US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ja-JP" altLang="en-US" sz="3600" dirty="0">
                <a:solidFill>
                  <a:schemeClr val="accent4">
                    <a:lumMod val="75000"/>
                  </a:schemeClr>
                </a:solidFill>
              </a:rPr>
              <a:t>以色列人歷史回顧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68" y="437490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林前</a:t>
            </a:r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10 : 2-5</a:t>
            </a:r>
          </a:p>
          <a:p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V2  </a:t>
            </a: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都在云里海里受洗归了摩西．</a:t>
            </a:r>
          </a:p>
          <a:p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V3 </a:t>
            </a: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并且都吃了一样的灵食．</a:t>
            </a:r>
          </a:p>
          <a:p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V4 </a:t>
            </a: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也都喝了一样的灵水．所喝的是出于随着他们的灵磐石．那磐石就是基督。</a:t>
            </a:r>
          </a:p>
          <a:p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V5 </a:t>
            </a: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但他们中间、多半是　神不喜欢的人．所以在旷野倒毙。</a:t>
            </a:r>
          </a:p>
        </p:txBody>
      </p:sp>
    </p:spTree>
    <p:extLst>
      <p:ext uri="{BB962C8B-B14F-4D97-AF65-F5344CB8AC3E}">
        <p14:creationId xmlns:p14="http://schemas.microsoft.com/office/powerpoint/2010/main" val="207989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020" y="1158554"/>
            <a:ext cx="3950980" cy="1553250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 </a:t>
            </a:r>
            <a:br>
              <a:rPr lang="en-US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ja-JP" altLang="en-US" sz="3600" dirty="0">
                <a:solidFill>
                  <a:schemeClr val="accent4">
                    <a:lumMod val="75000"/>
                  </a:schemeClr>
                </a:solidFill>
              </a:rPr>
              <a:t>以色列人歷史回顧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68" y="437490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林前</a:t>
            </a:r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10 : 6-10 </a:t>
            </a:r>
          </a:p>
          <a:p>
            <a:r>
              <a:rPr lang="en-US" altLang="zh-CN" sz="28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V6</a:t>
            </a:r>
            <a:r>
              <a:rPr lang="en-US" altLang="zh-CN" sz="2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 ………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不要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贪恋恶事</a:t>
            </a:r>
            <a:r>
              <a:rPr lang="zh-CN" altLang="en-US" sz="2800" b="1" dirty="0">
                <a:latin typeface="PMingLiU-ExtB" panose="02020500000000000000" pitchFamily="18" charset="-120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像他们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那样贪恋的</a:t>
            </a:r>
          </a:p>
          <a:p>
            <a:r>
              <a:rPr lang="en-US" altLang="zh-CN" sz="28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V7</a:t>
            </a:r>
            <a:r>
              <a:rPr lang="en-US" altLang="zh-CN" sz="2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 ………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不要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拜偶像</a:t>
            </a:r>
            <a:r>
              <a:rPr lang="zh-CN" altLang="en-US" sz="2800" b="1" dirty="0">
                <a:latin typeface="PMingLiU-ExtB" panose="02020500000000000000" pitchFamily="18" charset="-120"/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像他们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有人拜的</a:t>
            </a:r>
          </a:p>
          <a:p>
            <a:r>
              <a:rPr lang="en-US" altLang="zh-CN" sz="28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V8</a:t>
            </a:r>
            <a:r>
              <a:rPr lang="en-US" altLang="zh-CN" sz="2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 ………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不要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行奸淫</a:t>
            </a:r>
            <a:r>
              <a:rPr lang="zh-CN" altLang="en-US" sz="2800" b="1" dirty="0">
                <a:latin typeface="PMingLiU-ExtB" panose="02020500000000000000" pitchFamily="18" charset="-120"/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像他们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有人行的</a:t>
            </a:r>
            <a:r>
              <a:rPr lang="zh-CN" altLang="en-US" sz="2800" b="1" dirty="0">
                <a:latin typeface="PMingLiU-ExtB" panose="02020500000000000000" pitchFamily="18" charset="-120"/>
              </a:rPr>
              <a:t>  </a:t>
            </a:r>
          </a:p>
          <a:p>
            <a:r>
              <a:rPr lang="en-US" altLang="zh-CN" sz="28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V9 </a:t>
            </a:r>
            <a:r>
              <a:rPr lang="en-US" altLang="zh-CN" sz="2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………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不要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试探主</a:t>
            </a:r>
            <a:r>
              <a:rPr lang="zh-CN" altLang="en-US" sz="2800" b="1" dirty="0">
                <a:latin typeface="PMingLiU-ExtB" panose="02020500000000000000" pitchFamily="18" charset="-120"/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像他们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有人试探的</a:t>
            </a:r>
          </a:p>
          <a:p>
            <a:r>
              <a:rPr lang="en-US" altLang="zh-CN" sz="28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V10</a:t>
            </a:r>
            <a:r>
              <a:rPr lang="en-US" altLang="zh-CN" sz="2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………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不要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发怨言        </a:t>
            </a:r>
            <a:r>
              <a:rPr lang="zh-CN" altLang="en-US" sz="2800" b="1" dirty="0">
                <a:solidFill>
                  <a:srgbClr val="FF0000"/>
                </a:solidFill>
                <a:latin typeface="PMingLiU-ExtB" panose="02020500000000000000" pitchFamily="18" charset="-120"/>
              </a:rPr>
              <a:t>像他们</a:t>
            </a:r>
            <a:r>
              <a:rPr lang="zh-CN" altLang="en-US" sz="28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有发怨言的</a:t>
            </a:r>
            <a:endParaRPr lang="en-US" sz="2800" b="1" dirty="0">
              <a:solidFill>
                <a:schemeClr val="tx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442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020" y="1158554"/>
            <a:ext cx="3950980" cy="1553250"/>
          </a:xfrm>
        </p:spPr>
        <p:txBody>
          <a:bodyPr/>
          <a:lstStyle/>
          <a:p>
            <a:r>
              <a:rPr lang="en-US" dirty="0"/>
              <a:t>    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68" y="437490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PMingLiU-ExtB" panose="02020500000000000000" pitchFamily="18" charset="-120"/>
              </a:rPr>
              <a:t>林前</a:t>
            </a:r>
            <a:r>
              <a:rPr lang="en-US" altLang="zh-CN" sz="3200" b="1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10 : 13</a:t>
            </a:r>
          </a:p>
          <a:p>
            <a:pPr marL="0" indent="0">
              <a:buNone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MingLiU-ExtB" panose="02020500000000000000" pitchFamily="18" charset="-120"/>
              </a:rPr>
              <a:t>你 们 所 遇 见 的 试 探 ， 无 非 是 人 所 能 受 的 。 神 是 信 实 的 ， 必 不 叫 你 们 受 试 探 过 於 所 能 受 的 ； 在 受 试 探 的 时 候 ， 总 要 给 你 们 开 一 条 出 路 ， 叫 你 们 能 忍 受 得 住 。</a:t>
            </a:r>
            <a:endParaRPr lang="en-US" altLang="zh-CN" sz="32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960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559" y="1330393"/>
            <a:ext cx="3934929" cy="175031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            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II </a:t>
            </a:r>
            <a:b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</a:b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從民數記看以色列人在旷野三個問題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8" y="500281"/>
            <a:ext cx="7887075" cy="59907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民數記 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21 : 4 - 9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V4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他们从何珥山起行、往红海那条路走、要绕过以东地、百姓因这路难 行、心中甚是烦躁。</a:t>
            </a: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V5 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就怨讟神和摩西、说、你们为甚么把我们从埃及领出来、使我们死在旷野呢．这里没有粮、没有水、我们的心厌恶这淡薄的食物。</a:t>
            </a: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V6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于是耶和华使火蛇进入百姓中间、蛇就咬他们、以色列人中死了许多。</a:t>
            </a: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V7 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百姓到摩西那里说、我们怨讟耶和华和你、有罪了、求你祷告耶和华、叫这些蛇离开我们、于是摩西为百姓祷告。</a:t>
            </a: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V8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耶和华对摩西说、你制造一条火蛇、挂在杆子上、凡被咬的、一望这蛇、就必得活。</a:t>
            </a: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V9 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摩西便制造一条铜蛇、挂在杆子上、凡被蛇咬的、一望这铜蛇、就活了。</a:t>
            </a: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1)	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百姓因这路难 行、心中甚是烦躁 </a:t>
            </a:r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(21:4b)</a:t>
            </a: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2)	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我们的心厌恶这淡薄的食物 </a:t>
            </a:r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(21: 5b)</a:t>
            </a:r>
          </a:p>
          <a:p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3)	 </a:t>
            </a:r>
            <a:r>
              <a:rPr lang="zh-CN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</a:rPr>
              <a:t>你们为甚么把我们从埃及领出来 </a:t>
            </a:r>
            <a:r>
              <a:rPr lang="en-US" altLang="zh-CN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(21:5a)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75" y="4227382"/>
            <a:ext cx="3597425" cy="26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559" y="1330393"/>
            <a:ext cx="3934929" cy="175031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             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II </a:t>
            </a:r>
            <a:b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</a:b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從民數記看以色列人在旷野三個問題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8" y="500281"/>
            <a:ext cx="7887075" cy="59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</a:rPr>
              <a:t>民數記 </a:t>
            </a:r>
            <a:r>
              <a:rPr lang="en-US" altLang="zh-CN" sz="4000" b="1" dirty="0">
                <a:solidFill>
                  <a:schemeClr val="accent4">
                    <a:lumMod val="75000"/>
                  </a:schemeClr>
                </a:solidFill>
                <a:latin typeface="PMingLiU-ExtB" panose="02020500000000000000" pitchFamily="18" charset="-120"/>
              </a:rPr>
              <a:t>21 : 4 </a:t>
            </a:r>
            <a:endParaRPr lang="en-US" altLang="zh-CN" sz="40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V4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pitchFamily="18" charset="-120"/>
              </a:rPr>
              <a:t>百姓因这路难行、心中甚是烦躁。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75" y="4227382"/>
            <a:ext cx="3597425" cy="26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621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269</TotalTime>
  <Words>1123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Feathered</vt:lpstr>
      <vt:lpstr> </vt:lpstr>
      <vt:lpstr>哥林多前书 十章1-13節  </vt:lpstr>
      <vt:lpstr>哥林多前书 十章1-13節 </vt:lpstr>
      <vt:lpstr>              I  以色列人歷史回顧</vt:lpstr>
      <vt:lpstr>              I  以色列人歷史回顧</vt:lpstr>
      <vt:lpstr>              I  以色列人歷史回顧</vt:lpstr>
      <vt:lpstr>    </vt:lpstr>
      <vt:lpstr>              II  從民數記看以色列人在旷野三個問題</vt:lpstr>
      <vt:lpstr>              II  從民數記看以色列人在旷野三個問題</vt:lpstr>
      <vt:lpstr>              II  從民數記看以色列人在旷野三個問題</vt:lpstr>
      <vt:lpstr>              II  從民數記看以色列人在旷野三個問題</vt:lpstr>
      <vt:lpstr>PowerPoint Presentation</vt:lpstr>
      <vt:lpstr>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神的安排是最好</dc:title>
  <dc:creator>Beryl Wong</dc:creator>
  <cp:lastModifiedBy>Alex Jiang</cp:lastModifiedBy>
  <cp:revision>29</cp:revision>
  <dcterms:created xsi:type="dcterms:W3CDTF">2021-03-16T02:44:13Z</dcterms:created>
  <dcterms:modified xsi:type="dcterms:W3CDTF">2021-11-20T05:37:28Z</dcterms:modified>
</cp:coreProperties>
</file>