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44" autoAdjust="0"/>
    <p:restoredTop sz="95440" autoAdjust="0"/>
  </p:normalViewPr>
  <p:slideViewPr>
    <p:cSldViewPr>
      <p:cViewPr>
        <p:scale>
          <a:sx n="70" d="100"/>
          <a:sy n="70" d="100"/>
        </p:scale>
        <p:origin x="-6" y="-11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9E44CA47-3882-4987-A2B2-B144B1DD7176}" type="datetimeFigureOut">
              <a:rPr lang="en-AU" altLang="en-AU" smtClean="0"/>
              <a:t>22/07/2017</a:t>
            </a:fld>
            <a:endParaRPr lang="en-AU" alt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827CAAB6-E5B0-4051-A869-A4A3AD21918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03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FE055775-9585-461D-8E63-2CCE25542C76}" type="datetimeFigureOut">
              <a:rPr lang="en-AU" altLang="en-AU" smtClean="0"/>
              <a:t>22/07/2017</a:t>
            </a:fld>
            <a:endParaRPr lang="en-AU" alt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AU" alt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44183CF3-8CC3-44FE-BB70-10470AC34955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659996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D89F9114-187E-455D-BF16-A928DC3C0DDF}" type="datetime1">
              <a:rPr lang="en-AU" altLang="en-AU" smtClean="0"/>
              <a:t>22/07/2017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75358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AA13629-20EB-4415-82EF-502AE4E77AF1}" type="datetime1">
              <a:rPr lang="en-AU" altLang="en-AU" smtClean="0"/>
              <a:t>22/07/2017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326968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8F194EF-1C7E-4D94-AFEF-0C99668067A7}" type="datetime1">
              <a:rPr lang="en-AU" altLang="en-AU" smtClean="0"/>
              <a:t>22/07/2017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510857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905AE9D0-EA5E-48CB-9C98-14D5A2C84344}" type="datetime1">
              <a:rPr lang="en-AU" altLang="en-AU" smtClean="0"/>
              <a:t>22/07/2017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74107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9FDE3715-44FA-4E31-9DD6-FF9868911906}" type="datetime1">
              <a:rPr lang="en-AU" altLang="en-AU" smtClean="0"/>
              <a:t>22/07/2017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698585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F9D4BF9-B0DC-4093-BE81-EF53D84C5DC6}" type="datetime1">
              <a:rPr lang="en-AU" altLang="en-AU" smtClean="0"/>
              <a:t>22/07/2017</a:t>
            </a:fld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41644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2690E241-64E1-40BD-97EC-528F64BB94CB}" type="datetime1">
              <a:rPr lang="en-AU" altLang="en-AU" smtClean="0"/>
              <a:t>22/07/2017</a:t>
            </a:fld>
            <a:endParaRPr lang="en-AU" alt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35903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6BF8A4E4-F4E4-40A8-8B32-A5C2E1694AC6}" type="datetime1">
              <a:rPr lang="en-AU" altLang="en-AU" smtClean="0"/>
              <a:t>22/07/2017</a:t>
            </a:fld>
            <a:endParaRPr lang="en-AU" alt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889668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BE2786E-75E0-407D-AAD9-8D7B0350F7A8}" type="datetime1">
              <a:rPr lang="en-AU" altLang="en-AU" smtClean="0"/>
              <a:t>22/07/2017</a:t>
            </a:fld>
            <a:endParaRPr lang="en-AU" alt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489757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08F6CEC6-39EC-41E4-BAA6-E5DD3B67B535}" type="datetime1">
              <a:rPr lang="en-AU" altLang="en-AU" smtClean="0"/>
              <a:t>22/07/2017</a:t>
            </a:fld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01054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alt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923B3C48-36D4-4FFE-8E0C-FE406B9CA0D3}" type="datetime1">
              <a:rPr lang="en-AU" altLang="en-AU" smtClean="0"/>
              <a:t>22/07/2017</a:t>
            </a:fld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06850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 bright="70000" contrast="-7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4B257-94C8-474B-96AA-627273E14193}" type="datetime1">
              <a:rPr lang="en-AU" altLang="en-AU" smtClean="0"/>
              <a:t>22/07/2017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1819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2952328"/>
          </a:xfrm>
        </p:spPr>
        <p:txBody>
          <a:bodyPr numCol="1">
            <a:normAutofit/>
          </a:bodyPr>
          <a:lstStyle/>
          <a:p>
            <a:r>
              <a:rPr lang="zh-CN" sz="6600" b="1" dirty="0" smtClean="0"/>
              <a:t>撒母耳记下（</a:t>
            </a:r>
            <a:r>
              <a:rPr lang="en-US" altLang="zh-CN" sz="6600" b="1" dirty="0" smtClean="0"/>
              <a:t>1</a:t>
            </a:r>
            <a:r>
              <a:rPr lang="zh-CN" sz="6600" b="1" dirty="0" smtClean="0"/>
              <a:t>）</a:t>
            </a:r>
            <a:r>
              <a:rPr lang="en-AU" altLang="zh-CN" sz="6600" b="1" dirty="0" smtClean="0"/>
              <a:t/>
            </a:r>
            <a:br>
              <a:rPr lang="en-AU" altLang="zh-CN" sz="6600" b="1" dirty="0" smtClean="0"/>
            </a:br>
            <a:r>
              <a:rPr lang="en-AU" altLang="zh-CN" sz="6600" b="1" dirty="0"/>
              <a:t/>
            </a:r>
            <a:br>
              <a:rPr lang="en-AU" altLang="zh-CN" sz="6600" b="1" dirty="0"/>
            </a:br>
            <a:r>
              <a:rPr lang="zh-CN" b="1" dirty="0"/>
              <a:t>合神心意的王 </a:t>
            </a:r>
            <a:r>
              <a:rPr lang="en-US" altLang="zh-CN" b="1" dirty="0"/>
              <a:t>– </a:t>
            </a:r>
            <a:r>
              <a:rPr lang="zh-CN" b="1" dirty="0"/>
              <a:t>大</a:t>
            </a:r>
            <a:r>
              <a:rPr lang="zh-CN" b="1" dirty="0" smtClean="0"/>
              <a:t>卫</a:t>
            </a:r>
            <a:endParaRPr lang="en-AU" altLang="en-A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3" y="5095475"/>
            <a:ext cx="6400800" cy="913656"/>
          </a:xfrm>
        </p:spPr>
        <p:txBody>
          <a:bodyPr numCol="1">
            <a:normAutofit fontScale="85000" lnSpcReduction="20000"/>
          </a:bodyPr>
          <a:lstStyle/>
          <a:p>
            <a:r>
              <a:rPr lang="zh-CN" dirty="0" smtClean="0"/>
              <a:t>圣经概览</a:t>
            </a:r>
            <a:endParaRPr lang="en-US" altLang="zh-CN" dirty="0" smtClean="0"/>
          </a:p>
          <a:p>
            <a:r>
              <a:rPr lang="en-US" altLang="zh-CN" dirty="0" smtClean="0"/>
              <a:t>23.07.2017</a:t>
            </a:r>
            <a:endParaRPr lang="en-AU" alt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1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18120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 numCol="1"/>
          <a:lstStyle/>
          <a:p>
            <a:r>
              <a:rPr lang="zh-CN" b="1" dirty="0" smtClean="0"/>
              <a:t>撒母耳记下</a:t>
            </a:r>
            <a:endParaRPr lang="en-AU" alt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 numCol="1">
            <a:normAutofit fontScale="92500" lnSpcReduction="10000"/>
          </a:bodyPr>
          <a:lstStyle/>
          <a:p>
            <a:pPr marL="0" indent="0">
              <a:buNone/>
            </a:pPr>
            <a:endParaRPr lang="en-US" altLang="zh-CN" sz="900" dirty="0" smtClean="0"/>
          </a:p>
          <a:p>
            <a:r>
              <a:rPr lang="zh-CN" sz="2600" dirty="0" smtClean="0"/>
              <a:t>作者 </a:t>
            </a:r>
            <a:r>
              <a:rPr lang="en-US" altLang="zh-CN" sz="2600" dirty="0" smtClean="0"/>
              <a:t>– </a:t>
            </a:r>
            <a:r>
              <a:rPr lang="zh-CN" sz="2600" dirty="0" smtClean="0"/>
              <a:t>先知拿单和迦得</a:t>
            </a:r>
            <a:endParaRPr lang="en-US" altLang="zh-CN" sz="2600" dirty="0" smtClean="0"/>
          </a:p>
          <a:p>
            <a:endParaRPr lang="en-US" altLang="zh-CN" sz="2600" dirty="0" smtClean="0"/>
          </a:p>
          <a:p>
            <a:r>
              <a:rPr lang="zh-CN" sz="2600" dirty="0"/>
              <a:t>时</a:t>
            </a:r>
            <a:r>
              <a:rPr lang="zh-CN" sz="2600" dirty="0" smtClean="0"/>
              <a:t>间 </a:t>
            </a:r>
            <a:r>
              <a:rPr lang="en-US" altLang="zh-CN" sz="2600" dirty="0" smtClean="0"/>
              <a:t>– </a:t>
            </a:r>
            <a:r>
              <a:rPr lang="zh-CN" sz="2600" dirty="0" smtClean="0"/>
              <a:t>主前</a:t>
            </a:r>
            <a:r>
              <a:rPr lang="en-US" altLang="zh-CN" sz="2600" dirty="0" smtClean="0"/>
              <a:t>1056 –</a:t>
            </a:r>
            <a:r>
              <a:rPr lang="zh-CN" sz="2600" dirty="0"/>
              <a:t> </a:t>
            </a:r>
            <a:r>
              <a:rPr lang="zh-CN" sz="2600" dirty="0" smtClean="0"/>
              <a:t>主前</a:t>
            </a:r>
            <a:r>
              <a:rPr lang="en-US" altLang="zh-CN" sz="2600" dirty="0" smtClean="0"/>
              <a:t>1018</a:t>
            </a:r>
          </a:p>
          <a:p>
            <a:endParaRPr lang="en-US" altLang="zh-CN" sz="2600" dirty="0" smtClean="0"/>
          </a:p>
          <a:p>
            <a:r>
              <a:rPr lang="zh-CN" sz="2600" dirty="0"/>
              <a:t>内</a:t>
            </a:r>
            <a:r>
              <a:rPr lang="zh-CN" sz="2600" dirty="0" smtClean="0"/>
              <a:t>容 </a:t>
            </a:r>
            <a:r>
              <a:rPr lang="en-US" altLang="zh-CN" sz="2600" dirty="0" smtClean="0"/>
              <a:t>– </a:t>
            </a:r>
            <a:r>
              <a:rPr lang="zh-CN" sz="2600" dirty="0" smtClean="0"/>
              <a:t>大卫作王</a:t>
            </a:r>
            <a:endParaRPr lang="en-US" altLang="zh-CN" sz="2600" dirty="0" smtClean="0"/>
          </a:p>
          <a:p>
            <a:endParaRPr lang="en-US" altLang="zh-CN" sz="2600" dirty="0" smtClean="0"/>
          </a:p>
          <a:p>
            <a:r>
              <a:rPr lang="zh-CN" altLang="en-US" sz="2600" dirty="0" smtClean="0"/>
              <a:t>预表 </a:t>
            </a:r>
            <a:r>
              <a:rPr lang="en-US" altLang="zh-CN" sz="2600" dirty="0" smtClean="0"/>
              <a:t>– </a:t>
            </a:r>
            <a:r>
              <a:rPr lang="zh-CN" altLang="en-US" sz="2600" dirty="0" smtClean="0"/>
              <a:t>基督是得胜的君王</a:t>
            </a:r>
            <a:endParaRPr lang="en-US" altLang="zh-CN" sz="2600" dirty="0" smtClean="0"/>
          </a:p>
          <a:p>
            <a:endParaRPr lang="en-US" altLang="zh-CN" sz="2600" dirty="0" smtClean="0"/>
          </a:p>
          <a:p>
            <a:r>
              <a:rPr lang="zh-CN" sz="2600" dirty="0"/>
              <a:t>钥</a:t>
            </a:r>
            <a:r>
              <a:rPr lang="zh-CN" sz="2600" dirty="0" smtClean="0"/>
              <a:t>节 </a:t>
            </a:r>
            <a:r>
              <a:rPr lang="en-US" altLang="zh-CN" sz="2600" dirty="0" smtClean="0"/>
              <a:t>-- </a:t>
            </a:r>
            <a:r>
              <a:rPr lang="zh-CN" sz="2800" dirty="0"/>
              <a:t>大 卫 作 以 色 列 众 人 的 王 ， 又 向 众 民 秉 公 行 义 </a:t>
            </a:r>
            <a:r>
              <a:rPr lang="zh-CN" sz="2800" dirty="0" smtClean="0"/>
              <a:t>。（</a:t>
            </a:r>
            <a:r>
              <a:rPr lang="en-US" altLang="zh-CN" sz="2800" dirty="0" smtClean="0"/>
              <a:t>8</a:t>
            </a:r>
            <a:r>
              <a:rPr lang="zh-CN" sz="2800" dirty="0" smtClean="0"/>
              <a:t>：</a:t>
            </a:r>
            <a:r>
              <a:rPr lang="en-US" altLang="zh-CN" sz="2800" dirty="0" smtClean="0"/>
              <a:t>15</a:t>
            </a:r>
            <a:r>
              <a:rPr lang="zh-CN" sz="2800" dirty="0" smtClean="0"/>
              <a:t>）</a:t>
            </a:r>
            <a:endParaRPr lang="en-US" altLang="zh-CN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2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52647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zh-CN" b="1" dirty="0"/>
              <a:t>大卫</a:t>
            </a:r>
            <a:r>
              <a:rPr lang="zh-CN" b="1" dirty="0" smtClean="0"/>
              <a:t> </a:t>
            </a:r>
            <a:r>
              <a:rPr lang="en-AU" altLang="zh-CN" b="1" dirty="0" smtClean="0"/>
              <a:t>– </a:t>
            </a:r>
            <a:r>
              <a:rPr lang="zh-CN" b="1" dirty="0" smtClean="0"/>
              <a:t>合乎神心意</a:t>
            </a:r>
            <a:r>
              <a:rPr lang="zh-CN" b="1" dirty="0" smtClean="0"/>
              <a:t>的</a:t>
            </a:r>
            <a:r>
              <a:rPr lang="zh-CN" altLang="en-US" b="1" dirty="0" smtClean="0"/>
              <a:t>王</a:t>
            </a:r>
            <a:endParaRPr lang="en-AU" alt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5608"/>
            <a:ext cx="8229600" cy="4525718"/>
          </a:xfrm>
        </p:spPr>
        <p:txBody>
          <a:bodyPr numCol="1">
            <a:normAutofit lnSpcReduction="10000"/>
          </a:bodyPr>
          <a:lstStyle/>
          <a:p>
            <a:pPr marL="0" indent="0">
              <a:buNone/>
            </a:pPr>
            <a:endParaRPr lang="en-US" altLang="zh-CN" sz="900" dirty="0" smtClean="0"/>
          </a:p>
          <a:p>
            <a:r>
              <a:rPr lang="zh-TW" sz="2400" dirty="0"/>
              <a:t>「</a:t>
            </a:r>
            <a:r>
              <a:rPr lang="zh-CN" sz="2400" dirty="0" smtClean="0"/>
              <a:t>耶 </a:t>
            </a:r>
            <a:r>
              <a:rPr lang="zh-CN" sz="2400" dirty="0"/>
              <a:t>和 华 已 经 寻 着 一 个 合 他 心 意 的 人 ， 立 他 作 百 姓 的 君 ， 因 为 你 没 有 遵 守 耶 和 华 所 吩 咐 你 的 </a:t>
            </a:r>
            <a:r>
              <a:rPr lang="zh-CN" sz="2400" dirty="0" smtClean="0"/>
              <a:t>。</a:t>
            </a:r>
            <a:r>
              <a:rPr lang="zh-TW" sz="2400" dirty="0"/>
              <a:t>」</a:t>
            </a:r>
            <a:r>
              <a:rPr lang="zh-CN" sz="2400" dirty="0" smtClean="0"/>
              <a:t>（撒上</a:t>
            </a:r>
            <a:r>
              <a:rPr lang="en-US" altLang="zh-CN" sz="2400" dirty="0" smtClean="0"/>
              <a:t>13</a:t>
            </a:r>
            <a:r>
              <a:rPr lang="zh-CN" sz="2400" dirty="0" smtClean="0"/>
              <a:t>：</a:t>
            </a:r>
            <a:r>
              <a:rPr lang="en-US" altLang="zh-CN" sz="2400" dirty="0" smtClean="0"/>
              <a:t>14</a:t>
            </a:r>
            <a:r>
              <a:rPr lang="zh-CN" sz="2400" dirty="0" smtClean="0"/>
              <a:t>）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zh-TW" sz="2400" dirty="0"/>
              <a:t>「既廢了掃羅，就選立大衛作他們的王；又為他作見證說，我尋得耶西的兒子大衛，他是合我心意的人，凡事要遵行我的旨意。」（徒十三：</a:t>
            </a:r>
            <a:r>
              <a:rPr lang="en-US" sz="2400" dirty="0"/>
              <a:t>22</a:t>
            </a:r>
            <a:r>
              <a:rPr lang="zh-TW" sz="2400" dirty="0" smtClean="0"/>
              <a:t>）</a:t>
            </a:r>
            <a:r>
              <a:rPr lang="zh-CN" sz="2400" b="1" dirty="0" smtClean="0"/>
              <a:t> </a:t>
            </a:r>
            <a:endParaRPr lang="en-US" altLang="zh-CN" sz="2400" b="1" dirty="0" smtClean="0"/>
          </a:p>
          <a:p>
            <a:endParaRPr lang="en-US" altLang="zh-CN" sz="2400" b="1" dirty="0" smtClean="0"/>
          </a:p>
          <a:p>
            <a:r>
              <a:rPr sz="2400" dirty="0"/>
              <a:t>「</a:t>
            </a:r>
            <a:r>
              <a:rPr sz="2400" dirty="0" err="1"/>
              <a:t>大衛登基的時候年三十歲，在位四十年。在希伯侖作猶大王七年零六個月；在耶路撒冷作以色列和猶大王三十三年</a:t>
            </a:r>
            <a:r>
              <a:rPr sz="2400" dirty="0"/>
              <a:t>。」（撒下五：4～5）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3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4349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zh-CN" dirty="0"/>
              <a:t>分</a:t>
            </a:r>
            <a:r>
              <a:rPr lang="zh-CN" dirty="0" smtClean="0"/>
              <a:t>段</a:t>
            </a:r>
            <a:endParaRPr lang="en-AU" alt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457200" lvl="1" indent="0">
              <a:buNone/>
            </a:pPr>
            <a:r>
              <a:rPr lang="zh-CN" sz="2200" dirty="0" smtClean="0"/>
              <a:t>第一段： </a:t>
            </a:r>
            <a:r>
              <a:rPr lang="en-US" altLang="zh-CN" sz="2200" dirty="0" smtClean="0"/>
              <a:t>1-10</a:t>
            </a:r>
            <a:r>
              <a:rPr lang="zh-CN" sz="2200" dirty="0"/>
              <a:t>章</a:t>
            </a:r>
            <a:r>
              <a:rPr lang="en-US" altLang="zh-CN" sz="2200" dirty="0"/>
              <a:t>	</a:t>
            </a:r>
            <a:r>
              <a:rPr lang="zh-CN" sz="2200" dirty="0"/>
              <a:t>大卫作</a:t>
            </a:r>
            <a:r>
              <a:rPr lang="zh-CN" sz="2200" dirty="0" smtClean="0"/>
              <a:t>王</a:t>
            </a:r>
            <a:endParaRPr lang="en-US" altLang="zh-CN" sz="2200" dirty="0" smtClean="0"/>
          </a:p>
          <a:p>
            <a:pPr lvl="2"/>
            <a:r>
              <a:rPr lang="en-US" altLang="zh-CN" sz="1800" dirty="0" smtClean="0"/>
              <a:t>1-4	</a:t>
            </a:r>
            <a:r>
              <a:rPr lang="zh-CN" sz="1800" dirty="0" smtClean="0"/>
              <a:t>为犹大王 </a:t>
            </a:r>
            <a:endParaRPr lang="en-US" altLang="zh-CN" sz="1800" dirty="0" smtClean="0"/>
          </a:p>
          <a:p>
            <a:pPr lvl="2"/>
            <a:r>
              <a:rPr lang="en-US" altLang="zh-CN" sz="1800" dirty="0" smtClean="0"/>
              <a:t>5-10	</a:t>
            </a:r>
            <a:r>
              <a:rPr lang="zh-CN" sz="1800" dirty="0" smtClean="0"/>
              <a:t>为全国王</a:t>
            </a:r>
            <a:endParaRPr lang="en-US" altLang="zh-CN" sz="1800" dirty="0"/>
          </a:p>
          <a:p>
            <a:pPr marL="457200" lvl="1" indent="0">
              <a:buNone/>
            </a:pPr>
            <a:endParaRPr lang="en-US" altLang="zh-CN" sz="1800" dirty="0"/>
          </a:p>
          <a:p>
            <a:pPr marL="457200" lvl="1" indent="0">
              <a:buNone/>
            </a:pPr>
            <a:r>
              <a:rPr lang="zh-CN" sz="2200" dirty="0" smtClean="0"/>
              <a:t>第二段： </a:t>
            </a:r>
            <a:r>
              <a:rPr lang="en-US" altLang="zh-CN" sz="2200" dirty="0" smtClean="0"/>
              <a:t>11-20</a:t>
            </a:r>
            <a:r>
              <a:rPr lang="zh-CN" sz="2200" dirty="0"/>
              <a:t>章</a:t>
            </a:r>
            <a:r>
              <a:rPr lang="en-US" altLang="zh-CN" sz="2200" dirty="0"/>
              <a:t>	</a:t>
            </a:r>
            <a:r>
              <a:rPr lang="zh-CN" sz="2200" dirty="0"/>
              <a:t>大</a:t>
            </a:r>
            <a:r>
              <a:rPr lang="zh-CN" sz="2200" dirty="0" smtClean="0"/>
              <a:t>卫</a:t>
            </a:r>
            <a:r>
              <a:rPr lang="zh-CN" altLang="en-US" sz="2200" dirty="0" smtClean="0"/>
              <a:t>犯罪</a:t>
            </a:r>
            <a:endParaRPr lang="en-US" altLang="zh-CN" sz="2200" dirty="0" smtClean="0"/>
          </a:p>
          <a:p>
            <a:pPr lvl="2"/>
            <a:r>
              <a:rPr lang="en-US" altLang="zh-CN" sz="1800" dirty="0" smtClean="0"/>
              <a:t>11-12	</a:t>
            </a:r>
            <a:r>
              <a:rPr lang="zh-CN" sz="1800" dirty="0" smtClean="0"/>
              <a:t>犯罪</a:t>
            </a:r>
            <a:endParaRPr lang="en-US" altLang="zh-CN" sz="1800" dirty="0" smtClean="0"/>
          </a:p>
          <a:p>
            <a:pPr lvl="2"/>
            <a:r>
              <a:rPr lang="en-US" altLang="zh-CN" sz="1800" dirty="0" smtClean="0"/>
              <a:t>13-18	</a:t>
            </a:r>
            <a:r>
              <a:rPr lang="zh-CN" sz="1800" dirty="0" smtClean="0"/>
              <a:t>刑罚</a:t>
            </a:r>
            <a:endParaRPr lang="en-US" altLang="zh-CN" sz="1800" dirty="0" smtClean="0"/>
          </a:p>
          <a:p>
            <a:pPr lvl="2"/>
            <a:r>
              <a:rPr lang="en-US" altLang="zh-CN" sz="1800" dirty="0" smtClean="0"/>
              <a:t>19-20	</a:t>
            </a:r>
            <a:r>
              <a:rPr lang="zh-CN" sz="1800" dirty="0" smtClean="0"/>
              <a:t>复兴</a:t>
            </a:r>
            <a:endParaRPr lang="en-US" altLang="zh-CN" sz="1800" dirty="0"/>
          </a:p>
          <a:p>
            <a:pPr marL="457200" lvl="1" indent="0">
              <a:buNone/>
            </a:pPr>
            <a:endParaRPr lang="en-US" altLang="zh-CN" sz="1800" dirty="0"/>
          </a:p>
          <a:p>
            <a:pPr marL="457200" lvl="1" indent="0">
              <a:buNone/>
            </a:pPr>
            <a:r>
              <a:rPr lang="zh-CN" sz="2200" dirty="0" smtClean="0"/>
              <a:t>第三段： </a:t>
            </a:r>
            <a:r>
              <a:rPr lang="en-US" altLang="zh-CN" sz="2200" dirty="0" smtClean="0"/>
              <a:t>21-24</a:t>
            </a:r>
            <a:r>
              <a:rPr lang="zh-CN" sz="2200" dirty="0"/>
              <a:t>章</a:t>
            </a:r>
            <a:r>
              <a:rPr lang="en-US" altLang="zh-CN" sz="2200" dirty="0"/>
              <a:t>	</a:t>
            </a:r>
            <a:r>
              <a:rPr lang="zh-CN" sz="2200" dirty="0"/>
              <a:t>其</a:t>
            </a:r>
            <a:r>
              <a:rPr lang="zh-CN" sz="2200" dirty="0" smtClean="0"/>
              <a:t>余的事</a:t>
            </a:r>
            <a:endParaRPr lang="en-US" altLang="zh-CN" sz="2200" dirty="0" smtClean="0"/>
          </a:p>
          <a:p>
            <a:pPr lvl="2"/>
            <a:r>
              <a:rPr lang="en-US" altLang="zh-CN" sz="1800" dirty="0" smtClean="0"/>
              <a:t>21</a:t>
            </a:r>
            <a:r>
              <a:rPr lang="zh-CN" sz="1800" dirty="0" smtClean="0"/>
              <a:t>，</a:t>
            </a:r>
            <a:r>
              <a:rPr lang="en-US" altLang="zh-CN" sz="1800" dirty="0" smtClean="0"/>
              <a:t>24	</a:t>
            </a:r>
            <a:r>
              <a:rPr lang="zh-CN" sz="1800" dirty="0" smtClean="0"/>
              <a:t>神的治法</a:t>
            </a:r>
            <a:endParaRPr lang="en-US" altLang="zh-CN" sz="1800" dirty="0" smtClean="0"/>
          </a:p>
          <a:p>
            <a:pPr lvl="2"/>
            <a:r>
              <a:rPr lang="en-US" altLang="zh-CN" sz="1800" dirty="0" smtClean="0"/>
              <a:t>22-23</a:t>
            </a:r>
            <a:r>
              <a:rPr lang="zh-CN" sz="1800" dirty="0" smtClean="0"/>
              <a:t>：</a:t>
            </a:r>
            <a:r>
              <a:rPr lang="en-US" altLang="zh-CN" sz="1800" dirty="0" smtClean="0"/>
              <a:t>7	</a:t>
            </a:r>
            <a:r>
              <a:rPr lang="zh-CN" sz="1800" dirty="0" smtClean="0"/>
              <a:t>王的人格</a:t>
            </a:r>
            <a:endParaRPr lang="en-US" altLang="zh-CN" sz="1800" dirty="0" smtClean="0"/>
          </a:p>
          <a:p>
            <a:pPr lvl="2"/>
            <a:r>
              <a:rPr lang="en-US" altLang="zh-CN" sz="1800" dirty="0" smtClean="0"/>
              <a:t>23</a:t>
            </a:r>
            <a:r>
              <a:rPr lang="zh-CN" sz="1800" dirty="0" smtClean="0"/>
              <a:t>：</a:t>
            </a:r>
            <a:r>
              <a:rPr lang="en-US" altLang="zh-CN" sz="1800" dirty="0" smtClean="0"/>
              <a:t>8-23	</a:t>
            </a:r>
            <a:r>
              <a:rPr lang="zh-CN" sz="1800" dirty="0" smtClean="0"/>
              <a:t>国中勇士</a:t>
            </a:r>
            <a:endParaRPr lang="en-US" altLang="zh-CN" sz="1800" dirty="0"/>
          </a:p>
          <a:p>
            <a:endParaRPr lang="en-AU" alt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4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73880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altLang="zh-CN" dirty="0" smtClean="0"/>
              <a:t>1-4 </a:t>
            </a:r>
            <a:r>
              <a:rPr lang="zh-CN" dirty="0" smtClean="0"/>
              <a:t>章  大卫作犹大家的王</a:t>
            </a:r>
            <a:endParaRPr lang="en-AU" alt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20000"/>
          </a:bodyPr>
          <a:lstStyle/>
          <a:p>
            <a:r>
              <a:rPr lang="en-US" altLang="zh-CN" dirty="0" smtClean="0"/>
              <a:t>1</a:t>
            </a:r>
            <a:r>
              <a:rPr lang="zh-CN" dirty="0" smtClean="0"/>
              <a:t>章： 大卫闻扫罗死讯，为扫罗父子作哀歌</a:t>
            </a:r>
            <a:endParaRPr lang="en-US" altLang="zh-CN" dirty="0" smtClean="0"/>
          </a:p>
          <a:p>
            <a:pPr lvl="1"/>
            <a:r>
              <a:rPr lang="zh-CN" altLang="en-US" dirty="0"/>
              <a:t>大卫的反应</a:t>
            </a:r>
            <a:endParaRPr lang="en-US" altLang="zh-CN" dirty="0"/>
          </a:p>
          <a:p>
            <a:pPr lvl="2"/>
            <a:r>
              <a:rPr lang="zh-CN" altLang="en-US" dirty="0"/>
              <a:t>大卫悲哀哭号，禁食到晚</a:t>
            </a:r>
            <a:r>
              <a:rPr lang="zh-CN" altLang="en-US" dirty="0" smtClean="0"/>
              <a:t>上</a:t>
            </a:r>
            <a:endParaRPr lang="en-US" altLang="zh-CN" dirty="0"/>
          </a:p>
          <a:p>
            <a:pPr lvl="2"/>
            <a:r>
              <a:rPr lang="zh-CN" altLang="en-US" dirty="0"/>
              <a:t>照他所说的定死罪，“伸手害耶和华的受膏者，怎么不畏惧呢？”</a:t>
            </a:r>
            <a:endParaRPr lang="en-US" altLang="zh-CN" dirty="0"/>
          </a:p>
          <a:p>
            <a:pPr lvl="2"/>
            <a:r>
              <a:rPr lang="zh-CN" altLang="en-US" dirty="0"/>
              <a:t>作哀歌， “大英雄何竟死亡</a:t>
            </a:r>
            <a:r>
              <a:rPr lang="zh-CN" altLang="en-US" dirty="0" smtClean="0"/>
              <a:t>”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大卫因</a:t>
            </a:r>
            <a:r>
              <a:rPr lang="zh-TW" altLang="en-US" dirty="0" smtClean="0"/>
              <a:t>敬</a:t>
            </a:r>
            <a:r>
              <a:rPr lang="zh-TW" altLang="en-US" dirty="0"/>
              <a:t>畏神而愛</a:t>
            </a:r>
            <a:r>
              <a:rPr lang="zh-CN" altLang="en-US" dirty="0"/>
              <a:t>仇</a:t>
            </a:r>
            <a:r>
              <a:rPr lang="zh-CN" altLang="en-US" dirty="0" smtClean="0"/>
              <a:t>敌，以</a:t>
            </a:r>
            <a:r>
              <a:rPr lang="zh-CN" altLang="en-US" dirty="0"/>
              <a:t>善胜</a:t>
            </a:r>
            <a:r>
              <a:rPr lang="zh-CN" altLang="en-US" dirty="0" smtClean="0"/>
              <a:t>恶，百姓的榜样</a:t>
            </a:r>
            <a:endParaRPr lang="en-US" altLang="zh-CN" dirty="0"/>
          </a:p>
          <a:p>
            <a:pPr lvl="2"/>
            <a:r>
              <a:rPr lang="zh-CN" altLang="en-US" dirty="0" smtClean="0"/>
              <a:t>要爱你们的仇敌。为那逼迫你们的祷告 </a:t>
            </a:r>
            <a:r>
              <a:rPr lang="zh-CN" altLang="en-US" dirty="0"/>
              <a:t>。 （太</a:t>
            </a:r>
            <a:r>
              <a:rPr lang="en-AU" dirty="0"/>
              <a:t>5</a:t>
            </a:r>
            <a:r>
              <a:rPr lang="zh-CN" altLang="en-US" dirty="0"/>
              <a:t>：</a:t>
            </a:r>
            <a:r>
              <a:rPr lang="en-AU" dirty="0"/>
              <a:t>44</a:t>
            </a:r>
            <a:r>
              <a:rPr lang="zh-CN" altLang="en-US" dirty="0"/>
              <a:t>）</a:t>
            </a:r>
            <a:r>
              <a:rPr lang="en-AU" dirty="0"/>
              <a:t> </a:t>
            </a:r>
          </a:p>
          <a:p>
            <a:pPr lvl="1"/>
            <a:r>
              <a:rPr lang="zh-CN" dirty="0" smtClean="0"/>
              <a:t>报</a:t>
            </a:r>
            <a:r>
              <a:rPr lang="zh-CN" dirty="0" smtClean="0"/>
              <a:t>信人的谎言（亚玛力少年人）</a:t>
            </a:r>
            <a:endParaRPr lang="en-US" altLang="zh-CN" dirty="0" smtClean="0"/>
          </a:p>
          <a:p>
            <a:pPr lvl="2"/>
            <a:r>
              <a:rPr lang="zh-CN" dirty="0" smtClean="0"/>
              <a:t>为</a:t>
            </a:r>
            <a:r>
              <a:rPr lang="zh-CN" altLang="en-US" dirty="0"/>
              <a:t>利</a:t>
            </a:r>
            <a:r>
              <a:rPr lang="zh-CN" dirty="0" smtClean="0"/>
              <a:t>以</a:t>
            </a:r>
            <a:r>
              <a:rPr lang="zh-CN" dirty="0" smtClean="0"/>
              <a:t>谎言讨好大</a:t>
            </a:r>
            <a:r>
              <a:rPr lang="zh-CN" dirty="0" smtClean="0"/>
              <a:t>卫</a:t>
            </a:r>
            <a:endParaRPr lang="en-US" altLang="zh-TW" dirty="0" smtClean="0"/>
          </a:p>
          <a:p>
            <a:pPr lvl="2"/>
            <a:r>
              <a:rPr lang="zh-CN" altLang="en-US" dirty="0" smtClean="0"/>
              <a:t>以</a:t>
            </a:r>
            <a:r>
              <a:rPr lang="zh-TW" dirty="0" smtClean="0"/>
              <a:t>己</a:t>
            </a:r>
            <a:r>
              <a:rPr lang="zh-TW" dirty="0"/>
              <a:t>之</a:t>
            </a:r>
            <a:r>
              <a:rPr lang="zh-TW" dirty="0" smtClean="0"/>
              <a:t>心度大</a:t>
            </a:r>
            <a:r>
              <a:rPr lang="zh-CN" dirty="0" smtClean="0"/>
              <a:t>卫，居心叵</a:t>
            </a:r>
            <a:r>
              <a:rPr lang="zh-CN" dirty="0" smtClean="0"/>
              <a:t>测</a:t>
            </a:r>
            <a:endParaRPr lang="en-US" altLang="zh-CN" dirty="0" smtClean="0"/>
          </a:p>
          <a:p>
            <a:pPr lvl="2"/>
            <a:r>
              <a:rPr lang="zh-CN" altLang="en-US" dirty="0"/>
              <a:t>自</a:t>
            </a:r>
            <a:r>
              <a:rPr lang="zh-CN" altLang="en-US" dirty="0" smtClean="0"/>
              <a:t>己的口定自己死罪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5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54467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altLang="zh-CN" dirty="0" smtClean="0"/>
              <a:t>1-4 </a:t>
            </a:r>
            <a:r>
              <a:rPr lang="zh-CN" dirty="0" smtClean="0"/>
              <a:t>章  大卫作犹大家的王</a:t>
            </a:r>
            <a:endParaRPr lang="en-AU" alt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en-US" altLang="zh-CN" dirty="0" smtClean="0"/>
              <a:t>2</a:t>
            </a:r>
            <a:r>
              <a:rPr lang="zh-CN" dirty="0" smtClean="0"/>
              <a:t>章</a:t>
            </a:r>
            <a:r>
              <a:rPr lang="en-US" altLang="zh-CN" dirty="0" smtClean="0"/>
              <a:t>1-7</a:t>
            </a:r>
            <a:r>
              <a:rPr lang="zh-CN" altLang="en-US" dirty="0" smtClean="0"/>
              <a:t>：</a:t>
            </a:r>
            <a:r>
              <a:rPr lang="zh-CN" dirty="0" smtClean="0"/>
              <a:t>大</a:t>
            </a:r>
            <a:r>
              <a:rPr lang="zh-CN" dirty="0" smtClean="0"/>
              <a:t>卫受膏作犹大支派的</a:t>
            </a:r>
            <a:r>
              <a:rPr lang="zh-CN" dirty="0" smtClean="0"/>
              <a:t>王</a:t>
            </a:r>
            <a:endParaRPr lang="en-US" altLang="zh-CN" dirty="0" smtClean="0"/>
          </a:p>
          <a:p>
            <a:pPr lvl="1"/>
            <a:r>
              <a:rPr lang="zh-CN" altLang="en-US" dirty="0"/>
              <a:t>问耶和华（</a:t>
            </a:r>
            <a:r>
              <a:rPr lang="en-US" altLang="zh-CN" dirty="0"/>
              <a:t> </a:t>
            </a:r>
            <a:r>
              <a:rPr lang="zh-CN" altLang="en-US" dirty="0"/>
              <a:t>可以吗？</a:t>
            </a:r>
            <a:r>
              <a:rPr lang="en-US" altLang="zh-CN" dirty="0"/>
              <a:t> </a:t>
            </a:r>
            <a:r>
              <a:rPr lang="zh-CN" altLang="en-US" dirty="0"/>
              <a:t>哪一个呢</a:t>
            </a:r>
            <a:r>
              <a:rPr lang="zh-CN" altLang="en-US" dirty="0" smtClean="0"/>
              <a:t>？）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扫</a:t>
            </a:r>
            <a:r>
              <a:rPr lang="zh-CN" altLang="en-US" dirty="0"/>
              <a:t>罗已死，大卫仍主动寻求</a:t>
            </a:r>
            <a:r>
              <a:rPr lang="zh-CN" altLang="en-US" dirty="0" smtClean="0"/>
              <a:t>神</a:t>
            </a:r>
            <a:endParaRPr lang="en-US" altLang="zh-CN" dirty="0"/>
          </a:p>
          <a:p>
            <a:pPr lvl="1"/>
            <a:r>
              <a:rPr lang="zh-CN" altLang="en-US" dirty="0" smtClean="0"/>
              <a:t>先祷告？先决定？</a:t>
            </a:r>
            <a:endParaRPr lang="en-US" altLang="zh-CN" dirty="0"/>
          </a:p>
          <a:p>
            <a:pPr lvl="1"/>
            <a:r>
              <a:rPr lang="zh-CN" altLang="en-US" dirty="0" smtClean="0"/>
              <a:t>凡事将基督放首位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对</a:t>
            </a:r>
            <a:r>
              <a:rPr lang="zh-CN" altLang="en-US" dirty="0"/>
              <a:t>基列雅比人的劝</a:t>
            </a:r>
            <a:r>
              <a:rPr lang="zh-CN" altLang="en-US" dirty="0" smtClean="0"/>
              <a:t>勉</a:t>
            </a:r>
            <a:endParaRPr lang="en-US" altLang="zh-CN" dirty="0"/>
          </a:p>
          <a:p>
            <a:pPr lvl="2"/>
            <a:r>
              <a:rPr lang="zh-CN" altLang="en-US" dirty="0" smtClean="0"/>
              <a:t>王的仁慈忍耐</a:t>
            </a:r>
            <a:endParaRPr lang="en-US" altLang="zh-CN" dirty="0"/>
          </a:p>
          <a:p>
            <a:pPr lvl="2"/>
            <a:r>
              <a:rPr lang="zh-CN" altLang="en-US" dirty="0"/>
              <a:t>以人情代真理</a:t>
            </a:r>
            <a:endParaRPr lang="en-US" altLang="zh-CN" dirty="0"/>
          </a:p>
          <a:p>
            <a:pPr lvl="1"/>
            <a:endParaRPr lang="en-US" altLang="zh-CN" dirty="0" smtClean="0"/>
          </a:p>
          <a:p>
            <a:pPr lvl="3"/>
            <a:endParaRPr lang="en-US" altLang="zh-CN" dirty="0" smtClean="0"/>
          </a:p>
          <a:p>
            <a:pPr lvl="3"/>
            <a:endParaRPr lang="en-AU" alt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6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74505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altLang="zh-CN" dirty="0" smtClean="0"/>
              <a:t>1-4 </a:t>
            </a:r>
            <a:r>
              <a:rPr lang="zh-CN" dirty="0" smtClean="0"/>
              <a:t>章  大卫作犹大家的王</a:t>
            </a:r>
            <a:endParaRPr lang="en-AU" alt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 numCol="1">
            <a:normAutofit fontScale="92500"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2</a:t>
            </a:r>
            <a:r>
              <a:rPr lang="zh-CN" altLang="en-US" dirty="0"/>
              <a:t>：</a:t>
            </a:r>
            <a:r>
              <a:rPr lang="en-US" altLang="zh-CN" dirty="0" smtClean="0"/>
              <a:t>8 </a:t>
            </a:r>
            <a:r>
              <a:rPr lang="en-US" altLang="zh-CN" dirty="0"/>
              <a:t>– </a:t>
            </a:r>
            <a:r>
              <a:rPr lang="en-US" altLang="zh-CN" dirty="0" smtClean="0"/>
              <a:t>3</a:t>
            </a:r>
            <a:r>
              <a:rPr lang="zh-CN" altLang="en-US" dirty="0"/>
              <a:t>：</a:t>
            </a:r>
            <a:r>
              <a:rPr lang="en-US" altLang="zh-CN" dirty="0" smtClean="0"/>
              <a:t>38  </a:t>
            </a:r>
            <a:r>
              <a:rPr lang="zh-CN" altLang="en-US" dirty="0" smtClean="0"/>
              <a:t>两</a:t>
            </a:r>
            <a:r>
              <a:rPr lang="zh-CN" altLang="en-US" dirty="0"/>
              <a:t>家的争战</a:t>
            </a:r>
            <a:endParaRPr lang="en-US" altLang="zh-CN" dirty="0"/>
          </a:p>
          <a:p>
            <a:pPr lvl="1"/>
            <a:r>
              <a:rPr lang="zh-CN" altLang="en-US" dirty="0" smtClean="0"/>
              <a:t>伊</a:t>
            </a:r>
            <a:r>
              <a:rPr lang="zh-CN" altLang="en-US" dirty="0"/>
              <a:t>施波設</a:t>
            </a:r>
            <a:r>
              <a:rPr lang="en-US" altLang="zh-CN" dirty="0"/>
              <a:t>–  </a:t>
            </a:r>
            <a:r>
              <a:rPr lang="zh-CN" altLang="en-US" dirty="0"/>
              <a:t>软弱的王，傀儡的</a:t>
            </a:r>
            <a:r>
              <a:rPr lang="zh-CN" altLang="en-US" dirty="0" smtClean="0"/>
              <a:t>王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押</a:t>
            </a:r>
            <a:r>
              <a:rPr lang="zh-CN" altLang="en-US" dirty="0"/>
              <a:t>尼尔 </a:t>
            </a:r>
            <a:r>
              <a:rPr lang="en-US" altLang="zh-CN" dirty="0"/>
              <a:t>– </a:t>
            </a:r>
            <a:r>
              <a:rPr lang="zh-CN" altLang="en-US" dirty="0"/>
              <a:t>实权的臣，不肯归降大</a:t>
            </a:r>
            <a:r>
              <a:rPr lang="zh-CN" altLang="en-US" dirty="0" smtClean="0"/>
              <a:t>卫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大 </a:t>
            </a:r>
            <a:r>
              <a:rPr lang="zh-CN" altLang="en-US" dirty="0"/>
              <a:t>卫 家 日 见 强 盛 。 扫 罗 家 日 见 衰 弱 。（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基</a:t>
            </a:r>
            <a:r>
              <a:rPr lang="zh-CN" altLang="en-US" dirty="0"/>
              <a:t>列池边 </a:t>
            </a:r>
            <a:r>
              <a:rPr lang="en-US" altLang="zh-CN" dirty="0"/>
              <a:t>– </a:t>
            </a:r>
            <a:r>
              <a:rPr lang="zh-CN" altLang="en-US" dirty="0"/>
              <a:t>戏耍变血</a:t>
            </a:r>
            <a:r>
              <a:rPr lang="zh-CN" altLang="en-US" dirty="0" smtClean="0"/>
              <a:t>战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押</a:t>
            </a:r>
            <a:r>
              <a:rPr lang="zh-CN" altLang="en-US" dirty="0"/>
              <a:t>尼尔归服大</a:t>
            </a:r>
            <a:r>
              <a:rPr lang="zh-CN" altLang="en-US" dirty="0" smtClean="0"/>
              <a:t>卫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押</a:t>
            </a:r>
            <a:r>
              <a:rPr lang="zh-CN" altLang="en-US" dirty="0"/>
              <a:t>尼尔被约押谋</a:t>
            </a:r>
            <a:r>
              <a:rPr lang="zh-CN" altLang="en-US" dirty="0" smtClean="0"/>
              <a:t>杀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大</a:t>
            </a:r>
            <a:r>
              <a:rPr lang="zh-CN" altLang="en-US" dirty="0"/>
              <a:t>卫咒诅约</a:t>
            </a:r>
            <a:r>
              <a:rPr lang="zh-CN" altLang="en-US" dirty="0" smtClean="0"/>
              <a:t>押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大</a:t>
            </a:r>
            <a:r>
              <a:rPr lang="zh-CN" altLang="en-US" dirty="0"/>
              <a:t>卫哀悼押尼</a:t>
            </a:r>
            <a:r>
              <a:rPr lang="zh-CN" altLang="en-US" dirty="0" smtClean="0"/>
              <a:t>尔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众民无不喜悦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7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73788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altLang="zh-CN" dirty="0" smtClean="0"/>
              <a:t>1-4 </a:t>
            </a:r>
            <a:r>
              <a:rPr lang="zh-CN" dirty="0" smtClean="0"/>
              <a:t>章  大卫作犹大家的王</a:t>
            </a:r>
            <a:endParaRPr lang="en-AU" alt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 numCol="1">
            <a:normAutofit/>
          </a:bodyPr>
          <a:lstStyle/>
          <a:p>
            <a:r>
              <a:rPr lang="en-US" altLang="zh-CN" sz="4000" dirty="0"/>
              <a:t>4</a:t>
            </a:r>
            <a:r>
              <a:rPr lang="zh-CN" sz="4000" dirty="0" smtClean="0"/>
              <a:t>章：</a:t>
            </a:r>
            <a:r>
              <a:rPr lang="zh-CN" altLang="en-US" sz="4000" dirty="0"/>
              <a:t>伊施波</a:t>
            </a:r>
            <a:r>
              <a:rPr lang="zh-CN" altLang="en-US" sz="4000" dirty="0" smtClean="0"/>
              <a:t>设被暗杀，大卫处死刺客</a:t>
            </a:r>
            <a:endParaRPr lang="en-US" altLang="zh-CN" sz="4000" dirty="0" smtClean="0"/>
          </a:p>
          <a:p>
            <a:pPr lvl="1"/>
            <a:r>
              <a:rPr lang="zh-CN" altLang="en-US" dirty="0" smtClean="0"/>
              <a:t>软弱的王，沉睡的王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劳而不功，自以为报好消息的军长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大卫王的处罚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8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51020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zh-CN" dirty="0" smtClean="0"/>
              <a:t>思考题</a:t>
            </a:r>
            <a:endParaRPr lang="en-AU" alt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zh-CN" altLang="en-US" dirty="0"/>
              <a:t>从大卫厚葬他的扫罗，押尼尔，</a:t>
            </a:r>
            <a:r>
              <a:rPr lang="zh-TW" altLang="en-US" dirty="0"/>
              <a:t>伊施波設</a:t>
            </a:r>
            <a:r>
              <a:rPr lang="zh-CN" altLang="en-US" dirty="0"/>
              <a:t>我们看到什么君王品质？从他处罚报扫罗死讯的少年人，杀害押尼尔的约押，和杀害</a:t>
            </a:r>
            <a:r>
              <a:rPr lang="zh-TW" altLang="en-US" dirty="0"/>
              <a:t>伊施波設</a:t>
            </a:r>
            <a:r>
              <a:rPr lang="zh-CN" altLang="en-US" dirty="0"/>
              <a:t>的两个军长，我们看</a:t>
            </a:r>
            <a:r>
              <a:rPr lang="zh-CN" altLang="en-US" dirty="0" smtClean="0"/>
              <a:t>到他哪些的君</a:t>
            </a:r>
            <a:r>
              <a:rPr lang="zh-CN" altLang="en-US" dirty="0"/>
              <a:t>王品质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pPr marL="514350" lvl="0" indent="-514350">
              <a:buFont typeface="+mj-lt"/>
              <a:buAutoNum type="arabicPeriod"/>
            </a:pPr>
            <a:endParaRPr lang="en-AU" dirty="0"/>
          </a:p>
          <a:p>
            <a:pPr marL="514350" lvl="0" indent="-514350">
              <a:buFont typeface="+mj-lt"/>
              <a:buAutoNum type="arabicPeriod"/>
            </a:pPr>
            <a:r>
              <a:rPr lang="zh-CN" altLang="en-US" dirty="0"/>
              <a:t>大卫在哪些方面合神的心意？我如何在生活中找一个方面来操练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pPr marL="514350" lvl="0" indent="-514350">
              <a:buFont typeface="+mj-lt"/>
              <a:buAutoNum type="arabicPeriod"/>
            </a:pPr>
            <a:endParaRPr lang="en-AU" dirty="0"/>
          </a:p>
          <a:p>
            <a:pPr marL="514350" lvl="0" indent="-514350">
              <a:buFont typeface="+mj-lt"/>
              <a:buAutoNum type="arabicPeriod"/>
            </a:pPr>
            <a:r>
              <a:rPr lang="zh-CN" altLang="en-US" dirty="0"/>
              <a:t>看大卫家和扫罗家争战许久的事实，你自己心中两个王的争战是否也有许久</a:t>
            </a:r>
            <a:r>
              <a:rPr lang="zh-CN" altLang="en-US" dirty="0" smtClean="0"/>
              <a:t>？请分享你的体会和盼望。</a:t>
            </a:r>
            <a:endParaRPr lang="en-AU" dirty="0"/>
          </a:p>
          <a:p>
            <a:endParaRPr lang="en-AU" alt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9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73296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5537</TotalTime>
  <Words>827</Words>
  <Application>Microsoft Office PowerPoint</Application>
  <PresentationFormat>On-screen Show (4:3)</PresentationFormat>
  <Paragraphs>88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撒母耳记下（1）  合神心意的王 – 大卫</vt:lpstr>
      <vt:lpstr>撒母耳记下</vt:lpstr>
      <vt:lpstr>大卫 – 合乎神心意的王</vt:lpstr>
      <vt:lpstr>分段</vt:lpstr>
      <vt:lpstr>1-4 章  大卫作犹大家的王</vt:lpstr>
      <vt:lpstr>1-4 章  大卫作犹大家的王</vt:lpstr>
      <vt:lpstr>1-4 章  大卫作犹大家的王</vt:lpstr>
      <vt:lpstr>1-4 章  大卫作犹大家的王</vt:lpstr>
      <vt:lpstr>思考题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使徒行传</dc:title>
  <dc:creator>Angela Zhu</dc:creator>
  <cp:lastModifiedBy>Angela Zhu</cp:lastModifiedBy>
  <cp:revision>412</cp:revision>
  <dcterms:created xsi:type="dcterms:W3CDTF">2015-06-16T08:39:13Z</dcterms:created>
  <dcterms:modified xsi:type="dcterms:W3CDTF">2017-07-22T14:12:29Z</dcterms:modified>
</cp:coreProperties>
</file>