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99" r:id="rId3"/>
    <p:sldId id="257" r:id="rId4"/>
    <p:sldId id="268" r:id="rId5"/>
    <p:sldId id="293" r:id="rId6"/>
    <p:sldId id="281" r:id="rId7"/>
    <p:sldId id="285" r:id="rId8"/>
    <p:sldId id="284" r:id="rId9"/>
    <p:sldId id="295" r:id="rId10"/>
    <p:sldId id="296" r:id="rId11"/>
    <p:sldId id="277" r:id="rId12"/>
    <p:sldId id="278" r:id="rId13"/>
    <p:sldId id="300" r:id="rId14"/>
    <p:sldId id="294" r:id="rId15"/>
    <p:sldId id="258" r:id="rId16"/>
    <p:sldId id="280" r:id="rId17"/>
    <p:sldId id="261" r:id="rId18"/>
    <p:sldId id="262" r:id="rId19"/>
    <p:sldId id="282" r:id="rId20"/>
    <p:sldId id="263" r:id="rId21"/>
    <p:sldId id="283" r:id="rId22"/>
    <p:sldId id="290" r:id="rId23"/>
    <p:sldId id="289" r:id="rId24"/>
    <p:sldId id="297" r:id="rId25"/>
    <p:sldId id="298" r:id="rId26"/>
    <p:sldId id="288" r:id="rId27"/>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22" autoAdjust="0"/>
  </p:normalViewPr>
  <p:slideViewPr>
    <p:cSldViewPr>
      <p:cViewPr>
        <p:scale>
          <a:sx n="100" d="100"/>
          <a:sy n="100" d="100"/>
        </p:scale>
        <p:origin x="-1860" y="-234"/>
      </p:cViewPr>
      <p:guideLst>
        <p:guide orient="horz" pos="2160"/>
        <p:guide pos="2880"/>
      </p:guideLst>
    </p:cSldViewPr>
  </p:slideViewPr>
  <p:outlineViewPr>
    <p:cViewPr>
      <p:scale>
        <a:sx n="33" d="100"/>
        <a:sy n="33" d="100"/>
      </p:scale>
      <p:origin x="0" y="14334"/>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14" d="100"/>
          <a:sy n="114" d="100"/>
        </p:scale>
        <p:origin x="-2358" y="-102"/>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tableStyles" Target="tableStyle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notesMaster" Target="notesMasters/notesMaster1.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viewProps" Target="view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CDD513E9-73A2-4233-A82B-D921B0BED42B}" type="datetimeFigureOut">
              <a:rPr lang="en-AU" smtClean="0"/>
              <a:t>20/09/2020</a:t>
            </a:fld>
            <a:endParaRPr lang="en-AU"/>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950F7F64-816B-4C5B-A8B2-918F2BCE2D67}" type="slidenum">
              <a:rPr lang="en-AU" smtClean="0"/>
              <a:t>‹#›</a:t>
            </a:fld>
            <a:endParaRPr lang="en-AU"/>
          </a:p>
        </p:txBody>
      </p:sp>
    </p:spTree>
    <p:extLst>
      <p:ext uri="{BB962C8B-B14F-4D97-AF65-F5344CB8AC3E}">
        <p14:creationId xmlns:p14="http://schemas.microsoft.com/office/powerpoint/2010/main" val="2746979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50F7F64-816B-4C5B-A8B2-918F2BCE2D67}" type="slidenum">
              <a:rPr lang="en-AU" smtClean="0"/>
              <a:t>7</a:t>
            </a:fld>
            <a:endParaRPr lang="en-AU"/>
          </a:p>
        </p:txBody>
      </p:sp>
    </p:spTree>
    <p:extLst>
      <p:ext uri="{BB962C8B-B14F-4D97-AF65-F5344CB8AC3E}">
        <p14:creationId xmlns:p14="http://schemas.microsoft.com/office/powerpoint/2010/main" val="2465530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FC7E036F-0607-471A-8AF2-603FB5B7CA55}" type="datetimeFigureOut">
              <a:rPr lang="en-AU" smtClean="0"/>
              <a:t>20/09/2020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0873F03-D72B-4BAF-ABBC-D53D89534829}" type="slidenum">
              <a:rPr lang="en-AU" smtClean="0"/>
              <a:t>‹#›</a:t>
            </a:fld>
            <a:endParaRPr lang="en-AU"/>
          </a:p>
        </p:txBody>
      </p:sp>
    </p:spTree>
    <p:extLst>
      <p:ext uri="{BB962C8B-B14F-4D97-AF65-F5344CB8AC3E}">
        <p14:creationId xmlns:p14="http://schemas.microsoft.com/office/powerpoint/2010/main" val="120689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FC7E036F-0607-471A-8AF2-603FB5B7CA55}" type="datetimeFigureOut">
              <a:rPr lang="en-AU" smtClean="0"/>
              <a:t>20/09/2020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0873F03-D72B-4BAF-ABBC-D53D89534829}" type="slidenum">
              <a:rPr lang="en-AU" smtClean="0"/>
              <a:t>‹#›</a:t>
            </a:fld>
            <a:endParaRPr lang="en-AU"/>
          </a:p>
        </p:txBody>
      </p:sp>
    </p:spTree>
    <p:extLst>
      <p:ext uri="{BB962C8B-B14F-4D97-AF65-F5344CB8AC3E}">
        <p14:creationId xmlns:p14="http://schemas.microsoft.com/office/powerpoint/2010/main" val="2087170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FC7E036F-0607-471A-8AF2-603FB5B7CA55}" type="datetimeFigureOut">
              <a:rPr lang="en-AU" smtClean="0"/>
              <a:t>20/09/2020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0873F03-D72B-4BAF-ABBC-D53D89534829}" type="slidenum">
              <a:rPr lang="en-AU" smtClean="0"/>
              <a:t>‹#›</a:t>
            </a:fld>
            <a:endParaRPr lang="en-AU"/>
          </a:p>
        </p:txBody>
      </p:sp>
    </p:spTree>
    <p:extLst>
      <p:ext uri="{BB962C8B-B14F-4D97-AF65-F5344CB8AC3E}">
        <p14:creationId xmlns:p14="http://schemas.microsoft.com/office/powerpoint/2010/main" val="1762603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FC7E036F-0607-471A-8AF2-603FB5B7CA55}" type="datetimeFigureOut">
              <a:rPr lang="en-AU" smtClean="0"/>
              <a:t>20/09/2020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0873F03-D72B-4BAF-ABBC-D53D89534829}" type="slidenum">
              <a:rPr lang="en-AU" smtClean="0"/>
              <a:t>‹#›</a:t>
            </a:fld>
            <a:endParaRPr lang="en-AU"/>
          </a:p>
        </p:txBody>
      </p:sp>
    </p:spTree>
    <p:extLst>
      <p:ext uri="{BB962C8B-B14F-4D97-AF65-F5344CB8AC3E}">
        <p14:creationId xmlns:p14="http://schemas.microsoft.com/office/powerpoint/2010/main" val="142536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7E036F-0607-471A-8AF2-603FB5B7CA55}" type="datetimeFigureOut">
              <a:rPr lang="en-AU" smtClean="0"/>
              <a:t>20/09/2020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0873F03-D72B-4BAF-ABBC-D53D89534829}" type="slidenum">
              <a:rPr lang="en-AU" smtClean="0"/>
              <a:t>‹#›</a:t>
            </a:fld>
            <a:endParaRPr lang="en-AU"/>
          </a:p>
        </p:txBody>
      </p:sp>
    </p:spTree>
    <p:extLst>
      <p:ext uri="{BB962C8B-B14F-4D97-AF65-F5344CB8AC3E}">
        <p14:creationId xmlns:p14="http://schemas.microsoft.com/office/powerpoint/2010/main" val="1133147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FC7E036F-0607-471A-8AF2-603FB5B7CA55}" type="datetimeFigureOut">
              <a:rPr lang="en-AU" smtClean="0"/>
              <a:t>20/09/2020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B0873F03-D72B-4BAF-ABBC-D53D89534829}" type="slidenum">
              <a:rPr lang="en-AU" smtClean="0"/>
              <a:t>‹#›</a:t>
            </a:fld>
            <a:endParaRPr lang="en-AU"/>
          </a:p>
        </p:txBody>
      </p:sp>
    </p:spTree>
    <p:extLst>
      <p:ext uri="{BB962C8B-B14F-4D97-AF65-F5344CB8AC3E}">
        <p14:creationId xmlns:p14="http://schemas.microsoft.com/office/powerpoint/2010/main" val="2964629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FC7E036F-0607-471A-8AF2-603FB5B7CA55}" type="datetimeFigureOut">
              <a:rPr lang="en-AU" smtClean="0"/>
              <a:t>20/09/2020</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B0873F03-D72B-4BAF-ABBC-D53D89534829}" type="slidenum">
              <a:rPr lang="en-AU" smtClean="0"/>
              <a:t>‹#›</a:t>
            </a:fld>
            <a:endParaRPr lang="en-AU"/>
          </a:p>
        </p:txBody>
      </p:sp>
    </p:spTree>
    <p:extLst>
      <p:ext uri="{BB962C8B-B14F-4D97-AF65-F5344CB8AC3E}">
        <p14:creationId xmlns:p14="http://schemas.microsoft.com/office/powerpoint/2010/main" val="2686805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FC7E036F-0607-471A-8AF2-603FB5B7CA55}" type="datetimeFigureOut">
              <a:rPr lang="en-AU" smtClean="0"/>
              <a:t>20/09/2020</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B0873F03-D72B-4BAF-ABBC-D53D89534829}" type="slidenum">
              <a:rPr lang="en-AU" smtClean="0"/>
              <a:t>‹#›</a:t>
            </a:fld>
            <a:endParaRPr lang="en-AU"/>
          </a:p>
        </p:txBody>
      </p:sp>
    </p:spTree>
    <p:extLst>
      <p:ext uri="{BB962C8B-B14F-4D97-AF65-F5344CB8AC3E}">
        <p14:creationId xmlns:p14="http://schemas.microsoft.com/office/powerpoint/2010/main" val="3301334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7E036F-0607-471A-8AF2-603FB5B7CA55}" type="datetimeFigureOut">
              <a:rPr lang="en-AU" smtClean="0"/>
              <a:t>20/09/2020</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B0873F03-D72B-4BAF-ABBC-D53D89534829}" type="slidenum">
              <a:rPr lang="en-AU" smtClean="0"/>
              <a:t>‹#›</a:t>
            </a:fld>
            <a:endParaRPr lang="en-AU"/>
          </a:p>
        </p:txBody>
      </p:sp>
    </p:spTree>
    <p:extLst>
      <p:ext uri="{BB962C8B-B14F-4D97-AF65-F5344CB8AC3E}">
        <p14:creationId xmlns:p14="http://schemas.microsoft.com/office/powerpoint/2010/main" val="4424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7E036F-0607-471A-8AF2-603FB5B7CA55}" type="datetimeFigureOut">
              <a:rPr lang="en-AU" smtClean="0"/>
              <a:t>20/09/2020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B0873F03-D72B-4BAF-ABBC-D53D89534829}" type="slidenum">
              <a:rPr lang="en-AU" smtClean="0"/>
              <a:t>‹#›</a:t>
            </a:fld>
            <a:endParaRPr lang="en-AU"/>
          </a:p>
        </p:txBody>
      </p:sp>
    </p:spTree>
    <p:extLst>
      <p:ext uri="{BB962C8B-B14F-4D97-AF65-F5344CB8AC3E}">
        <p14:creationId xmlns:p14="http://schemas.microsoft.com/office/powerpoint/2010/main" val="1402724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7E036F-0607-471A-8AF2-603FB5B7CA55}" type="datetimeFigureOut">
              <a:rPr lang="en-AU" smtClean="0"/>
              <a:t>20/09/2020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B0873F03-D72B-4BAF-ABBC-D53D89534829}" type="slidenum">
              <a:rPr lang="en-AU" smtClean="0"/>
              <a:t>‹#›</a:t>
            </a:fld>
            <a:endParaRPr lang="en-AU"/>
          </a:p>
        </p:txBody>
      </p:sp>
    </p:spTree>
    <p:extLst>
      <p:ext uri="{BB962C8B-B14F-4D97-AF65-F5344CB8AC3E}">
        <p14:creationId xmlns:p14="http://schemas.microsoft.com/office/powerpoint/2010/main" val="3156861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E036F-0607-471A-8AF2-603FB5B7CA55}" type="datetimeFigureOut">
              <a:rPr lang="en-AU" smtClean="0"/>
              <a:t>20/09/2020</a:t>
            </a:fld>
            <a:endParaRPr lang="en-AU"/>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873F03-D72B-4BAF-ABBC-D53D89534829}" type="slidenum">
              <a:rPr lang="en-AU" smtClean="0"/>
              <a:t>‹#›</a:t>
            </a:fld>
            <a:endParaRPr lang="en-AU"/>
          </a:p>
        </p:txBody>
      </p:sp>
    </p:spTree>
    <p:extLst>
      <p:ext uri="{BB962C8B-B14F-4D97-AF65-F5344CB8AC3E}">
        <p14:creationId xmlns:p14="http://schemas.microsoft.com/office/powerpoint/2010/main" val="1926722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7.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7.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2" Type="http://schemas.openxmlformats.org/officeDocument/2006/relationships/image" Target="../media/image5.png" /><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3888432"/>
          </a:xfrm>
        </p:spPr>
        <p:txBody>
          <a:bodyPr>
            <a:normAutofit/>
          </a:bodyPr>
          <a:lstStyle/>
          <a:p>
            <a:r>
              <a:rPr lang="zh-CN" altLang="en-US" sz="4800" b="1" dirty="0"/>
              <a:t>圣经精读</a:t>
            </a:r>
            <a:br>
              <a:rPr lang="en-US" altLang="zh-CN" sz="4000" b="1" dirty="0"/>
            </a:br>
            <a:br>
              <a:rPr lang="en-US" altLang="zh-CN" b="1" dirty="0"/>
            </a:br>
            <a:r>
              <a:rPr lang="zh-CN" altLang="en-US" b="1" dirty="0"/>
              <a:t>马太福音（</a:t>
            </a:r>
            <a:r>
              <a:rPr lang="en-US" altLang="zh-CN" b="1" dirty="0"/>
              <a:t>1- 4</a:t>
            </a:r>
            <a:r>
              <a:rPr lang="zh-CN" altLang="en-US" b="1" dirty="0"/>
              <a:t>章）</a:t>
            </a:r>
            <a:br>
              <a:rPr lang="en-US" altLang="zh-CN" b="1" dirty="0"/>
            </a:br>
            <a:br>
              <a:rPr lang="en-US" altLang="zh-CN" b="1" dirty="0"/>
            </a:br>
            <a:r>
              <a:rPr lang="en-US" altLang="zh-CN" b="1" dirty="0"/>
              <a:t>- </a:t>
            </a:r>
            <a:r>
              <a:rPr lang="zh-CN" altLang="en-US" b="1" dirty="0"/>
              <a:t>天国君王的到来 </a:t>
            </a:r>
            <a:r>
              <a:rPr lang="en-US" altLang="zh-CN" b="1" dirty="0"/>
              <a:t>-</a:t>
            </a:r>
            <a:endParaRPr lang="en-AU" b="1" dirty="0"/>
          </a:p>
        </p:txBody>
      </p:sp>
      <p:sp>
        <p:nvSpPr>
          <p:cNvPr id="3" name="Subtitle 2"/>
          <p:cNvSpPr>
            <a:spLocks noGrp="1"/>
          </p:cNvSpPr>
          <p:nvPr>
            <p:ph type="subTitle" idx="1"/>
          </p:nvPr>
        </p:nvSpPr>
        <p:spPr>
          <a:xfrm>
            <a:off x="1403648" y="5229201"/>
            <a:ext cx="6400800" cy="625624"/>
          </a:xfrm>
        </p:spPr>
        <p:txBody>
          <a:bodyPr/>
          <a:lstStyle/>
          <a:p>
            <a:r>
              <a:rPr lang="en-US" altLang="zh-CN" dirty="0"/>
              <a:t>20 September 2020</a:t>
            </a:r>
            <a:endParaRPr lang="en-AU" dirty="0"/>
          </a:p>
          <a:p>
            <a:endParaRPr lang="en-AU" dirty="0"/>
          </a:p>
        </p:txBody>
      </p:sp>
    </p:spTree>
    <p:extLst>
      <p:ext uri="{BB962C8B-B14F-4D97-AF65-F5344CB8AC3E}">
        <p14:creationId xmlns:p14="http://schemas.microsoft.com/office/powerpoint/2010/main" val="1217168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哈该书</a:t>
            </a:r>
            <a:r>
              <a:rPr lang="en-US" altLang="zh-CN" dirty="0"/>
              <a:t>2</a:t>
            </a:r>
            <a:r>
              <a:rPr lang="zh-CN" altLang="en-US" dirty="0"/>
              <a:t>：</a:t>
            </a:r>
            <a:r>
              <a:rPr lang="en-US" altLang="zh-CN" dirty="0"/>
              <a:t>23</a:t>
            </a:r>
            <a:endParaRPr lang="en-AU" dirty="0"/>
          </a:p>
        </p:txBody>
      </p:sp>
      <p:sp>
        <p:nvSpPr>
          <p:cNvPr id="3" name="Content Placeholder 2"/>
          <p:cNvSpPr>
            <a:spLocks noGrp="1"/>
          </p:cNvSpPr>
          <p:nvPr>
            <p:ph idx="1"/>
          </p:nvPr>
        </p:nvSpPr>
        <p:spPr/>
        <p:txBody>
          <a:bodyPr/>
          <a:lstStyle/>
          <a:p>
            <a:pPr marL="0" indent="0">
              <a:lnSpc>
                <a:spcPct val="150000"/>
              </a:lnSpc>
              <a:buNone/>
            </a:pPr>
            <a:r>
              <a:rPr lang="zh-CN" altLang="en-US" dirty="0"/>
              <a:t>万 军 之 耶 和 华 说 ， 我 仆 人 撒 拉 铁 的 儿 子 所 罗 巴 伯 阿 ， 到 那 日 ， 我 必 以 你 为 印 ， 因 我 拣 选 了 你 。 这 是 万 军 之 耶 和 华 说 的 。</a:t>
            </a:r>
            <a:endParaRPr lang="en-AU" dirty="0"/>
          </a:p>
        </p:txBody>
      </p:sp>
    </p:spTree>
    <p:extLst>
      <p:ext uri="{BB962C8B-B14F-4D97-AF65-F5344CB8AC3E}">
        <p14:creationId xmlns:p14="http://schemas.microsoft.com/office/powerpoint/2010/main" val="2623379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9"/>
            <a:ext cx="8229600" cy="5505475"/>
          </a:xfrm>
        </p:spPr>
        <p:txBody>
          <a:bodyPr>
            <a:normAutofit/>
          </a:bodyPr>
          <a:lstStyle/>
          <a:p>
            <a:pPr marL="0" indent="0">
              <a:lnSpc>
                <a:spcPct val="150000"/>
              </a:lnSpc>
              <a:buNone/>
            </a:pPr>
            <a:r>
              <a:rPr lang="zh-CN" altLang="en-US" sz="2700" dirty="0">
                <a:latin typeface="+mn-ea"/>
              </a:rPr>
              <a:t>太</a:t>
            </a:r>
            <a:r>
              <a:rPr lang="en-US" altLang="zh-CN" sz="2700" dirty="0">
                <a:latin typeface="+mn-ea"/>
              </a:rPr>
              <a:t>1</a:t>
            </a:r>
            <a:r>
              <a:rPr lang="zh-CN" altLang="en-US" sz="2700" dirty="0">
                <a:latin typeface="+mn-ea"/>
              </a:rPr>
              <a:t>：</a:t>
            </a:r>
            <a:r>
              <a:rPr lang="en-US" altLang="zh-CN" sz="2700" dirty="0">
                <a:latin typeface="+mn-ea"/>
              </a:rPr>
              <a:t>17 </a:t>
            </a:r>
            <a:r>
              <a:rPr lang="zh-CN" altLang="en-US" sz="2700" dirty="0">
                <a:latin typeface="+mn-ea"/>
              </a:rPr>
              <a:t>这样，从亚伯拉罕到大卫，共有十四代。从大卫到迁至巴比伦的时候，也有十四代。从迁至巴比伦的时候到基督，又有十四代。</a:t>
            </a:r>
            <a:endParaRPr lang="en-US" altLang="zh-CN" sz="2700" dirty="0">
              <a:latin typeface="+mn-ea"/>
            </a:endParaRPr>
          </a:p>
          <a:p>
            <a:pPr lvl="1">
              <a:lnSpc>
                <a:spcPct val="150000"/>
              </a:lnSpc>
            </a:pPr>
            <a:r>
              <a:rPr lang="zh-CN" altLang="en-US" dirty="0">
                <a:latin typeface="+mn-ea"/>
              </a:rPr>
              <a:t>第一个</a:t>
            </a:r>
            <a:r>
              <a:rPr lang="en-US" altLang="zh-CN" dirty="0">
                <a:latin typeface="+mn-ea"/>
              </a:rPr>
              <a:t>14</a:t>
            </a:r>
            <a:r>
              <a:rPr lang="zh-CN" altLang="en-US" dirty="0">
                <a:latin typeface="+mn-ea"/>
              </a:rPr>
              <a:t>代 </a:t>
            </a:r>
            <a:r>
              <a:rPr lang="en-US" altLang="zh-CN" dirty="0">
                <a:latin typeface="+mn-ea"/>
              </a:rPr>
              <a:t>- </a:t>
            </a:r>
            <a:r>
              <a:rPr lang="zh-CN" altLang="en-US" dirty="0">
                <a:latin typeface="+mn-ea"/>
              </a:rPr>
              <a:t>遵旨蒙福</a:t>
            </a:r>
            <a:endParaRPr lang="en-US" altLang="zh-CN" dirty="0">
              <a:latin typeface="+mn-ea"/>
            </a:endParaRPr>
          </a:p>
          <a:p>
            <a:pPr lvl="1">
              <a:lnSpc>
                <a:spcPct val="150000"/>
              </a:lnSpc>
            </a:pPr>
            <a:r>
              <a:rPr lang="zh-CN" altLang="en-US" dirty="0">
                <a:latin typeface="+mn-ea"/>
              </a:rPr>
              <a:t>第二个</a:t>
            </a:r>
            <a:r>
              <a:rPr lang="en-US" altLang="zh-CN" dirty="0">
                <a:latin typeface="+mn-ea"/>
              </a:rPr>
              <a:t>14</a:t>
            </a:r>
            <a:r>
              <a:rPr lang="zh-CN" altLang="en-US" dirty="0">
                <a:latin typeface="+mn-ea"/>
              </a:rPr>
              <a:t>代 </a:t>
            </a:r>
            <a:r>
              <a:rPr lang="en-US" altLang="zh-CN" dirty="0">
                <a:latin typeface="+mn-ea"/>
              </a:rPr>
              <a:t>- </a:t>
            </a:r>
            <a:r>
              <a:rPr lang="zh-CN" altLang="en-US" dirty="0">
                <a:latin typeface="+mn-ea"/>
              </a:rPr>
              <a:t>违命堕落</a:t>
            </a:r>
            <a:endParaRPr lang="en-US" altLang="zh-CN" dirty="0">
              <a:latin typeface="+mn-ea"/>
            </a:endParaRPr>
          </a:p>
          <a:p>
            <a:pPr lvl="1">
              <a:lnSpc>
                <a:spcPct val="150000"/>
              </a:lnSpc>
            </a:pPr>
            <a:r>
              <a:rPr lang="zh-CN" altLang="en-US" dirty="0">
                <a:latin typeface="+mn-ea"/>
              </a:rPr>
              <a:t>第三个</a:t>
            </a:r>
            <a:r>
              <a:rPr lang="en-US" altLang="zh-CN" dirty="0">
                <a:latin typeface="+mn-ea"/>
              </a:rPr>
              <a:t>14</a:t>
            </a:r>
            <a:r>
              <a:rPr lang="zh-CN" altLang="en-US" dirty="0">
                <a:latin typeface="+mn-ea"/>
              </a:rPr>
              <a:t>代</a:t>
            </a:r>
            <a:r>
              <a:rPr lang="en-US" altLang="zh-CN" dirty="0">
                <a:latin typeface="+mn-ea"/>
              </a:rPr>
              <a:t>– </a:t>
            </a:r>
            <a:r>
              <a:rPr lang="zh-CN" altLang="en-US" dirty="0">
                <a:latin typeface="+mn-ea"/>
              </a:rPr>
              <a:t>难中获救</a:t>
            </a:r>
            <a:endParaRPr lang="en-US" altLang="zh-CN" dirty="0">
              <a:latin typeface="+mn-ea"/>
            </a:endParaRPr>
          </a:p>
        </p:txBody>
      </p:sp>
    </p:spTree>
    <p:extLst>
      <p:ext uri="{BB962C8B-B14F-4D97-AF65-F5344CB8AC3E}">
        <p14:creationId xmlns:p14="http://schemas.microsoft.com/office/powerpoint/2010/main" val="2685368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a:t>（二） 王的降生 </a:t>
            </a:r>
            <a:r>
              <a:rPr lang="en-US" altLang="zh-CN" dirty="0"/>
              <a:t>(1:18 – 2:23)</a:t>
            </a:r>
            <a:endParaRPr lang="en-AU" dirty="0"/>
          </a:p>
        </p:txBody>
      </p:sp>
      <p:sp>
        <p:nvSpPr>
          <p:cNvPr id="3" name="Content Placeholder 2"/>
          <p:cNvSpPr>
            <a:spLocks noGrp="1"/>
          </p:cNvSpPr>
          <p:nvPr>
            <p:ph idx="1"/>
          </p:nvPr>
        </p:nvSpPr>
        <p:spPr>
          <a:xfrm>
            <a:off x="457200" y="1196753"/>
            <a:ext cx="8229600" cy="4929411"/>
          </a:xfrm>
        </p:spPr>
        <p:txBody>
          <a:bodyPr>
            <a:noAutofit/>
          </a:bodyPr>
          <a:lstStyle/>
          <a:p>
            <a:pPr marL="0" indent="0">
              <a:lnSpc>
                <a:spcPct val="160000"/>
              </a:lnSpc>
              <a:buNone/>
            </a:pPr>
            <a:r>
              <a:rPr lang="en-US" altLang="zh-CN" sz="2800" dirty="0"/>
              <a:t>1. </a:t>
            </a:r>
            <a:r>
              <a:rPr lang="zh-CN" altLang="en-US" sz="2800" dirty="0"/>
              <a:t>耶稣降生 （</a:t>
            </a:r>
            <a:r>
              <a:rPr lang="en-US" altLang="zh-CN" sz="2800" dirty="0"/>
              <a:t>1</a:t>
            </a:r>
            <a:r>
              <a:rPr lang="zh-CN" altLang="en-US" sz="2800" dirty="0"/>
              <a:t>：</a:t>
            </a:r>
            <a:r>
              <a:rPr lang="en-US" altLang="zh-CN" sz="2800" dirty="0"/>
              <a:t>18-25</a:t>
            </a:r>
            <a:r>
              <a:rPr lang="zh-CN" altLang="en-US" sz="2800" dirty="0"/>
              <a:t>）</a:t>
            </a:r>
            <a:endParaRPr lang="en-US" altLang="zh-CN" sz="2800" dirty="0"/>
          </a:p>
          <a:p>
            <a:pPr marL="914400" lvl="1" indent="-514350">
              <a:lnSpc>
                <a:spcPct val="160000"/>
              </a:lnSpc>
            </a:pPr>
            <a:r>
              <a:rPr lang="zh-CN" altLang="en-US" sz="2000" dirty="0"/>
              <a:t>女人的后裔 （创</a:t>
            </a:r>
            <a:r>
              <a:rPr lang="en-US" altLang="zh-CN" sz="2000" dirty="0"/>
              <a:t>3</a:t>
            </a:r>
            <a:r>
              <a:rPr lang="zh-CN" altLang="en-US" sz="2000" dirty="0"/>
              <a:t>：</a:t>
            </a:r>
            <a:r>
              <a:rPr lang="en-US" altLang="zh-CN" sz="2000" dirty="0"/>
              <a:t>15</a:t>
            </a:r>
            <a:r>
              <a:rPr lang="zh-CN" altLang="en-US" sz="2000" dirty="0"/>
              <a:t>）</a:t>
            </a:r>
            <a:r>
              <a:rPr lang="en-AU" altLang="zh-CN" sz="2000" dirty="0"/>
              <a:t>- </a:t>
            </a:r>
            <a:r>
              <a:rPr lang="en-US" altLang="zh-CN" sz="2000" dirty="0"/>
              <a:t> </a:t>
            </a:r>
            <a:r>
              <a:rPr lang="zh-CN" altLang="en-US" sz="2000" dirty="0"/>
              <a:t>称为基督的耶稣，是从马利亚生的</a:t>
            </a:r>
            <a:endParaRPr lang="en-US" altLang="zh-CN" sz="2000" dirty="0"/>
          </a:p>
          <a:p>
            <a:pPr marL="914400" lvl="1" indent="-514350">
              <a:lnSpc>
                <a:spcPct val="160000"/>
              </a:lnSpc>
            </a:pPr>
            <a:r>
              <a:rPr lang="zh-CN" altLang="en-US" sz="2000" dirty="0"/>
              <a:t>童女生子，人的理性和科学通不过；异端和现代神学否定；大喜的信息，敬虔的奥秘。</a:t>
            </a:r>
            <a:endParaRPr lang="en-US" altLang="zh-CN" sz="2000" dirty="0"/>
          </a:p>
          <a:p>
            <a:pPr marL="914400" lvl="1" indent="-514350">
              <a:lnSpc>
                <a:spcPct val="160000"/>
              </a:lnSpc>
            </a:pPr>
            <a:r>
              <a:rPr lang="zh-CN" altLang="en-US" sz="2000" dirty="0"/>
              <a:t>起名叫耶稣：因祂要将自己的百姓从罪恶里就出来。旧约名：约书亚，以赛亚</a:t>
            </a:r>
            <a:endParaRPr lang="en-US" altLang="zh-CN" sz="2000" dirty="0"/>
          </a:p>
          <a:p>
            <a:pPr marL="914400" lvl="1" indent="-514350">
              <a:lnSpc>
                <a:spcPct val="160000"/>
              </a:lnSpc>
            </a:pPr>
            <a:r>
              <a:rPr lang="en-US" altLang="zh-CN" sz="2000" dirty="0"/>
              <a:t> </a:t>
            </a:r>
            <a:r>
              <a:rPr lang="zh-CN" altLang="en-US" sz="2000" dirty="0"/>
              <a:t>因 此 ， 主 自 己 要 给 你 们 一 个 兆 头 ， 必 有 童 女 怀 孕 生 子 ， 给 他 起 名 叫 以 马 内 利 。 （ 就 是 神 与 我 们 同 在 的 意 思 ） （赛</a:t>
            </a:r>
            <a:r>
              <a:rPr lang="en-US" altLang="zh-CN" sz="2000" dirty="0"/>
              <a:t>7</a:t>
            </a:r>
            <a:r>
              <a:rPr lang="zh-CN" altLang="en-US" sz="2000" dirty="0"/>
              <a:t>：</a:t>
            </a:r>
            <a:r>
              <a:rPr lang="en-US" altLang="zh-CN" sz="2000" dirty="0"/>
              <a:t>14</a:t>
            </a:r>
            <a:r>
              <a:rPr lang="zh-CN" altLang="en-US" sz="2000" dirty="0"/>
              <a:t>）</a:t>
            </a:r>
            <a:endParaRPr lang="en-AU" sz="2000" dirty="0"/>
          </a:p>
          <a:p>
            <a:pPr marL="0" indent="0">
              <a:lnSpc>
                <a:spcPct val="150000"/>
              </a:lnSpc>
              <a:buNone/>
            </a:pPr>
            <a:endParaRPr lang="en-US" altLang="zh-CN" sz="2800" dirty="0"/>
          </a:p>
        </p:txBody>
      </p:sp>
    </p:spTree>
    <p:extLst>
      <p:ext uri="{BB962C8B-B14F-4D97-AF65-F5344CB8AC3E}">
        <p14:creationId xmlns:p14="http://schemas.microsoft.com/office/powerpoint/2010/main" val="2595646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5"/>
            <a:ext cx="8229600" cy="5361460"/>
          </a:xfrm>
        </p:spPr>
        <p:txBody>
          <a:bodyPr>
            <a:normAutofit fontScale="85000" lnSpcReduction="10000"/>
          </a:bodyPr>
          <a:lstStyle/>
          <a:p>
            <a:pPr marL="0" indent="0">
              <a:lnSpc>
                <a:spcPct val="150000"/>
              </a:lnSpc>
              <a:buNone/>
            </a:pPr>
            <a:r>
              <a:rPr lang="zh-CN" altLang="en-US" dirty="0"/>
              <a:t>我 又 要 叫 你 和 女 人 彼 此 为 仇 。 你 的 后 裔 和 女 人 的 后 裔 也 彼 此 为 仇 。 女 人 的 后 裔 要 伤 你 的 头 ， 你 要 伤 他 的 脚 跟 。（创</a:t>
            </a:r>
            <a:r>
              <a:rPr lang="en-US" altLang="zh-CN" dirty="0"/>
              <a:t>3</a:t>
            </a:r>
            <a:r>
              <a:rPr lang="zh-CN" altLang="en-US" dirty="0"/>
              <a:t>：</a:t>
            </a:r>
            <a:r>
              <a:rPr lang="en-US" altLang="zh-CN" dirty="0"/>
              <a:t>15</a:t>
            </a:r>
            <a:r>
              <a:rPr lang="zh-CN" altLang="en-US" dirty="0"/>
              <a:t>）</a:t>
            </a:r>
            <a:endParaRPr lang="en-US" altLang="zh-CN" dirty="0"/>
          </a:p>
          <a:p>
            <a:pPr marL="0" indent="0">
              <a:lnSpc>
                <a:spcPct val="150000"/>
              </a:lnSpc>
              <a:buNone/>
            </a:pPr>
            <a:endParaRPr lang="en-US" dirty="0"/>
          </a:p>
          <a:p>
            <a:pPr marL="0" indent="0">
              <a:lnSpc>
                <a:spcPct val="150000"/>
              </a:lnSpc>
              <a:buNone/>
            </a:pPr>
            <a:r>
              <a:rPr lang="zh-CN" altLang="en-US" dirty="0"/>
              <a:t>大 哉 ， 敬 虔 的 奥 秘 ， 无 人 不 以 为 然 ， 就 是 神 在 肉 身 显 现 ， 被 圣 灵 称 义 ， （ 或 作 在 灵 性 称 义 ） ， 被 天 使 看 见 ， 被 传 于 外 邦 ， 被 世 人 信 服 ， 被 接 在 荣 耀 里 。 （提前</a:t>
            </a:r>
            <a:r>
              <a:rPr lang="en-US" altLang="zh-CN" dirty="0"/>
              <a:t>3</a:t>
            </a:r>
            <a:r>
              <a:rPr lang="zh-CN" altLang="en-US" dirty="0"/>
              <a:t>：</a:t>
            </a:r>
            <a:r>
              <a:rPr lang="en-US" altLang="zh-CN" dirty="0"/>
              <a:t>16</a:t>
            </a:r>
            <a:r>
              <a:rPr lang="zh-CN" altLang="en-US" dirty="0"/>
              <a:t>）</a:t>
            </a:r>
            <a:endParaRPr lang="en-AU" dirty="0"/>
          </a:p>
        </p:txBody>
      </p:sp>
    </p:spTree>
    <p:extLst>
      <p:ext uri="{BB962C8B-B14F-4D97-AF65-F5344CB8AC3E}">
        <p14:creationId xmlns:p14="http://schemas.microsoft.com/office/powerpoint/2010/main" val="2012778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1"/>
            <a:ext cx="8229600" cy="5577483"/>
          </a:xfrm>
        </p:spPr>
        <p:txBody>
          <a:bodyPr>
            <a:noAutofit/>
          </a:bodyPr>
          <a:lstStyle/>
          <a:p>
            <a:pPr lvl="1">
              <a:lnSpc>
                <a:spcPct val="150000"/>
              </a:lnSpc>
            </a:pPr>
            <a:r>
              <a:rPr lang="zh-CN" altLang="en-US" dirty="0"/>
              <a:t>义人约瑟：耶稣法定的父亲，马利亚的遮盖</a:t>
            </a:r>
            <a:endParaRPr lang="en-US" altLang="zh-CN" dirty="0"/>
          </a:p>
          <a:p>
            <a:pPr marL="1314450" lvl="2" indent="-514350">
              <a:lnSpc>
                <a:spcPct val="150000"/>
              </a:lnSpc>
              <a:buFont typeface="+mj-lt"/>
              <a:buAutoNum type="alphaLcPeriod"/>
            </a:pPr>
            <a:r>
              <a:rPr lang="zh-CN" altLang="en-US" dirty="0"/>
              <a:t>不愿明明地羞辱她</a:t>
            </a:r>
            <a:r>
              <a:rPr lang="en-US" altLang="zh-CN" dirty="0"/>
              <a:t>…</a:t>
            </a:r>
            <a:r>
              <a:rPr lang="zh-CN" altLang="en-US" dirty="0"/>
              <a:t>暗暗地休了</a:t>
            </a:r>
            <a:endParaRPr lang="en-US" altLang="zh-CN" dirty="0"/>
          </a:p>
          <a:p>
            <a:pPr marL="1314450" lvl="2" indent="-514350">
              <a:lnSpc>
                <a:spcPct val="150000"/>
              </a:lnSpc>
              <a:buFont typeface="+mj-lt"/>
              <a:buAutoNum type="alphaLcPeriod"/>
            </a:pPr>
            <a:r>
              <a:rPr lang="zh-CN" altLang="en-US" dirty="0"/>
              <a:t>天使梦中显现，引证先知预言，消除顾虑</a:t>
            </a:r>
            <a:endParaRPr lang="en-US" altLang="zh-CN" dirty="0"/>
          </a:p>
          <a:p>
            <a:pPr marL="914400" lvl="1" indent="-514350">
              <a:lnSpc>
                <a:spcPct val="150000"/>
              </a:lnSpc>
            </a:pPr>
            <a:r>
              <a:rPr lang="zh-CN" altLang="en-US" dirty="0"/>
              <a:t>约瑟四次梦见天使指示，立即行动</a:t>
            </a:r>
            <a:endParaRPr lang="en-US" altLang="zh-CN" dirty="0"/>
          </a:p>
          <a:p>
            <a:pPr marL="1314450" lvl="2" indent="-514350">
              <a:lnSpc>
                <a:spcPct val="150000"/>
              </a:lnSpc>
              <a:buFont typeface="+mj-lt"/>
              <a:buAutoNum type="alphaLcPeriod"/>
            </a:pPr>
            <a:r>
              <a:rPr lang="en-US" altLang="zh-CN" dirty="0"/>
              <a:t>…</a:t>
            </a:r>
            <a:r>
              <a:rPr lang="zh-CN" altLang="en-US" dirty="0"/>
              <a:t>醒了，起来，就遵着</a:t>
            </a:r>
            <a:r>
              <a:rPr lang="en-US" altLang="zh-CN" dirty="0"/>
              <a:t>…</a:t>
            </a:r>
            <a:r>
              <a:rPr lang="zh-CN" altLang="en-US" dirty="0"/>
              <a:t>娶来，只是没有同房，等她生了儿子，起名叫耶稣</a:t>
            </a:r>
            <a:endParaRPr lang="en-US" altLang="zh-CN" dirty="0"/>
          </a:p>
          <a:p>
            <a:pPr marL="1314450" lvl="2" indent="-514350">
              <a:lnSpc>
                <a:spcPct val="150000"/>
              </a:lnSpc>
              <a:buFont typeface="+mj-lt"/>
              <a:buAutoNum type="alphaLcPeriod"/>
            </a:pPr>
            <a:r>
              <a:rPr lang="en-US" altLang="zh-CN" dirty="0"/>
              <a:t>…</a:t>
            </a:r>
            <a:r>
              <a:rPr lang="zh-CN" altLang="en-US" dirty="0"/>
              <a:t>就起来，夜间带着小孩子</a:t>
            </a:r>
            <a:r>
              <a:rPr lang="en-US" altLang="zh-CN" dirty="0"/>
              <a:t>…</a:t>
            </a:r>
            <a:r>
              <a:rPr lang="zh-CN" altLang="en-US" dirty="0"/>
              <a:t>往埃及去</a:t>
            </a:r>
            <a:endParaRPr lang="en-US" altLang="zh-CN" dirty="0"/>
          </a:p>
          <a:p>
            <a:pPr marL="1314450" lvl="2" indent="-514350">
              <a:lnSpc>
                <a:spcPct val="150000"/>
              </a:lnSpc>
              <a:buFont typeface="+mj-lt"/>
              <a:buAutoNum type="alphaLcPeriod"/>
            </a:pPr>
            <a:r>
              <a:rPr lang="en-US" altLang="zh-CN" dirty="0"/>
              <a:t>…</a:t>
            </a:r>
            <a:r>
              <a:rPr lang="zh-CN" altLang="en-US" dirty="0"/>
              <a:t>就起来，把</a:t>
            </a:r>
            <a:r>
              <a:rPr lang="en-US" altLang="zh-CN" dirty="0"/>
              <a:t>…</a:t>
            </a:r>
            <a:r>
              <a:rPr lang="zh-CN" altLang="en-US" dirty="0"/>
              <a:t>带到以色列地去</a:t>
            </a:r>
            <a:endParaRPr lang="en-US" altLang="zh-CN" dirty="0"/>
          </a:p>
          <a:p>
            <a:pPr marL="1314450" lvl="2" indent="-514350">
              <a:lnSpc>
                <a:spcPct val="150000"/>
              </a:lnSpc>
              <a:buFont typeface="+mj-lt"/>
              <a:buAutoNum type="alphaLcPeriod"/>
            </a:pPr>
            <a:r>
              <a:rPr lang="en-US" altLang="zh-CN" dirty="0"/>
              <a:t>…</a:t>
            </a:r>
            <a:r>
              <a:rPr lang="zh-CN" altLang="en-US" dirty="0"/>
              <a:t>便往加利利境内去了</a:t>
            </a:r>
            <a:endParaRPr lang="en-US" altLang="zh-CN" dirty="0"/>
          </a:p>
        </p:txBody>
      </p:sp>
    </p:spTree>
    <p:extLst>
      <p:ext uri="{BB962C8B-B14F-4D97-AF65-F5344CB8AC3E}">
        <p14:creationId xmlns:p14="http://schemas.microsoft.com/office/powerpoint/2010/main" val="1526895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6264696"/>
          </a:xfrm>
        </p:spPr>
        <p:txBody>
          <a:bodyPr>
            <a:noAutofit/>
          </a:bodyPr>
          <a:lstStyle/>
          <a:p>
            <a:pPr marL="0" indent="0">
              <a:lnSpc>
                <a:spcPct val="150000"/>
              </a:lnSpc>
              <a:buNone/>
            </a:pPr>
            <a:r>
              <a:rPr lang="en-US" altLang="zh-CN" sz="2400" dirty="0"/>
              <a:t>2. </a:t>
            </a:r>
            <a:r>
              <a:rPr lang="zh-CN" altLang="en-US" sz="2400" dirty="0"/>
              <a:t>对基督耶稣降生持不同态度的几种人（</a:t>
            </a:r>
            <a:r>
              <a:rPr lang="en-US" altLang="zh-CN" sz="2400" dirty="0"/>
              <a:t>2</a:t>
            </a:r>
            <a:r>
              <a:rPr lang="zh-CN" altLang="en-US" sz="2400" dirty="0"/>
              <a:t>：</a:t>
            </a:r>
            <a:r>
              <a:rPr lang="en-US" altLang="zh-CN" sz="2400" dirty="0"/>
              <a:t>1-23</a:t>
            </a:r>
            <a:r>
              <a:rPr lang="zh-CN" altLang="en-US" sz="2400" dirty="0"/>
              <a:t>）</a:t>
            </a:r>
            <a:endParaRPr lang="en-US" altLang="zh-CN" sz="2400" dirty="0"/>
          </a:p>
          <a:p>
            <a:pPr marL="914400" lvl="1" indent="-514350">
              <a:lnSpc>
                <a:spcPct val="150000"/>
              </a:lnSpc>
            </a:pPr>
            <a:r>
              <a:rPr lang="zh-CN" altLang="en-US" sz="2400" dirty="0"/>
              <a:t>虔诚朝拜的博士</a:t>
            </a:r>
            <a:r>
              <a:rPr lang="en-US" altLang="zh-CN" sz="2400" dirty="0"/>
              <a:t> </a:t>
            </a:r>
            <a:r>
              <a:rPr lang="zh-CN" altLang="en-US" sz="2400" dirty="0"/>
              <a:t>：</a:t>
            </a:r>
            <a:endParaRPr lang="en-US" altLang="zh-CN" sz="2400" dirty="0"/>
          </a:p>
          <a:p>
            <a:pPr marL="1314450" lvl="2" indent="-514350">
              <a:lnSpc>
                <a:spcPct val="150000"/>
              </a:lnSpc>
              <a:buFont typeface="+mj-lt"/>
              <a:buAutoNum type="alphaLcPeriod"/>
            </a:pPr>
            <a:r>
              <a:rPr lang="zh-CN" altLang="en-US" sz="2000" dirty="0"/>
              <a:t>“那生下来作犹太人之王的在哪里？我 们 在 东 方 看 见 他 的 星 ， 特 来 拜 他 。”</a:t>
            </a:r>
            <a:endParaRPr lang="en-US" altLang="zh-CN" sz="2000" dirty="0"/>
          </a:p>
          <a:p>
            <a:pPr marL="1314450" lvl="2" indent="-514350">
              <a:lnSpc>
                <a:spcPct val="150000"/>
              </a:lnSpc>
              <a:buFont typeface="+mj-lt"/>
              <a:buAutoNum type="alphaLcPeriod"/>
            </a:pPr>
            <a:r>
              <a:rPr lang="zh-CN" altLang="en-US" sz="2000" dirty="0"/>
              <a:t>“有 星 要 出 于 雅 各 ， 有 杖 要 兴 于 以 色 列 ， 必 打 破 摩 押 的 四 角 ， 毁 坏 扰 乱 之 子 。” （民</a:t>
            </a:r>
            <a:r>
              <a:rPr lang="en-US" altLang="zh-CN" sz="2000" dirty="0"/>
              <a:t>24</a:t>
            </a:r>
            <a:r>
              <a:rPr lang="zh-CN" altLang="en-US" sz="2000" dirty="0"/>
              <a:t>：</a:t>
            </a:r>
            <a:r>
              <a:rPr lang="en-US" altLang="zh-CN" sz="2000" dirty="0"/>
              <a:t>17</a:t>
            </a:r>
            <a:r>
              <a:rPr lang="zh-CN" altLang="en-US" sz="2000" dirty="0"/>
              <a:t>）</a:t>
            </a:r>
            <a:endParaRPr lang="en-US" altLang="zh-CN" sz="2000" dirty="0"/>
          </a:p>
          <a:p>
            <a:pPr marL="1314450" lvl="2" indent="-514350">
              <a:lnSpc>
                <a:spcPct val="150000"/>
              </a:lnSpc>
              <a:buFont typeface="+mj-lt"/>
              <a:buAutoNum type="alphaLcPeriod"/>
            </a:pPr>
            <a:r>
              <a:rPr lang="zh-CN" altLang="en-US" sz="2000" dirty="0"/>
              <a:t>千里寻求，俯伏敬拜，宝贵奉献（黄金，乳香，没药）</a:t>
            </a:r>
            <a:endParaRPr lang="en-US" altLang="zh-CN" sz="2000" dirty="0"/>
          </a:p>
          <a:p>
            <a:pPr marL="914400" lvl="1" indent="-514350">
              <a:lnSpc>
                <a:spcPct val="150000"/>
              </a:lnSpc>
            </a:pPr>
            <a:r>
              <a:rPr lang="zh-CN" altLang="en-US" sz="2400" dirty="0"/>
              <a:t>徒有知识的宗教领袖：祭司长，民间的文士</a:t>
            </a:r>
            <a:endParaRPr lang="en-US" altLang="zh-CN" sz="2400" dirty="0"/>
          </a:p>
          <a:p>
            <a:pPr marL="914400" lvl="1" indent="-514350">
              <a:lnSpc>
                <a:spcPct val="150000"/>
              </a:lnSpc>
            </a:pPr>
            <a:r>
              <a:rPr lang="zh-CN" altLang="en-US" sz="2400" dirty="0"/>
              <a:t>合城的人：也都不安</a:t>
            </a:r>
            <a:endParaRPr lang="en-US" altLang="zh-CN" sz="2400" dirty="0"/>
          </a:p>
          <a:p>
            <a:pPr marL="914400" lvl="1" indent="-514350">
              <a:lnSpc>
                <a:spcPct val="150000"/>
              </a:lnSpc>
            </a:pPr>
            <a:r>
              <a:rPr lang="zh-CN" altLang="en-US" sz="2400" dirty="0"/>
              <a:t>希律王：“心里不安</a:t>
            </a:r>
            <a:r>
              <a:rPr lang="en-US" altLang="zh-CN" sz="2400" dirty="0"/>
              <a:t>…</a:t>
            </a:r>
            <a:r>
              <a:rPr lang="zh-CN" altLang="en-US" sz="2400" dirty="0"/>
              <a:t>我好拜他</a:t>
            </a:r>
            <a:r>
              <a:rPr lang="en-US" altLang="zh-CN" sz="2400" dirty="0"/>
              <a:t>…</a:t>
            </a:r>
            <a:r>
              <a:rPr lang="zh-CN" altLang="en-US" sz="2400" dirty="0"/>
              <a:t>都杀尽了”</a:t>
            </a:r>
            <a:endParaRPr lang="en-US" altLang="zh-CN" sz="2400" dirty="0"/>
          </a:p>
          <a:p>
            <a:pPr marL="914400" lvl="1" indent="-514350">
              <a:lnSpc>
                <a:spcPct val="150000"/>
              </a:lnSpc>
            </a:pPr>
            <a:r>
              <a:rPr lang="zh-CN" altLang="en-US" sz="2400" dirty="0"/>
              <a:t>约瑟和马利亚：信而顺服</a:t>
            </a:r>
            <a:endParaRPr lang="en-US" altLang="zh-CN" sz="2400" dirty="0"/>
          </a:p>
        </p:txBody>
      </p:sp>
    </p:spTree>
    <p:extLst>
      <p:ext uri="{BB962C8B-B14F-4D97-AF65-F5344CB8AC3E}">
        <p14:creationId xmlns:p14="http://schemas.microsoft.com/office/powerpoint/2010/main" val="42822879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希律家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491156"/>
            <a:ext cx="9097956" cy="5112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55933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zh-CN" altLang="en-US" sz="3600" dirty="0"/>
              <a:t>（三）</a:t>
            </a:r>
            <a:r>
              <a:rPr lang="en-US" altLang="zh-CN" sz="3600" dirty="0"/>
              <a:t>	</a:t>
            </a:r>
            <a:r>
              <a:rPr lang="zh-CN" altLang="en-US" sz="3600" dirty="0"/>
              <a:t>王的开路先锋，王受洗与受膏 （第三章）</a:t>
            </a:r>
            <a:endParaRPr lang="en-AU" sz="3600" dirty="0"/>
          </a:p>
        </p:txBody>
      </p:sp>
      <p:sp>
        <p:nvSpPr>
          <p:cNvPr id="3" name="Content Placeholder 2"/>
          <p:cNvSpPr>
            <a:spLocks noGrp="1"/>
          </p:cNvSpPr>
          <p:nvPr>
            <p:ph idx="1"/>
          </p:nvPr>
        </p:nvSpPr>
        <p:spPr/>
        <p:txBody>
          <a:bodyPr>
            <a:normAutofit lnSpcReduction="10000"/>
          </a:bodyPr>
          <a:lstStyle/>
          <a:p>
            <a:pPr marL="514350" indent="-514350">
              <a:lnSpc>
                <a:spcPct val="150000"/>
              </a:lnSpc>
              <a:buAutoNum type="arabicPeriod"/>
            </a:pPr>
            <a:r>
              <a:rPr lang="zh-CN" altLang="en-US" sz="2800" dirty="0"/>
              <a:t>先锋施洗约翰（</a:t>
            </a:r>
            <a:r>
              <a:rPr lang="en-US" altLang="zh-CN" sz="2800" dirty="0"/>
              <a:t>3</a:t>
            </a:r>
            <a:r>
              <a:rPr lang="zh-CN" altLang="en-US" sz="2800" dirty="0"/>
              <a:t>：</a:t>
            </a:r>
            <a:r>
              <a:rPr lang="en-US" altLang="zh-CN" sz="2800" dirty="0"/>
              <a:t>1-12</a:t>
            </a:r>
            <a:r>
              <a:rPr lang="zh-CN" altLang="en-US" sz="2800" dirty="0"/>
              <a:t>）</a:t>
            </a:r>
            <a:r>
              <a:rPr lang="en-US" altLang="zh-CN" sz="2800" dirty="0"/>
              <a:t>- </a:t>
            </a:r>
            <a:r>
              <a:rPr lang="zh-CN" altLang="en-US" sz="2800" dirty="0"/>
              <a:t>旧约最后一位先知</a:t>
            </a:r>
            <a:endParaRPr lang="en-US" altLang="zh-CN" sz="2800" dirty="0"/>
          </a:p>
          <a:p>
            <a:pPr marL="914400" lvl="1" indent="-514350">
              <a:lnSpc>
                <a:spcPct val="150000"/>
              </a:lnSpc>
              <a:buFont typeface="+mj-lt"/>
              <a:buAutoNum type="alphaLcPeriod"/>
            </a:pPr>
            <a:r>
              <a:rPr lang="zh-CN" altLang="en-US" sz="2400" dirty="0"/>
              <a:t>祭司出生，野外事奉，毛衣，皮带，蝗虫野蜜</a:t>
            </a:r>
            <a:endParaRPr lang="en-US" altLang="zh-CN" sz="2400" dirty="0"/>
          </a:p>
          <a:p>
            <a:pPr marL="914400" lvl="1" indent="-514350">
              <a:lnSpc>
                <a:spcPct val="150000"/>
              </a:lnSpc>
              <a:buFont typeface="+mj-lt"/>
              <a:buAutoNum type="alphaLcPeriod"/>
            </a:pPr>
            <a:r>
              <a:rPr lang="zh-CN" altLang="en-US" sz="2400" dirty="0"/>
              <a:t>“预备主的道，修直祂的路”</a:t>
            </a:r>
            <a:r>
              <a:rPr lang="en-US" altLang="zh-CN" sz="2400" dirty="0"/>
              <a:t>- </a:t>
            </a:r>
            <a:r>
              <a:rPr lang="zh-CN" altLang="en-US" sz="2400" dirty="0"/>
              <a:t>预备人心</a:t>
            </a:r>
            <a:endParaRPr lang="en-US" altLang="zh-CN" sz="2400" dirty="0"/>
          </a:p>
          <a:p>
            <a:pPr marL="514350" indent="-514350">
              <a:lnSpc>
                <a:spcPct val="150000"/>
              </a:lnSpc>
              <a:buFont typeface="+mj-lt"/>
              <a:buAutoNum type="arabicPeriod"/>
            </a:pPr>
            <a:r>
              <a:rPr lang="zh-CN" altLang="en-US" sz="2800" dirty="0"/>
              <a:t>天国近了，你们应当悔改</a:t>
            </a:r>
            <a:endParaRPr lang="en-US" altLang="zh-CN" sz="2800" dirty="0"/>
          </a:p>
          <a:p>
            <a:pPr marL="914400" lvl="1" indent="-514350">
              <a:lnSpc>
                <a:spcPct val="150000"/>
              </a:lnSpc>
              <a:buFont typeface="+mj-lt"/>
              <a:buAutoNum type="alphaLcPeriod"/>
            </a:pPr>
            <a:r>
              <a:rPr lang="zh-CN" altLang="en-US" sz="2400" dirty="0"/>
              <a:t>进天国必须悔改 </a:t>
            </a:r>
            <a:r>
              <a:rPr lang="en-US" altLang="zh-CN" sz="2400" dirty="0"/>
              <a:t>-</a:t>
            </a:r>
            <a:r>
              <a:rPr lang="zh-CN" altLang="en-US" sz="2400" dirty="0"/>
              <a:t>“承认他们的罪</a:t>
            </a:r>
            <a:r>
              <a:rPr lang="en-US" altLang="zh-CN" sz="2400" dirty="0"/>
              <a:t>…</a:t>
            </a:r>
            <a:r>
              <a:rPr lang="zh-CN" altLang="en-US" sz="2400" dirty="0"/>
              <a:t>受他的洗”</a:t>
            </a:r>
            <a:endParaRPr lang="en-US" altLang="zh-CN" sz="2400" dirty="0"/>
          </a:p>
          <a:p>
            <a:pPr marL="914400" lvl="1" indent="-514350">
              <a:lnSpc>
                <a:spcPct val="150000"/>
              </a:lnSpc>
              <a:buFont typeface="+mj-lt"/>
              <a:buAutoNum type="alphaLcPeriod"/>
            </a:pPr>
            <a:r>
              <a:rPr lang="zh-CN" altLang="en-US" sz="2400" dirty="0"/>
              <a:t>法利赛人</a:t>
            </a:r>
            <a:r>
              <a:rPr lang="en-US" altLang="zh-CN" sz="2400" dirty="0"/>
              <a:t>/</a:t>
            </a:r>
            <a:r>
              <a:rPr lang="zh-CN" altLang="en-US" sz="2400" dirty="0"/>
              <a:t>撒都该人 </a:t>
            </a:r>
            <a:r>
              <a:rPr lang="en-US" altLang="zh-CN" sz="2400" dirty="0"/>
              <a:t>- </a:t>
            </a:r>
            <a:r>
              <a:rPr lang="zh-CN" altLang="en-US" sz="2400" dirty="0"/>
              <a:t>“结出果子来，与悔改的心相称”</a:t>
            </a:r>
            <a:endParaRPr lang="en-US" altLang="zh-CN" sz="2400" dirty="0"/>
          </a:p>
          <a:p>
            <a:pPr marL="914400" lvl="1" indent="-514350">
              <a:lnSpc>
                <a:spcPct val="150000"/>
              </a:lnSpc>
              <a:buFont typeface="+mj-lt"/>
              <a:buAutoNum type="alphaLcPeriod"/>
            </a:pPr>
            <a:r>
              <a:rPr lang="zh-CN" altLang="en-US" sz="2400" dirty="0"/>
              <a:t>“砍下来，丢在火里” “把糠用不灭的火烧尽了”</a:t>
            </a:r>
            <a:endParaRPr lang="en-AU" sz="2400" dirty="0"/>
          </a:p>
        </p:txBody>
      </p:sp>
    </p:spTree>
    <p:extLst>
      <p:ext uri="{BB962C8B-B14F-4D97-AF65-F5344CB8AC3E}">
        <p14:creationId xmlns:p14="http://schemas.microsoft.com/office/powerpoint/2010/main" val="3336125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7"/>
            <a:ext cx="8712968" cy="6192688"/>
          </a:xfrm>
        </p:spPr>
        <p:txBody>
          <a:bodyPr>
            <a:noAutofit/>
          </a:bodyPr>
          <a:lstStyle/>
          <a:p>
            <a:pPr marL="0" indent="0">
              <a:lnSpc>
                <a:spcPct val="150000"/>
              </a:lnSpc>
              <a:buNone/>
            </a:pPr>
            <a:r>
              <a:rPr lang="en-US" altLang="zh-CN" sz="2800" dirty="0"/>
              <a:t>3. </a:t>
            </a:r>
            <a:r>
              <a:rPr lang="zh-CN" altLang="en-US" sz="2800" dirty="0"/>
              <a:t>耶稣受洗（太</a:t>
            </a:r>
            <a:r>
              <a:rPr lang="en-US" altLang="zh-CN" sz="2800" dirty="0"/>
              <a:t>3</a:t>
            </a:r>
            <a:r>
              <a:rPr lang="zh-CN" altLang="en-US" sz="2800" dirty="0"/>
              <a:t>：</a:t>
            </a:r>
            <a:r>
              <a:rPr lang="en-US" altLang="zh-CN" sz="2800" dirty="0"/>
              <a:t>13-15</a:t>
            </a:r>
            <a:r>
              <a:rPr lang="zh-CN" altLang="en-US" sz="2800" dirty="0"/>
              <a:t>）</a:t>
            </a:r>
            <a:endParaRPr lang="en-US" altLang="zh-CN" sz="2800" dirty="0"/>
          </a:p>
          <a:p>
            <a:pPr marL="0" indent="0">
              <a:lnSpc>
                <a:spcPct val="150000"/>
              </a:lnSpc>
              <a:buNone/>
            </a:pPr>
            <a:r>
              <a:rPr lang="zh-CN" altLang="en-US" sz="2800" dirty="0"/>
              <a:t>“ 因 为 我 们 理 当 这 样 尽 诸 般 的 义 。”</a:t>
            </a:r>
            <a:endParaRPr lang="en-US" altLang="zh-CN" sz="2800" dirty="0"/>
          </a:p>
          <a:p>
            <a:pPr lvl="1">
              <a:lnSpc>
                <a:spcPct val="150000"/>
              </a:lnSpc>
            </a:pPr>
            <a:r>
              <a:rPr lang="zh-CN" altLang="en-US" sz="2400" dirty="0"/>
              <a:t>“我们”表明祂取了罪人地位，以罪人身份受洗（来</a:t>
            </a:r>
            <a:r>
              <a:rPr lang="en-US" altLang="zh-CN" sz="2400" dirty="0"/>
              <a:t>2</a:t>
            </a:r>
            <a:r>
              <a:rPr lang="zh-CN" altLang="en-US" sz="2400" dirty="0"/>
              <a:t>：</a:t>
            </a:r>
            <a:r>
              <a:rPr lang="en-US" altLang="zh-CN" sz="2400" dirty="0"/>
              <a:t>17</a:t>
            </a:r>
            <a:r>
              <a:rPr lang="zh-CN" altLang="en-US" sz="2400" dirty="0"/>
              <a:t>）</a:t>
            </a:r>
            <a:endParaRPr lang="en-US" altLang="zh-CN" sz="2400" dirty="0"/>
          </a:p>
          <a:p>
            <a:pPr lvl="1">
              <a:lnSpc>
                <a:spcPct val="150000"/>
              </a:lnSpc>
            </a:pPr>
            <a:r>
              <a:rPr lang="zh-CN" altLang="en-US" sz="2400" dirty="0"/>
              <a:t>“尽诸般的义”，照神的一切规定要求来生活行事（割礼，洁净之礼，头生）</a:t>
            </a:r>
            <a:endParaRPr lang="en-US" dirty="0"/>
          </a:p>
          <a:p>
            <a:pPr marL="0" indent="0">
              <a:lnSpc>
                <a:spcPct val="150000"/>
              </a:lnSpc>
              <a:buNone/>
            </a:pPr>
            <a:r>
              <a:rPr lang="en-US" altLang="zh-CN" sz="2800" dirty="0"/>
              <a:t>4. </a:t>
            </a:r>
            <a:r>
              <a:rPr lang="zh-CN" altLang="en-US" sz="2800" dirty="0"/>
              <a:t>耶稣受膏 （太</a:t>
            </a:r>
            <a:r>
              <a:rPr lang="en-US" altLang="zh-CN" sz="2800" dirty="0"/>
              <a:t>3</a:t>
            </a:r>
            <a:r>
              <a:rPr lang="zh-CN" altLang="en-US" sz="2800" dirty="0"/>
              <a:t>：</a:t>
            </a:r>
            <a:r>
              <a:rPr lang="en-US" altLang="zh-CN" sz="2800" dirty="0"/>
              <a:t>16-17</a:t>
            </a:r>
            <a:r>
              <a:rPr lang="zh-CN" altLang="en-US" sz="2800" dirty="0"/>
              <a:t>）</a:t>
            </a:r>
            <a:endParaRPr lang="en-US" altLang="zh-CN" sz="2800" dirty="0"/>
          </a:p>
          <a:p>
            <a:pPr lvl="1">
              <a:lnSpc>
                <a:spcPct val="150000"/>
              </a:lnSpc>
            </a:pPr>
            <a:r>
              <a:rPr lang="zh-CN" altLang="en-US" sz="2400" dirty="0"/>
              <a:t>天为祂开了 </a:t>
            </a:r>
            <a:r>
              <a:rPr lang="en-US" altLang="zh-CN" sz="2400" dirty="0"/>
              <a:t>-  </a:t>
            </a:r>
            <a:r>
              <a:rPr lang="zh-CN" altLang="en-US" sz="2400" dirty="0"/>
              <a:t>主耶稣来自天上</a:t>
            </a:r>
            <a:endParaRPr lang="en-US" altLang="zh-CN" sz="2400" dirty="0"/>
          </a:p>
          <a:p>
            <a:pPr lvl="1">
              <a:lnSpc>
                <a:spcPct val="150000"/>
              </a:lnSpc>
            </a:pPr>
            <a:r>
              <a:rPr lang="zh-CN" altLang="en-US" sz="2400" dirty="0"/>
              <a:t>圣灵降落在祂身上 </a:t>
            </a:r>
            <a:r>
              <a:rPr lang="en-US" altLang="zh-CN" sz="2400" dirty="0"/>
              <a:t>-  </a:t>
            </a:r>
            <a:r>
              <a:rPr lang="zh-CN" altLang="en-US" sz="2400" dirty="0"/>
              <a:t>为着圣职，耶和华用膏膏我</a:t>
            </a:r>
            <a:endParaRPr lang="en-US" altLang="zh-CN" sz="2400" dirty="0"/>
          </a:p>
          <a:p>
            <a:pPr lvl="1">
              <a:lnSpc>
                <a:spcPct val="150000"/>
              </a:lnSpc>
            </a:pPr>
            <a:r>
              <a:rPr lang="zh-CN" altLang="en-US" sz="2400" dirty="0"/>
              <a:t>天上声音： 这是我的爱子，我所喜悦的 </a:t>
            </a:r>
            <a:r>
              <a:rPr lang="en-US" altLang="zh-CN" sz="2400" dirty="0"/>
              <a:t>– </a:t>
            </a:r>
            <a:r>
              <a:rPr lang="zh-CN" altLang="en-US" sz="2400" dirty="0"/>
              <a:t>天父见证</a:t>
            </a:r>
            <a:endParaRPr lang="en-AU" sz="2400" dirty="0"/>
          </a:p>
        </p:txBody>
      </p:sp>
    </p:spTree>
    <p:extLst>
      <p:ext uri="{BB962C8B-B14F-4D97-AF65-F5344CB8AC3E}">
        <p14:creationId xmlns:p14="http://schemas.microsoft.com/office/powerpoint/2010/main" val="3461242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5"/>
            <a:ext cx="8229600" cy="5721499"/>
          </a:xfrm>
        </p:spPr>
        <p:txBody>
          <a:bodyPr>
            <a:noAutofit/>
          </a:bodyPr>
          <a:lstStyle/>
          <a:p>
            <a:pPr marL="0" indent="0">
              <a:lnSpc>
                <a:spcPct val="150000"/>
              </a:lnSpc>
              <a:buNone/>
            </a:pPr>
            <a:r>
              <a:rPr lang="en-US" altLang="zh-CN" sz="2400" dirty="0"/>
              <a:t>3</a:t>
            </a:r>
            <a:r>
              <a:rPr lang="zh-CN" altLang="en-US" sz="2400" dirty="0"/>
              <a:t>：</a:t>
            </a:r>
            <a:r>
              <a:rPr lang="en-US" altLang="zh-CN" sz="2400" dirty="0"/>
              <a:t>2   </a:t>
            </a:r>
            <a:r>
              <a:rPr lang="zh-CN" altLang="en-US" sz="2400" dirty="0"/>
              <a:t>天 国 近 了 ， 你 们 应 当 悔 改 。</a:t>
            </a:r>
            <a:endParaRPr lang="en-US" altLang="zh-CN" sz="2400" dirty="0"/>
          </a:p>
          <a:p>
            <a:pPr marL="0" indent="0">
              <a:lnSpc>
                <a:spcPct val="150000"/>
              </a:lnSpc>
              <a:buNone/>
            </a:pPr>
            <a:endParaRPr lang="en-US" altLang="zh-CN" sz="2400" dirty="0"/>
          </a:p>
          <a:p>
            <a:pPr marL="0" indent="0">
              <a:lnSpc>
                <a:spcPct val="150000"/>
              </a:lnSpc>
              <a:buNone/>
            </a:pPr>
            <a:r>
              <a:rPr lang="en-US" altLang="zh-CN" sz="2400" dirty="0"/>
              <a:t>3</a:t>
            </a:r>
            <a:r>
              <a:rPr lang="zh-CN" altLang="en-US" sz="2400" dirty="0"/>
              <a:t>：</a:t>
            </a:r>
            <a:r>
              <a:rPr lang="en-US" altLang="zh-CN" sz="2400" dirty="0"/>
              <a:t>8   </a:t>
            </a:r>
            <a:r>
              <a:rPr lang="zh-CN" altLang="en-US" sz="2400" dirty="0"/>
              <a:t>你 们 要 结 出 果 子 来 ， 与 悔 改 的 心 相 称 。</a:t>
            </a:r>
            <a:endParaRPr lang="en-US" altLang="zh-CN" sz="2400" dirty="0"/>
          </a:p>
          <a:p>
            <a:pPr marL="0" indent="0">
              <a:lnSpc>
                <a:spcPct val="150000"/>
              </a:lnSpc>
              <a:buNone/>
            </a:pPr>
            <a:endParaRPr lang="en-US" altLang="zh-CN" sz="2400" dirty="0"/>
          </a:p>
          <a:p>
            <a:pPr marL="0" indent="0">
              <a:lnSpc>
                <a:spcPct val="150000"/>
              </a:lnSpc>
              <a:buNone/>
            </a:pPr>
            <a:r>
              <a:rPr lang="en-US" altLang="zh-CN" sz="2400" dirty="0"/>
              <a:t>3</a:t>
            </a:r>
            <a:r>
              <a:rPr lang="zh-CN" altLang="en-US" sz="2400" dirty="0"/>
              <a:t>：</a:t>
            </a:r>
            <a:r>
              <a:rPr lang="en-US" altLang="zh-CN" sz="2400" dirty="0"/>
              <a:t>15-17  </a:t>
            </a:r>
            <a:r>
              <a:rPr lang="zh-CN" altLang="en-US" sz="2400" dirty="0"/>
              <a:t>耶 稣 回 答 说 ， 你 暂 且 许 我 。 因 为 我 们 理 当 这 样 尽 诸 般 的 义 。 （ 或 作 礼 ） 于 是 约 翰 许 了 他 。 </a:t>
            </a:r>
            <a:endParaRPr lang="en-US" altLang="zh-CN" sz="2400" dirty="0"/>
          </a:p>
          <a:p>
            <a:pPr marL="0" indent="0">
              <a:lnSpc>
                <a:spcPct val="150000"/>
              </a:lnSpc>
              <a:buNone/>
            </a:pPr>
            <a:r>
              <a:rPr lang="zh-CN" altLang="en-US" sz="2400" dirty="0"/>
              <a:t>耶 稣 受 了 洗 ， 随 即 从 水 里 上 来 。 天 忽 然 为 他 开 了 ， 他 就 看 见 神 的 灵 ， 仿 佛 鸽 子 降 下 ， 落 在 他 身 上 。 从 天 上 有 声 音 说 ， 这 是 我 的 爱 子 ， 我 所 喜 悦 的 。</a:t>
            </a:r>
            <a:endParaRPr lang="en-AU" sz="2400" dirty="0"/>
          </a:p>
        </p:txBody>
      </p:sp>
    </p:spTree>
    <p:extLst>
      <p:ext uri="{BB962C8B-B14F-4D97-AF65-F5344CB8AC3E}">
        <p14:creationId xmlns:p14="http://schemas.microsoft.com/office/powerpoint/2010/main" val="3198903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4" y="72008"/>
            <a:ext cx="6577815" cy="66693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388037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zh-CN" altLang="en-US" sz="3600" dirty="0"/>
              <a:t>（四）王受试探（</a:t>
            </a:r>
            <a:r>
              <a:rPr lang="en-US" altLang="zh-CN" sz="3600" dirty="0"/>
              <a:t>4</a:t>
            </a:r>
            <a:r>
              <a:rPr lang="zh-CN" altLang="en-US" sz="3600" dirty="0"/>
              <a:t>：</a:t>
            </a:r>
            <a:r>
              <a:rPr lang="en-US" altLang="zh-CN" sz="3600" dirty="0"/>
              <a:t>1-11</a:t>
            </a:r>
            <a:r>
              <a:rPr lang="zh-CN" altLang="en-US" sz="3600" dirty="0"/>
              <a:t>）</a:t>
            </a:r>
            <a:endParaRPr lang="en-AU" sz="3600" dirty="0"/>
          </a:p>
        </p:txBody>
      </p:sp>
      <p:sp>
        <p:nvSpPr>
          <p:cNvPr id="3" name="Content Placeholder 2"/>
          <p:cNvSpPr>
            <a:spLocks noGrp="1"/>
          </p:cNvSpPr>
          <p:nvPr>
            <p:ph idx="1"/>
          </p:nvPr>
        </p:nvSpPr>
        <p:spPr>
          <a:xfrm>
            <a:off x="457200" y="1340769"/>
            <a:ext cx="8229600" cy="4785396"/>
          </a:xfrm>
        </p:spPr>
        <p:txBody>
          <a:bodyPr>
            <a:noAutofit/>
          </a:bodyPr>
          <a:lstStyle/>
          <a:p>
            <a:pPr>
              <a:lnSpc>
                <a:spcPct val="160000"/>
              </a:lnSpc>
            </a:pPr>
            <a:r>
              <a:rPr lang="zh-CN" altLang="en-US" sz="2800" dirty="0"/>
              <a:t>始祖的失败和基督的得胜</a:t>
            </a:r>
            <a:endParaRPr lang="en-US" altLang="zh-CN" sz="2800" dirty="0"/>
          </a:p>
          <a:p>
            <a:pPr>
              <a:lnSpc>
                <a:spcPct val="160000"/>
              </a:lnSpc>
            </a:pPr>
            <a:r>
              <a:rPr lang="zh-CN" altLang="en-US" sz="2800" dirty="0"/>
              <a:t>魔鬼的狡诈：“你若是神的儿子</a:t>
            </a:r>
            <a:r>
              <a:rPr lang="en-US" altLang="zh-CN" sz="2800" dirty="0"/>
              <a:t>…”</a:t>
            </a:r>
          </a:p>
          <a:p>
            <a:pPr>
              <a:lnSpc>
                <a:spcPct val="160000"/>
              </a:lnSpc>
            </a:pPr>
            <a:r>
              <a:rPr lang="zh-CN" altLang="en-US" sz="2800" dirty="0"/>
              <a:t>耶稣的回答：人的地位，经上说</a:t>
            </a:r>
            <a:r>
              <a:rPr lang="en-US" altLang="zh-CN" sz="2800" dirty="0"/>
              <a:t>…</a:t>
            </a:r>
          </a:p>
          <a:p>
            <a:pPr>
              <a:lnSpc>
                <a:spcPct val="160000"/>
              </a:lnSpc>
            </a:pPr>
            <a:endParaRPr lang="en-US" altLang="zh-CN" sz="2800" dirty="0"/>
          </a:p>
          <a:p>
            <a:pPr marL="0" indent="0">
              <a:lnSpc>
                <a:spcPct val="160000"/>
              </a:lnSpc>
              <a:buNone/>
            </a:pPr>
            <a:r>
              <a:rPr lang="zh-CN" altLang="en-US" sz="2800" dirty="0"/>
              <a:t>因我们的大祭司，并非不能体恤我们的软弱。他也曾凡事受过试探，与我们一样。只是他没有犯罪。（希</a:t>
            </a:r>
            <a:r>
              <a:rPr lang="en-US" altLang="zh-CN" sz="2800" dirty="0"/>
              <a:t>4</a:t>
            </a:r>
            <a:r>
              <a:rPr lang="zh-CN" altLang="en-US" sz="2800" dirty="0"/>
              <a:t>：</a:t>
            </a:r>
            <a:r>
              <a:rPr lang="en-US" altLang="zh-CN" sz="2800" dirty="0"/>
              <a:t>15</a:t>
            </a:r>
            <a:r>
              <a:rPr lang="zh-CN" altLang="en-US" sz="2800" dirty="0"/>
              <a:t>）</a:t>
            </a:r>
            <a:br>
              <a:rPr lang="zh-CN" altLang="en-US" sz="2800" dirty="0"/>
            </a:br>
            <a:endParaRPr lang="en-US" altLang="zh-CN" sz="2800" dirty="0"/>
          </a:p>
        </p:txBody>
      </p:sp>
    </p:spTree>
    <p:extLst>
      <p:ext uri="{BB962C8B-B14F-4D97-AF65-F5344CB8AC3E}">
        <p14:creationId xmlns:p14="http://schemas.microsoft.com/office/powerpoint/2010/main" val="3391148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3"/>
            <a:ext cx="8229600" cy="5289451"/>
          </a:xfrm>
        </p:spPr>
        <p:txBody>
          <a:bodyPr>
            <a:noAutofit/>
          </a:bodyPr>
          <a:lstStyle/>
          <a:p>
            <a:pPr marL="514350" indent="-514350">
              <a:lnSpc>
                <a:spcPct val="150000"/>
              </a:lnSpc>
              <a:buAutoNum type="arabicPeriod"/>
            </a:pPr>
            <a:r>
              <a:rPr lang="zh-CN" altLang="en-US" dirty="0"/>
              <a:t>王受试探 （</a:t>
            </a:r>
            <a:r>
              <a:rPr lang="en-US" altLang="zh-CN" dirty="0"/>
              <a:t>4</a:t>
            </a:r>
            <a:r>
              <a:rPr lang="zh-CN" altLang="en-US" dirty="0"/>
              <a:t>：</a:t>
            </a:r>
            <a:r>
              <a:rPr lang="en-US" altLang="zh-CN" dirty="0"/>
              <a:t>1-11</a:t>
            </a:r>
            <a:r>
              <a:rPr lang="zh-CN" altLang="en-US" dirty="0"/>
              <a:t>）</a:t>
            </a:r>
            <a:endParaRPr lang="en-US" altLang="zh-CN" dirty="0"/>
          </a:p>
          <a:p>
            <a:pPr marL="914400" lvl="1" indent="-514350">
              <a:lnSpc>
                <a:spcPct val="150000"/>
              </a:lnSpc>
            </a:pPr>
            <a:r>
              <a:rPr lang="zh-CN" altLang="en-US" dirty="0"/>
              <a:t>肉身的需要（用不当方法满足合理的需要）</a:t>
            </a:r>
            <a:endParaRPr lang="en-US" altLang="zh-CN" dirty="0"/>
          </a:p>
          <a:p>
            <a:pPr marL="1314450" lvl="2" indent="-514350">
              <a:lnSpc>
                <a:spcPct val="150000"/>
              </a:lnSpc>
              <a:buFont typeface="+mj-lt"/>
              <a:buAutoNum type="alphaLcPeriod"/>
            </a:pPr>
            <a:r>
              <a:rPr lang="zh-CN" altLang="en-US" sz="2800" b="1" dirty="0"/>
              <a:t>你 若 是 神 的 儿 子 </a:t>
            </a:r>
            <a:r>
              <a:rPr lang="zh-CN" altLang="en-US" sz="2800" dirty="0"/>
              <a:t>， 可 以 吩 咐 这 块 石 头 变 成 食 物 。 </a:t>
            </a:r>
            <a:endParaRPr lang="en-US" altLang="zh-CN" sz="2800" dirty="0"/>
          </a:p>
          <a:p>
            <a:pPr marL="1314450" lvl="2" indent="-514350">
              <a:lnSpc>
                <a:spcPct val="150000"/>
              </a:lnSpc>
              <a:buFont typeface="+mj-lt"/>
              <a:buAutoNum type="alphaLcPeriod"/>
            </a:pPr>
            <a:r>
              <a:rPr lang="zh-CN" altLang="en-US" sz="2800" b="1" dirty="0"/>
              <a:t>经 上 记 着 说 ， </a:t>
            </a:r>
            <a:r>
              <a:rPr lang="zh-CN" altLang="en-US" sz="2800" dirty="0"/>
              <a:t>人 活 着 不 是 单 靠 食 物 ， 乃 是 靠 神 口 里 所 出 的 一 切 话 </a:t>
            </a:r>
            <a:endParaRPr lang="en-US" altLang="zh-CN" sz="2800" dirty="0"/>
          </a:p>
          <a:p>
            <a:pPr marL="0" indent="0">
              <a:buNone/>
            </a:pPr>
            <a:endParaRPr lang="en-AU" dirty="0"/>
          </a:p>
        </p:txBody>
      </p:sp>
    </p:spTree>
    <p:extLst>
      <p:ext uri="{BB962C8B-B14F-4D97-AF65-F5344CB8AC3E}">
        <p14:creationId xmlns:p14="http://schemas.microsoft.com/office/powerpoint/2010/main" val="30107195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3"/>
            <a:ext cx="8229600" cy="5289451"/>
          </a:xfrm>
        </p:spPr>
        <p:txBody>
          <a:bodyPr>
            <a:normAutofit lnSpcReduction="10000"/>
          </a:bodyPr>
          <a:lstStyle/>
          <a:p>
            <a:pPr lvl="1">
              <a:lnSpc>
                <a:spcPct val="150000"/>
              </a:lnSpc>
            </a:pPr>
            <a:r>
              <a:rPr lang="zh-CN" altLang="en-US" dirty="0"/>
              <a:t>魂的表现（为显扬名声而行神迹）</a:t>
            </a:r>
            <a:endParaRPr lang="en-US" altLang="zh-CN" dirty="0"/>
          </a:p>
          <a:p>
            <a:pPr lvl="2">
              <a:lnSpc>
                <a:spcPct val="150000"/>
              </a:lnSpc>
            </a:pPr>
            <a:r>
              <a:rPr lang="zh-CN" altLang="en-US" b="1" dirty="0"/>
              <a:t>你 若 是 神 的 儿 子 ， </a:t>
            </a:r>
            <a:r>
              <a:rPr lang="zh-CN" altLang="en-US" dirty="0"/>
              <a:t>可 以 从 这 里 跳 下 去 。 因 为 经 上 记 着 说 ， 主 要 为 你 吩 咐 他 的 使 者 保 护 你 。他 们 要 用 手 托 着 你 ， 免 得 你 的 脚 碰 在 石 头 上 。 </a:t>
            </a:r>
            <a:endParaRPr lang="en-US" altLang="zh-CN" dirty="0"/>
          </a:p>
          <a:p>
            <a:pPr lvl="2">
              <a:lnSpc>
                <a:spcPct val="150000"/>
              </a:lnSpc>
            </a:pPr>
            <a:r>
              <a:rPr lang="zh-CN" altLang="en-US" b="1" dirty="0"/>
              <a:t>经 上 说 ， </a:t>
            </a:r>
            <a:r>
              <a:rPr lang="zh-CN" altLang="en-US" dirty="0"/>
              <a:t>不 可 试 探 主 你 的 神 。 </a:t>
            </a:r>
            <a:endParaRPr lang="en-US" altLang="zh-CN" dirty="0"/>
          </a:p>
          <a:p>
            <a:pPr lvl="1">
              <a:lnSpc>
                <a:spcPct val="150000"/>
              </a:lnSpc>
            </a:pPr>
            <a:r>
              <a:rPr lang="zh-CN" altLang="en-US" dirty="0"/>
              <a:t>灵的出卖（用万国荣华换取灵里敬拜的对象）</a:t>
            </a:r>
            <a:endParaRPr lang="en-US" altLang="zh-CN" dirty="0"/>
          </a:p>
          <a:p>
            <a:pPr marL="1314450" lvl="2" indent="-514350">
              <a:lnSpc>
                <a:spcPct val="150000"/>
              </a:lnSpc>
            </a:pPr>
            <a:r>
              <a:rPr lang="zh-CN" altLang="en-US" dirty="0"/>
              <a:t>你 若 在 我 面 前 下 拜 ， 这 都 要 归 你 。 </a:t>
            </a:r>
            <a:endParaRPr lang="en-US" altLang="zh-CN" dirty="0"/>
          </a:p>
          <a:p>
            <a:pPr marL="1314450" lvl="2" indent="-514350">
              <a:lnSpc>
                <a:spcPct val="150000"/>
              </a:lnSpc>
            </a:pPr>
            <a:r>
              <a:rPr lang="zh-CN" altLang="en-US" b="1" dirty="0"/>
              <a:t>经 上 记 着 说 </a:t>
            </a:r>
            <a:r>
              <a:rPr lang="zh-CN" altLang="en-US" dirty="0"/>
              <a:t>， 当 拜 主 你 的 神 ， 单 要 事 奉 他 </a:t>
            </a:r>
            <a:endParaRPr lang="en-AU" dirty="0"/>
          </a:p>
          <a:p>
            <a:pPr lvl="1">
              <a:lnSpc>
                <a:spcPct val="150000"/>
              </a:lnSpc>
            </a:pPr>
            <a:endParaRPr lang="en-US" altLang="zh-CN" dirty="0"/>
          </a:p>
        </p:txBody>
      </p:sp>
    </p:spTree>
    <p:extLst>
      <p:ext uri="{BB962C8B-B14F-4D97-AF65-F5344CB8AC3E}">
        <p14:creationId xmlns:p14="http://schemas.microsoft.com/office/powerpoint/2010/main" val="18892504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404665"/>
            <a:ext cx="9145016" cy="5721500"/>
          </a:xfrm>
        </p:spPr>
        <p:txBody>
          <a:bodyPr>
            <a:noAutofit/>
          </a:bodyPr>
          <a:lstStyle/>
          <a:p>
            <a:pPr marL="0" indent="0">
              <a:lnSpc>
                <a:spcPct val="150000"/>
              </a:lnSpc>
              <a:buNone/>
            </a:pPr>
            <a:r>
              <a:rPr lang="en-US" altLang="zh-CN" sz="2800" dirty="0"/>
              <a:t>2. </a:t>
            </a:r>
            <a:r>
              <a:rPr lang="zh-CN" altLang="en-US" sz="2800" dirty="0"/>
              <a:t>试探的两层含义 （希腊文：试炼，试验，考验）</a:t>
            </a:r>
            <a:endParaRPr lang="en-US" altLang="zh-CN" sz="2800" dirty="0"/>
          </a:p>
          <a:p>
            <a:pPr marL="914400" lvl="1" indent="-514350">
              <a:lnSpc>
                <a:spcPct val="150000"/>
              </a:lnSpc>
            </a:pPr>
            <a:r>
              <a:rPr lang="zh-CN" altLang="en-US" sz="2400" dirty="0"/>
              <a:t>魔鬼的恶意 （叫人失败，跌倒，放弃）</a:t>
            </a:r>
            <a:endParaRPr lang="en-US" altLang="zh-CN" sz="2400" dirty="0"/>
          </a:p>
          <a:p>
            <a:pPr marL="914400" lvl="1" indent="-514350">
              <a:lnSpc>
                <a:spcPct val="150000"/>
              </a:lnSpc>
            </a:pPr>
            <a:r>
              <a:rPr lang="zh-CN" altLang="en-US" sz="2400" dirty="0"/>
              <a:t>神的美意 （通过考验更刚强成熟）</a:t>
            </a:r>
            <a:endParaRPr lang="en-US" altLang="zh-CN" sz="2400" dirty="0"/>
          </a:p>
          <a:p>
            <a:pPr marL="0" indent="0">
              <a:lnSpc>
                <a:spcPct val="150000"/>
              </a:lnSpc>
              <a:buNone/>
            </a:pPr>
            <a:r>
              <a:rPr lang="en-US" altLang="zh-CN" sz="2800" dirty="0"/>
              <a:t>3. </a:t>
            </a:r>
            <a:r>
              <a:rPr lang="zh-CN" altLang="en-US" sz="2800" dirty="0"/>
              <a:t>得胜试探的秘诀</a:t>
            </a:r>
            <a:endParaRPr lang="en-US" altLang="zh-CN" sz="2800" dirty="0"/>
          </a:p>
          <a:p>
            <a:pPr lvl="1">
              <a:lnSpc>
                <a:spcPct val="150000"/>
              </a:lnSpc>
            </a:pPr>
            <a:r>
              <a:rPr lang="zh-CN" altLang="en-US" sz="2400" dirty="0"/>
              <a:t>神的话语做武器</a:t>
            </a:r>
            <a:endParaRPr lang="en-US" altLang="zh-CN" sz="2400" dirty="0"/>
          </a:p>
          <a:p>
            <a:pPr lvl="1">
              <a:lnSpc>
                <a:spcPct val="150000"/>
              </a:lnSpc>
            </a:pPr>
            <a:r>
              <a:rPr lang="zh-CN" altLang="en-US" sz="2400" dirty="0"/>
              <a:t>随从圣灵治死私欲</a:t>
            </a:r>
            <a:endParaRPr lang="en-US" altLang="zh-CN" sz="2400" dirty="0"/>
          </a:p>
          <a:p>
            <a:pPr lvl="1">
              <a:lnSpc>
                <a:spcPct val="150000"/>
              </a:lnSpc>
            </a:pPr>
            <a:r>
              <a:rPr lang="zh-CN" altLang="en-US" sz="2400" dirty="0"/>
              <a:t>争锋相对，坚决抵挡 （不要纠缠不休，对话绵绵）</a:t>
            </a:r>
            <a:endParaRPr lang="en-US" altLang="zh-CN" sz="2400" dirty="0"/>
          </a:p>
          <a:p>
            <a:pPr lvl="1">
              <a:lnSpc>
                <a:spcPct val="150000"/>
              </a:lnSpc>
            </a:pPr>
            <a:r>
              <a:rPr lang="zh-CN" altLang="en-US" sz="2400" dirty="0"/>
              <a:t>呼求主名得帮助</a:t>
            </a:r>
            <a:endParaRPr lang="en-US" altLang="zh-CN" sz="2400" dirty="0"/>
          </a:p>
          <a:p>
            <a:pPr marL="400050" lvl="1" indent="0">
              <a:lnSpc>
                <a:spcPct val="150000"/>
              </a:lnSpc>
              <a:buNone/>
            </a:pPr>
            <a:r>
              <a:rPr lang="zh-CN" altLang="en-US" sz="2400" dirty="0"/>
              <a:t>他自己既然被试探而受苦，就能搭救被试探的人。（来</a:t>
            </a:r>
            <a:r>
              <a:rPr lang="en-AU" sz="2400" dirty="0"/>
              <a:t> 2 : 18 </a:t>
            </a:r>
            <a:r>
              <a:rPr lang="zh-CN" altLang="en-US" sz="2400" dirty="0"/>
              <a:t>）</a:t>
            </a:r>
            <a:endParaRPr lang="en-US" altLang="zh-CN" sz="2400" dirty="0"/>
          </a:p>
          <a:p>
            <a:endParaRPr lang="en-AU" sz="2800" dirty="0"/>
          </a:p>
        </p:txBody>
      </p:sp>
    </p:spTree>
    <p:extLst>
      <p:ext uri="{BB962C8B-B14F-4D97-AF65-F5344CB8AC3E}">
        <p14:creationId xmlns:p14="http://schemas.microsoft.com/office/powerpoint/2010/main" val="13285269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zh-CN" altLang="en-US" dirty="0"/>
              <a:t>（五） 国度的传扬 （</a:t>
            </a:r>
            <a:r>
              <a:rPr lang="en-US" altLang="zh-CN" dirty="0"/>
              <a:t>4</a:t>
            </a:r>
            <a:r>
              <a:rPr lang="zh-CN" altLang="en-US" dirty="0"/>
              <a:t>：</a:t>
            </a:r>
            <a:r>
              <a:rPr lang="en-US" altLang="zh-CN" dirty="0"/>
              <a:t>12-7</a:t>
            </a:r>
            <a:r>
              <a:rPr lang="zh-CN" altLang="en-US" dirty="0"/>
              <a:t>：</a:t>
            </a:r>
            <a:r>
              <a:rPr lang="en-US" altLang="zh-CN" dirty="0"/>
              <a:t>29</a:t>
            </a:r>
            <a:r>
              <a:rPr lang="zh-CN" altLang="en-US" dirty="0"/>
              <a:t>）</a:t>
            </a:r>
            <a:endParaRPr lang="en-AU" dirty="0"/>
          </a:p>
        </p:txBody>
      </p:sp>
      <p:sp>
        <p:nvSpPr>
          <p:cNvPr id="3" name="Content Placeholder 2"/>
          <p:cNvSpPr>
            <a:spLocks noGrp="1"/>
          </p:cNvSpPr>
          <p:nvPr>
            <p:ph idx="1"/>
          </p:nvPr>
        </p:nvSpPr>
        <p:spPr/>
        <p:txBody>
          <a:bodyPr>
            <a:normAutofit fontScale="92500"/>
          </a:bodyPr>
          <a:lstStyle/>
          <a:p>
            <a:pPr marL="0" indent="0">
              <a:lnSpc>
                <a:spcPct val="150000"/>
              </a:lnSpc>
              <a:buNone/>
            </a:pPr>
            <a:r>
              <a:rPr lang="en-US" altLang="zh-CN" dirty="0"/>
              <a:t>1. </a:t>
            </a:r>
            <a:r>
              <a:rPr lang="zh-CN" altLang="en-US" dirty="0"/>
              <a:t>王公开传道（</a:t>
            </a:r>
            <a:r>
              <a:rPr lang="en-US" altLang="zh-CN" dirty="0"/>
              <a:t>4</a:t>
            </a:r>
            <a:r>
              <a:rPr lang="zh-CN" altLang="en-US" dirty="0"/>
              <a:t>：</a:t>
            </a:r>
            <a:r>
              <a:rPr lang="en-US" altLang="zh-CN" dirty="0"/>
              <a:t>12-25</a:t>
            </a:r>
            <a:r>
              <a:rPr lang="zh-CN" altLang="en-US" dirty="0"/>
              <a:t>）</a:t>
            </a:r>
            <a:endParaRPr lang="en-US" altLang="zh-CN" dirty="0"/>
          </a:p>
          <a:p>
            <a:pPr lvl="1">
              <a:lnSpc>
                <a:spcPct val="150000"/>
              </a:lnSpc>
            </a:pPr>
            <a:r>
              <a:rPr lang="zh-CN" altLang="en-US" dirty="0"/>
              <a:t>在加利利一带公开传道，密集事工的开始 （包括三次周游加利利）</a:t>
            </a:r>
            <a:endParaRPr lang="en-US" altLang="zh-CN" dirty="0"/>
          </a:p>
          <a:p>
            <a:pPr lvl="1">
              <a:lnSpc>
                <a:spcPct val="150000"/>
              </a:lnSpc>
            </a:pPr>
            <a:r>
              <a:rPr lang="zh-CN" altLang="en-US" dirty="0"/>
              <a:t>天国近了，你们应当悔改</a:t>
            </a:r>
            <a:endParaRPr lang="en-US" altLang="zh-CN" dirty="0"/>
          </a:p>
          <a:p>
            <a:pPr lvl="1">
              <a:lnSpc>
                <a:spcPct val="150000"/>
              </a:lnSpc>
            </a:pPr>
            <a:r>
              <a:rPr lang="zh-CN" altLang="en-US" dirty="0"/>
              <a:t>召门徒：撒网的彼得，安德烈；补网的雅各，约翰；</a:t>
            </a:r>
            <a:endParaRPr lang="en-US" altLang="zh-CN" dirty="0"/>
          </a:p>
          <a:p>
            <a:pPr lvl="1">
              <a:lnSpc>
                <a:spcPct val="150000"/>
              </a:lnSpc>
            </a:pPr>
            <a:r>
              <a:rPr lang="zh-CN" altLang="en-US" dirty="0"/>
              <a:t>医治各样疾病，疼痛和被鬼附的</a:t>
            </a:r>
            <a:endParaRPr lang="en-US" altLang="zh-CN" dirty="0"/>
          </a:p>
        </p:txBody>
      </p:sp>
    </p:spTree>
    <p:extLst>
      <p:ext uri="{BB962C8B-B14F-4D97-AF65-F5344CB8AC3E}">
        <p14:creationId xmlns:p14="http://schemas.microsoft.com/office/powerpoint/2010/main" val="36562580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9"/>
            <a:ext cx="8229600" cy="5505475"/>
          </a:xfrm>
        </p:spPr>
        <p:txBody>
          <a:bodyPr>
            <a:normAutofit/>
          </a:bodyPr>
          <a:lstStyle/>
          <a:p>
            <a:pPr marL="0" indent="0">
              <a:lnSpc>
                <a:spcPct val="150000"/>
              </a:lnSpc>
              <a:buNone/>
            </a:pPr>
            <a:r>
              <a:rPr lang="en-US" altLang="zh-CN" dirty="0"/>
              <a:t>2. </a:t>
            </a:r>
            <a:r>
              <a:rPr lang="zh-CN" altLang="en-US" dirty="0"/>
              <a:t>登山宝训（</a:t>
            </a:r>
            <a:r>
              <a:rPr lang="en-US" altLang="zh-CN" dirty="0"/>
              <a:t>5</a:t>
            </a:r>
            <a:r>
              <a:rPr lang="zh-CN" altLang="en-US" dirty="0"/>
              <a:t>：</a:t>
            </a:r>
            <a:r>
              <a:rPr lang="en-US" altLang="zh-CN" dirty="0"/>
              <a:t>1-7</a:t>
            </a:r>
            <a:r>
              <a:rPr lang="zh-CN" altLang="en-US" dirty="0"/>
              <a:t>：</a:t>
            </a:r>
            <a:r>
              <a:rPr lang="en-US" altLang="zh-CN" dirty="0"/>
              <a:t>28</a:t>
            </a:r>
            <a:r>
              <a:rPr lang="zh-CN" altLang="en-US" dirty="0"/>
              <a:t>）</a:t>
            </a:r>
            <a:endParaRPr lang="en-US" altLang="zh-CN"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91" y="2100038"/>
            <a:ext cx="9001000" cy="18941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624644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思考题：</a:t>
            </a:r>
            <a:endParaRPr lang="en-AU" dirty="0"/>
          </a:p>
        </p:txBody>
      </p:sp>
      <p:sp>
        <p:nvSpPr>
          <p:cNvPr id="3" name="Content Placeholder 2"/>
          <p:cNvSpPr>
            <a:spLocks noGrp="1"/>
          </p:cNvSpPr>
          <p:nvPr>
            <p:ph idx="1"/>
          </p:nvPr>
        </p:nvSpPr>
        <p:spPr>
          <a:xfrm>
            <a:off x="457200" y="1484785"/>
            <a:ext cx="8229600" cy="4641379"/>
          </a:xfrm>
        </p:spPr>
        <p:txBody>
          <a:bodyPr>
            <a:normAutofit fontScale="92500" lnSpcReduction="20000"/>
          </a:bodyPr>
          <a:lstStyle/>
          <a:p>
            <a:pPr marL="0" indent="0">
              <a:lnSpc>
                <a:spcPct val="150000"/>
              </a:lnSpc>
              <a:buNone/>
            </a:pPr>
            <a:r>
              <a:rPr lang="en-US" altLang="zh-CN" dirty="0"/>
              <a:t>1. </a:t>
            </a:r>
            <a:r>
              <a:rPr lang="zh-CN" altLang="en-US" dirty="0"/>
              <a:t>诗歌说，“基督虽能千趟降生于伯利恒， 若未活你心坎，救恩仍是无成。”回想你重生得救的日子，和之后一路跟从主的道路，基督有没有降生在你的心里，并且一直作你生命的王？</a:t>
            </a:r>
            <a:endParaRPr lang="en-US" altLang="zh-CN" dirty="0"/>
          </a:p>
          <a:p>
            <a:pPr marL="0" indent="0">
              <a:lnSpc>
                <a:spcPct val="150000"/>
              </a:lnSpc>
              <a:buNone/>
            </a:pPr>
            <a:endParaRPr lang="en-US" dirty="0"/>
          </a:p>
          <a:p>
            <a:pPr marL="0" indent="0">
              <a:lnSpc>
                <a:spcPct val="150000"/>
              </a:lnSpc>
              <a:buNone/>
            </a:pPr>
            <a:r>
              <a:rPr lang="en-US" altLang="zh-CN" dirty="0"/>
              <a:t>2. </a:t>
            </a:r>
            <a:r>
              <a:rPr lang="zh-CN" altLang="en-US" dirty="0"/>
              <a:t>能不能与我们分享你在试探面前得胜的秘诀或是失败后总结出来的经验？</a:t>
            </a:r>
            <a:endParaRPr lang="en-AU" dirty="0"/>
          </a:p>
        </p:txBody>
      </p:sp>
    </p:spTree>
    <p:extLst>
      <p:ext uri="{BB962C8B-B14F-4D97-AF65-F5344CB8AC3E}">
        <p14:creationId xmlns:p14="http://schemas.microsoft.com/office/powerpoint/2010/main" val="4100055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zh-CN" altLang="en-US" dirty="0"/>
              <a:t>（一）</a:t>
            </a:r>
            <a:r>
              <a:rPr lang="en-US" altLang="zh-CN" dirty="0"/>
              <a:t>	</a:t>
            </a:r>
            <a:r>
              <a:rPr lang="zh-CN" altLang="en-US" dirty="0"/>
              <a:t>王的家谱 （</a:t>
            </a:r>
            <a:r>
              <a:rPr lang="en-US" altLang="zh-CN" dirty="0"/>
              <a:t>1</a:t>
            </a:r>
            <a:r>
              <a:rPr lang="zh-CN" altLang="en-US" dirty="0"/>
              <a:t>：</a:t>
            </a:r>
            <a:r>
              <a:rPr lang="en-US" altLang="zh-CN" dirty="0"/>
              <a:t>1-17</a:t>
            </a:r>
            <a:r>
              <a:rPr lang="zh-CN" altLang="en-US" dirty="0"/>
              <a:t>）</a:t>
            </a:r>
            <a:endParaRPr lang="en-AU" dirty="0"/>
          </a:p>
        </p:txBody>
      </p:sp>
      <p:sp>
        <p:nvSpPr>
          <p:cNvPr id="3" name="Content Placeholder 2"/>
          <p:cNvSpPr>
            <a:spLocks noGrp="1"/>
          </p:cNvSpPr>
          <p:nvPr>
            <p:ph idx="1"/>
          </p:nvPr>
        </p:nvSpPr>
        <p:spPr>
          <a:xfrm>
            <a:off x="457200" y="1196753"/>
            <a:ext cx="8229600" cy="5328592"/>
          </a:xfrm>
        </p:spPr>
        <p:txBody>
          <a:bodyPr>
            <a:noAutofit/>
          </a:bodyPr>
          <a:lstStyle/>
          <a:p>
            <a:pPr marL="0" indent="0">
              <a:lnSpc>
                <a:spcPct val="150000"/>
              </a:lnSpc>
              <a:buNone/>
            </a:pPr>
            <a:r>
              <a:rPr lang="zh-CN" altLang="en-US" sz="2200" dirty="0">
                <a:latin typeface="+mn-ea"/>
              </a:rPr>
              <a:t>太</a:t>
            </a:r>
            <a:r>
              <a:rPr lang="en-AU" sz="2200" dirty="0">
                <a:latin typeface="+mn-ea"/>
              </a:rPr>
              <a:t>1 : 1 </a:t>
            </a:r>
            <a:r>
              <a:rPr lang="zh-CN" altLang="en-US" sz="2200" dirty="0">
                <a:latin typeface="+mn-ea"/>
              </a:rPr>
              <a:t>“亚伯拉罕的后裔，大卫的子孙，耶稣基督的家谱”</a:t>
            </a:r>
            <a:endParaRPr lang="en-AU" sz="2200" dirty="0">
              <a:latin typeface="+mn-ea"/>
            </a:endParaRPr>
          </a:p>
          <a:p>
            <a:pPr marL="914400" lvl="1" indent="-514350">
              <a:lnSpc>
                <a:spcPct val="150000"/>
              </a:lnSpc>
            </a:pPr>
            <a:r>
              <a:rPr lang="zh-CN" altLang="en-US" sz="2200" dirty="0">
                <a:latin typeface="+mn-ea"/>
              </a:rPr>
              <a:t>亚伯拉罕：</a:t>
            </a:r>
            <a:endParaRPr lang="en-US" altLang="zh-CN" sz="2200" dirty="0">
              <a:latin typeface="+mn-ea"/>
            </a:endParaRPr>
          </a:p>
          <a:p>
            <a:pPr marL="400050" lvl="1" indent="0">
              <a:lnSpc>
                <a:spcPct val="150000"/>
              </a:lnSpc>
              <a:buNone/>
            </a:pPr>
            <a:r>
              <a:rPr lang="zh-CN" altLang="en-US" sz="2200" dirty="0">
                <a:latin typeface="+mn-ea"/>
              </a:rPr>
              <a:t>“</a:t>
            </a:r>
            <a:r>
              <a:rPr lang="zh-CN" altLang="en-US" sz="2200" dirty="0"/>
              <a:t>天上的星，海边的沙</a:t>
            </a:r>
            <a:r>
              <a:rPr lang="en-US" altLang="zh-CN" sz="2200" dirty="0"/>
              <a:t>…</a:t>
            </a:r>
            <a:r>
              <a:rPr lang="zh-CN" altLang="en-US" sz="2200" dirty="0">
                <a:latin typeface="+mn-ea"/>
              </a:rPr>
              <a:t>万国都要因你的后裔得福”（创</a:t>
            </a:r>
            <a:r>
              <a:rPr lang="en-US" altLang="zh-CN" sz="2200" dirty="0">
                <a:latin typeface="+mn-ea"/>
              </a:rPr>
              <a:t>22</a:t>
            </a:r>
            <a:r>
              <a:rPr lang="zh-CN" altLang="en-US" sz="2200" dirty="0">
                <a:latin typeface="+mn-ea"/>
              </a:rPr>
              <a:t>：</a:t>
            </a:r>
            <a:r>
              <a:rPr lang="en-US" altLang="zh-CN" sz="2200" dirty="0">
                <a:latin typeface="+mn-ea"/>
              </a:rPr>
              <a:t>17-18</a:t>
            </a:r>
            <a:r>
              <a:rPr lang="zh-CN" altLang="en-US" sz="2200" dirty="0">
                <a:latin typeface="+mn-ea"/>
              </a:rPr>
              <a:t>）；“神并不是说众子孙，乃是说你那一个子孙，指着一个人，就是基督”（加</a:t>
            </a:r>
            <a:r>
              <a:rPr lang="en-AU" sz="2200" dirty="0">
                <a:latin typeface="+mn-ea"/>
              </a:rPr>
              <a:t> 3 : 16 </a:t>
            </a:r>
            <a:r>
              <a:rPr lang="zh-CN" altLang="en-US" sz="2200" dirty="0">
                <a:latin typeface="+mn-ea"/>
              </a:rPr>
              <a:t>）</a:t>
            </a:r>
            <a:endParaRPr lang="en-US" altLang="zh-CN" sz="2200" dirty="0">
              <a:latin typeface="+mn-ea"/>
            </a:endParaRPr>
          </a:p>
          <a:p>
            <a:pPr marL="914400" lvl="1" indent="-514350">
              <a:lnSpc>
                <a:spcPct val="150000"/>
              </a:lnSpc>
            </a:pPr>
            <a:r>
              <a:rPr lang="zh-CN" altLang="en-US" sz="2200" dirty="0">
                <a:latin typeface="+mn-ea"/>
              </a:rPr>
              <a:t>大卫：</a:t>
            </a:r>
            <a:endParaRPr lang="en-US" altLang="zh-CN" sz="2200" dirty="0">
              <a:latin typeface="+mn-ea"/>
            </a:endParaRPr>
          </a:p>
          <a:p>
            <a:pPr marL="400050" lvl="1" indent="0">
              <a:lnSpc>
                <a:spcPct val="150000"/>
              </a:lnSpc>
              <a:buNone/>
            </a:pPr>
            <a:r>
              <a:rPr lang="zh-CN" altLang="en-US" sz="2200" dirty="0">
                <a:latin typeface="+mn-ea"/>
              </a:rPr>
              <a:t>“我必坚定他的国位，直到永远” （撒下</a:t>
            </a:r>
            <a:r>
              <a:rPr lang="en-US" altLang="zh-CN" sz="2200" dirty="0">
                <a:latin typeface="+mn-ea"/>
              </a:rPr>
              <a:t>7); </a:t>
            </a:r>
            <a:r>
              <a:rPr lang="zh-CN" altLang="en-US" sz="2200" dirty="0">
                <a:latin typeface="+mn-ea"/>
              </a:rPr>
              <a:t>“</a:t>
            </a:r>
            <a:r>
              <a:rPr lang="zh-CN" altLang="en-US" sz="2200" dirty="0"/>
              <a:t>他要为大，称为至高者的儿子。主神要把他祖大卫的位给他。祂要</a:t>
            </a:r>
            <a:r>
              <a:rPr lang="zh-CN" altLang="en-US" sz="2200" dirty="0">
                <a:latin typeface="+mn-ea"/>
              </a:rPr>
              <a:t>作雅各家的王，直到永远。他的国也没有穷尽。”（路</a:t>
            </a:r>
            <a:r>
              <a:rPr lang="en-US" altLang="zh-CN" sz="2200" dirty="0">
                <a:latin typeface="+mn-ea"/>
              </a:rPr>
              <a:t>1</a:t>
            </a:r>
            <a:r>
              <a:rPr lang="zh-CN" altLang="en-US" sz="2200" dirty="0">
                <a:latin typeface="+mn-ea"/>
              </a:rPr>
              <a:t>：</a:t>
            </a:r>
            <a:r>
              <a:rPr lang="en-US" altLang="zh-CN" sz="2200" dirty="0">
                <a:latin typeface="+mn-ea"/>
              </a:rPr>
              <a:t>32-33</a:t>
            </a:r>
            <a:r>
              <a:rPr lang="zh-CN" altLang="en-US" sz="2200" dirty="0">
                <a:latin typeface="+mn-ea"/>
              </a:rPr>
              <a:t>）</a:t>
            </a:r>
          </a:p>
        </p:txBody>
      </p:sp>
    </p:spTree>
    <p:extLst>
      <p:ext uri="{BB962C8B-B14F-4D97-AF65-F5344CB8AC3E}">
        <p14:creationId xmlns:p14="http://schemas.microsoft.com/office/powerpoint/2010/main" val="821118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1" y="260648"/>
            <a:ext cx="7561263" cy="62075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ular Callout 4"/>
          <p:cNvSpPr/>
          <p:nvPr/>
        </p:nvSpPr>
        <p:spPr>
          <a:xfrm>
            <a:off x="4496048" y="815806"/>
            <a:ext cx="1296144" cy="233591"/>
          </a:xfrm>
          <a:prstGeom prst="wedgeRectCallout">
            <a:avLst>
              <a:gd name="adj1" fmla="val -20148"/>
              <a:gd name="adj2" fmla="val 11380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100" b="1" dirty="0"/>
              <a:t>她 比 我 更 有 义</a:t>
            </a:r>
            <a:endParaRPr lang="en-AU" sz="1100" b="1" dirty="0"/>
          </a:p>
        </p:txBody>
      </p:sp>
      <p:sp>
        <p:nvSpPr>
          <p:cNvPr id="7" name="Rectangular Callout 6"/>
          <p:cNvSpPr/>
          <p:nvPr/>
        </p:nvSpPr>
        <p:spPr>
          <a:xfrm>
            <a:off x="5724129" y="1449128"/>
            <a:ext cx="1713388" cy="683727"/>
          </a:xfrm>
          <a:prstGeom prst="wedgeRectCallout">
            <a:avLst>
              <a:gd name="adj1" fmla="val -51130"/>
              <a:gd name="adj2" fmla="val 7203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100" b="1" dirty="0"/>
              <a:t>妓 女 喇 合 因 着 信 ， 曾 和 和 平 平 的 接 待 探 子 ， 就 不 与 那 些 不 顺 从 的 人 一 同 灭 亡 </a:t>
            </a:r>
            <a:endParaRPr lang="en-AU" sz="1100" b="1" dirty="0"/>
          </a:p>
        </p:txBody>
      </p:sp>
      <p:sp>
        <p:nvSpPr>
          <p:cNvPr id="8" name="Rectangular Callout 7"/>
          <p:cNvSpPr/>
          <p:nvPr/>
        </p:nvSpPr>
        <p:spPr>
          <a:xfrm>
            <a:off x="1619672" y="2132856"/>
            <a:ext cx="1296144" cy="583496"/>
          </a:xfrm>
          <a:prstGeom prst="wedgeRectCallout">
            <a:avLst>
              <a:gd name="adj1" fmla="val 69577"/>
              <a:gd name="adj2" fmla="val 3469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100" b="1" dirty="0"/>
              <a:t>你 的 国 就 是 我 的 国 ， 你 的 神 就 是 我 的 神 </a:t>
            </a:r>
            <a:endParaRPr lang="en-AU" sz="1100" b="1" dirty="0"/>
          </a:p>
        </p:txBody>
      </p:sp>
    </p:spTree>
    <p:extLst>
      <p:ext uri="{BB962C8B-B14F-4D97-AF65-F5344CB8AC3E}">
        <p14:creationId xmlns:p14="http://schemas.microsoft.com/office/powerpoint/2010/main" val="560590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fade">
                                      <p:cBhvr>
                                        <p:cTn id="7" dur="1000"/>
                                        <p:tgtEl>
                                          <p:spTgt spid="1027"/>
                                        </p:tgtEl>
                                      </p:cBhvr>
                                    </p:animEffect>
                                    <p:anim calcmode="lin" valueType="num">
                                      <p:cBhvr>
                                        <p:cTn id="8" dur="1000" fill="hold"/>
                                        <p:tgtEl>
                                          <p:spTgt spid="1027"/>
                                        </p:tgtEl>
                                        <p:attrNameLst>
                                          <p:attrName>ppt_x</p:attrName>
                                        </p:attrNameLst>
                                      </p:cBhvr>
                                      <p:tavLst>
                                        <p:tav tm="0">
                                          <p:val>
                                            <p:strVal val="#ppt_x"/>
                                          </p:val>
                                        </p:tav>
                                        <p:tav tm="100000">
                                          <p:val>
                                            <p:strVal val="#ppt_x"/>
                                          </p:val>
                                        </p:tav>
                                      </p:tavLst>
                                    </p:anim>
                                    <p:anim calcmode="lin" valueType="num">
                                      <p:cBhvr>
                                        <p:cTn id="9" dur="1000" fill="hold"/>
                                        <p:tgtEl>
                                          <p:spTgt spid="102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976664"/>
          </a:xfrm>
        </p:spPr>
        <p:txBody>
          <a:bodyPr>
            <a:noAutofit/>
          </a:bodyPr>
          <a:lstStyle/>
          <a:p>
            <a:pPr marL="914400" lvl="1" indent="-514350">
              <a:lnSpc>
                <a:spcPct val="150000"/>
              </a:lnSpc>
            </a:pPr>
            <a:r>
              <a:rPr lang="zh-CN" altLang="en-US" sz="2400" dirty="0">
                <a:latin typeface="+mn-ea"/>
              </a:rPr>
              <a:t>四个有罪的外邦女人：</a:t>
            </a:r>
            <a:endParaRPr lang="en-US" altLang="zh-CN" sz="2400" dirty="0">
              <a:latin typeface="+mn-ea"/>
            </a:endParaRPr>
          </a:p>
          <a:p>
            <a:pPr marL="1314450" lvl="2" indent="-514350">
              <a:lnSpc>
                <a:spcPct val="150000"/>
              </a:lnSpc>
              <a:buFont typeface="+mj-lt"/>
              <a:buAutoNum type="alphaLcPeriod"/>
            </a:pPr>
            <a:r>
              <a:rPr lang="zh-CN" altLang="en-US" dirty="0">
                <a:latin typeface="+mn-ea"/>
              </a:rPr>
              <a:t>他玛，喇合，路得，乌利亚之妻</a:t>
            </a:r>
            <a:endParaRPr lang="en-US" altLang="zh-CN" dirty="0">
              <a:latin typeface="+mn-ea"/>
            </a:endParaRPr>
          </a:p>
          <a:p>
            <a:pPr marL="1314450" lvl="2" indent="-514350">
              <a:lnSpc>
                <a:spcPct val="150000"/>
              </a:lnSpc>
              <a:buFont typeface="+mj-lt"/>
              <a:buAutoNum type="alphaLcPeriod"/>
            </a:pPr>
            <a:r>
              <a:rPr lang="zh-CN" altLang="en-US" dirty="0">
                <a:latin typeface="+mn-ea"/>
              </a:rPr>
              <a:t>基督的救恩临到一切真心寻求，悔改认罪的人</a:t>
            </a:r>
            <a:endParaRPr lang="en-US" altLang="zh-CN" sz="2000" dirty="0">
              <a:latin typeface="+mn-ea"/>
            </a:endParaRPr>
          </a:p>
          <a:p>
            <a:pPr marL="914400" lvl="1" indent="-514350">
              <a:lnSpc>
                <a:spcPct val="150000"/>
              </a:lnSpc>
            </a:pPr>
            <a:r>
              <a:rPr lang="zh-CN" altLang="en-US" sz="2400" dirty="0">
                <a:latin typeface="+mn-ea"/>
              </a:rPr>
              <a:t>四个被删除的犹大君王：亚哈谢，约阿施，亚玛谢，约雅敬（代上</a:t>
            </a:r>
            <a:r>
              <a:rPr lang="en-US" altLang="zh-CN" sz="2400" dirty="0">
                <a:latin typeface="+mn-ea"/>
              </a:rPr>
              <a:t>3</a:t>
            </a:r>
            <a:r>
              <a:rPr lang="zh-CN" altLang="en-US" sz="2400" dirty="0">
                <a:latin typeface="+mn-ea"/>
              </a:rPr>
              <a:t>：</a:t>
            </a:r>
            <a:r>
              <a:rPr lang="en-US" altLang="zh-CN" sz="2400" dirty="0">
                <a:latin typeface="+mn-ea"/>
              </a:rPr>
              <a:t>11-12</a:t>
            </a:r>
            <a:r>
              <a:rPr lang="zh-CN" altLang="en-US" sz="2400" dirty="0">
                <a:latin typeface="+mn-ea"/>
              </a:rPr>
              <a:t>）</a:t>
            </a:r>
            <a:endParaRPr lang="en-US" altLang="zh-CN" sz="2400" dirty="0">
              <a:latin typeface="+mn-ea"/>
            </a:endParaRPr>
          </a:p>
          <a:p>
            <a:pPr marL="914400" lvl="1" indent="-514350">
              <a:lnSpc>
                <a:spcPct val="150000"/>
              </a:lnSpc>
            </a:pPr>
            <a:r>
              <a:rPr lang="zh-CN" altLang="en-US" sz="2400" dirty="0">
                <a:latin typeface="+mn-ea"/>
              </a:rPr>
              <a:t>耶哥尼亚的咒诅 </a:t>
            </a:r>
            <a:r>
              <a:rPr lang="en-US" altLang="zh-CN" sz="2400" dirty="0">
                <a:latin typeface="+mn-ea"/>
              </a:rPr>
              <a:t>– </a:t>
            </a:r>
            <a:r>
              <a:rPr lang="zh-CN" altLang="en-US" sz="2400" dirty="0">
                <a:latin typeface="+mn-ea"/>
              </a:rPr>
              <a:t>虽是我右手上带印的戒指</a:t>
            </a:r>
            <a:r>
              <a:rPr lang="en-US" altLang="zh-CN" sz="2400" dirty="0">
                <a:latin typeface="+mn-ea"/>
              </a:rPr>
              <a:t>…</a:t>
            </a:r>
            <a:r>
              <a:rPr lang="zh-CN" altLang="en-US" sz="2400" dirty="0">
                <a:latin typeface="+mn-ea"/>
              </a:rPr>
              <a:t>必摘下来</a:t>
            </a:r>
            <a:r>
              <a:rPr lang="en-US" altLang="zh-CN" sz="2400" dirty="0">
                <a:latin typeface="+mn-ea"/>
              </a:rPr>
              <a:t>…</a:t>
            </a:r>
            <a:r>
              <a:rPr lang="zh-CN" altLang="en-US" sz="2400" dirty="0">
                <a:latin typeface="+mn-ea"/>
              </a:rPr>
              <a:t>；这人算为无子，</a:t>
            </a:r>
            <a:r>
              <a:rPr lang="zh-CN" altLang="en-US" sz="2400" dirty="0"/>
              <a:t>后裔中再无一人</a:t>
            </a:r>
            <a:r>
              <a:rPr lang="en-US" altLang="zh-CN" sz="2400" dirty="0"/>
              <a:t>….</a:t>
            </a:r>
            <a:r>
              <a:rPr lang="zh-CN" altLang="en-US" sz="2400" dirty="0"/>
              <a:t>能 坐 在 大 卫 的 宝 座 上治理犹大。（耶</a:t>
            </a:r>
            <a:r>
              <a:rPr lang="en-US" altLang="zh-CN" sz="2400" dirty="0"/>
              <a:t>22</a:t>
            </a:r>
            <a:r>
              <a:rPr lang="zh-CN" altLang="en-US" sz="2400" dirty="0"/>
              <a:t>：</a:t>
            </a:r>
            <a:r>
              <a:rPr lang="en-US" altLang="zh-CN" sz="2400" dirty="0"/>
              <a:t>24-30</a:t>
            </a:r>
            <a:r>
              <a:rPr lang="zh-CN" altLang="en-US" sz="2400" dirty="0"/>
              <a:t>）</a:t>
            </a:r>
            <a:endParaRPr lang="en-US" altLang="zh-CN" sz="2400" dirty="0">
              <a:latin typeface="+mn-ea"/>
            </a:endParaRPr>
          </a:p>
          <a:p>
            <a:pPr marL="914400" lvl="1" indent="-514350">
              <a:lnSpc>
                <a:spcPct val="150000"/>
              </a:lnSpc>
            </a:pPr>
            <a:r>
              <a:rPr lang="zh-CN" altLang="en-US" sz="2400" dirty="0">
                <a:latin typeface="+mn-ea"/>
              </a:rPr>
              <a:t>所罗巴伯的祝福 </a:t>
            </a:r>
            <a:r>
              <a:rPr lang="en-US" altLang="zh-CN" sz="2400" dirty="0">
                <a:latin typeface="+mn-ea"/>
              </a:rPr>
              <a:t>– </a:t>
            </a:r>
            <a:r>
              <a:rPr lang="zh-CN" altLang="en-US" sz="2400" dirty="0">
                <a:latin typeface="+mn-ea"/>
              </a:rPr>
              <a:t>我必以你为印，因我拣选了你</a:t>
            </a:r>
            <a:r>
              <a:rPr lang="en-US" altLang="zh-CN" sz="2400" dirty="0">
                <a:latin typeface="+mn-ea"/>
              </a:rPr>
              <a:t> </a:t>
            </a:r>
            <a:r>
              <a:rPr lang="zh-CN" altLang="en-US" sz="2400" dirty="0">
                <a:latin typeface="+mn-ea"/>
              </a:rPr>
              <a:t>（哈</a:t>
            </a:r>
            <a:r>
              <a:rPr lang="en-US" altLang="zh-CN" sz="2400" dirty="0">
                <a:latin typeface="+mn-ea"/>
              </a:rPr>
              <a:t>2</a:t>
            </a:r>
            <a:r>
              <a:rPr lang="zh-CN" altLang="en-US" sz="2400" dirty="0">
                <a:latin typeface="+mn-ea"/>
              </a:rPr>
              <a:t>：</a:t>
            </a:r>
            <a:r>
              <a:rPr lang="en-US" altLang="zh-CN" sz="2400" dirty="0">
                <a:latin typeface="+mn-ea"/>
              </a:rPr>
              <a:t>23</a:t>
            </a:r>
            <a:r>
              <a:rPr lang="zh-CN" altLang="en-US" sz="2400" dirty="0">
                <a:latin typeface="+mn-ea"/>
              </a:rPr>
              <a:t>）</a:t>
            </a:r>
            <a:endParaRPr lang="en-US" altLang="zh-CN" sz="2400" dirty="0">
              <a:latin typeface="+mn-ea"/>
            </a:endParaRPr>
          </a:p>
        </p:txBody>
      </p:sp>
    </p:spTree>
    <p:extLst>
      <p:ext uri="{BB962C8B-B14F-4D97-AF65-F5344CB8AC3E}">
        <p14:creationId xmlns:p14="http://schemas.microsoft.com/office/powerpoint/2010/main" val="4269971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1"/>
            <a:ext cx="8229600" cy="5577483"/>
          </a:xfrm>
        </p:spPr>
        <p:txBody>
          <a:bodyPr>
            <a:normAutofit fontScale="85000" lnSpcReduction="20000"/>
          </a:bodyPr>
          <a:lstStyle/>
          <a:p>
            <a:pPr marL="0" indent="0">
              <a:lnSpc>
                <a:spcPct val="150000"/>
              </a:lnSpc>
              <a:buNone/>
            </a:pPr>
            <a:r>
              <a:rPr lang="en-US" altLang="zh-CN" dirty="0"/>
              <a:t>1:3 </a:t>
            </a:r>
            <a:r>
              <a:rPr lang="zh-CN" altLang="en-US" dirty="0"/>
              <a:t>犹 大 从 </a:t>
            </a:r>
            <a:r>
              <a:rPr lang="zh-CN" altLang="en-US" dirty="0">
                <a:solidFill>
                  <a:srgbClr val="FF0000"/>
                </a:solidFill>
              </a:rPr>
              <a:t>他 玛 氏 </a:t>
            </a:r>
            <a:r>
              <a:rPr lang="zh-CN" altLang="en-US" dirty="0"/>
              <a:t>生 法 勒 斯 和 谢 拉 。</a:t>
            </a:r>
            <a:endParaRPr lang="en-US" altLang="zh-CN" dirty="0"/>
          </a:p>
          <a:p>
            <a:pPr lvl="1">
              <a:lnSpc>
                <a:spcPct val="150000"/>
              </a:lnSpc>
            </a:pPr>
            <a:r>
              <a:rPr lang="zh-CN" altLang="en-US" dirty="0"/>
              <a:t>犹 大 承 认 说 ， 她 比 我 更 有 义 （创</a:t>
            </a:r>
            <a:r>
              <a:rPr lang="en-US" altLang="zh-CN" dirty="0"/>
              <a:t>38</a:t>
            </a:r>
            <a:r>
              <a:rPr lang="zh-CN" altLang="en-US" dirty="0"/>
              <a:t>：</a:t>
            </a:r>
            <a:r>
              <a:rPr lang="en-US" altLang="zh-CN" dirty="0"/>
              <a:t>26</a:t>
            </a:r>
            <a:r>
              <a:rPr lang="zh-CN" altLang="en-US" dirty="0"/>
              <a:t>）</a:t>
            </a:r>
            <a:endParaRPr lang="en-US" altLang="zh-CN" dirty="0"/>
          </a:p>
          <a:p>
            <a:pPr marL="0" indent="0">
              <a:lnSpc>
                <a:spcPct val="150000"/>
              </a:lnSpc>
              <a:buNone/>
            </a:pPr>
            <a:r>
              <a:rPr lang="en-US" altLang="zh-CN" dirty="0"/>
              <a:t>1:5 </a:t>
            </a:r>
            <a:r>
              <a:rPr lang="zh-CN" altLang="en-US" dirty="0"/>
              <a:t>撒 门 从 </a:t>
            </a:r>
            <a:r>
              <a:rPr lang="zh-CN" altLang="en-US" dirty="0">
                <a:solidFill>
                  <a:srgbClr val="FF0000"/>
                </a:solidFill>
              </a:rPr>
              <a:t>喇 合 氏 </a:t>
            </a:r>
            <a:r>
              <a:rPr lang="zh-CN" altLang="en-US" dirty="0"/>
              <a:t>生 波 阿 斯 。</a:t>
            </a:r>
            <a:endParaRPr lang="en-US" altLang="zh-CN" dirty="0"/>
          </a:p>
          <a:p>
            <a:pPr lvl="1">
              <a:lnSpc>
                <a:spcPct val="150000"/>
              </a:lnSpc>
            </a:pPr>
            <a:r>
              <a:rPr lang="zh-CN" altLang="en-US" dirty="0"/>
              <a:t>妓 女 喇 合 因 着 信 ， 曾 和 和 平 平 的 接 待 探 子 ， 就 不 与 那 些 不 顺 从 的 人 一 同 灭 亡 。（希</a:t>
            </a:r>
            <a:r>
              <a:rPr lang="en-US" altLang="zh-CN" dirty="0"/>
              <a:t>11</a:t>
            </a:r>
            <a:r>
              <a:rPr lang="zh-CN" altLang="en-US" dirty="0"/>
              <a:t>：</a:t>
            </a:r>
            <a:r>
              <a:rPr lang="en-US" altLang="zh-CN" dirty="0"/>
              <a:t>31</a:t>
            </a:r>
            <a:r>
              <a:rPr lang="zh-CN" altLang="en-US" dirty="0"/>
              <a:t>）</a:t>
            </a:r>
            <a:endParaRPr lang="en-US" altLang="zh-CN" dirty="0"/>
          </a:p>
          <a:p>
            <a:pPr lvl="1">
              <a:lnSpc>
                <a:spcPct val="150000"/>
              </a:lnSpc>
            </a:pPr>
            <a:r>
              <a:rPr lang="zh-CN" altLang="en-US" dirty="0"/>
              <a:t>现 在 我 既 是 恩 待 你 们 ， 求 你 们 指 着 耶 和 华 向 我 起 誓 ， 也 要 恩 待 我 父 家 ， 并 给 我 一 个 实 在 的 证 据 ， （书</a:t>
            </a:r>
            <a:r>
              <a:rPr lang="en-US" altLang="zh-CN" dirty="0"/>
              <a:t>2</a:t>
            </a:r>
            <a:r>
              <a:rPr lang="zh-CN" altLang="en-US" dirty="0"/>
              <a:t>：</a:t>
            </a:r>
            <a:r>
              <a:rPr lang="en-US" altLang="zh-CN" dirty="0"/>
              <a:t>12</a:t>
            </a:r>
            <a:r>
              <a:rPr lang="zh-CN" altLang="en-US" dirty="0"/>
              <a:t>）</a:t>
            </a:r>
            <a:endParaRPr lang="en-US" altLang="zh-CN" dirty="0"/>
          </a:p>
          <a:p>
            <a:pPr lvl="1">
              <a:lnSpc>
                <a:spcPct val="150000"/>
              </a:lnSpc>
            </a:pPr>
            <a:r>
              <a:rPr lang="zh-CN" altLang="en-US" dirty="0"/>
              <a:t>女 人 说 ， 照 你 们 的 话 行 吧 。 于 是 打 发 他 们 去 了 ， 又 把 朱 红 线 绳 系 在 窗 户 上 。（书</a:t>
            </a:r>
            <a:r>
              <a:rPr lang="en-US" altLang="zh-CN" dirty="0"/>
              <a:t>2</a:t>
            </a:r>
            <a:r>
              <a:rPr lang="zh-CN" altLang="en-US" dirty="0"/>
              <a:t>：</a:t>
            </a:r>
            <a:r>
              <a:rPr lang="en-US" altLang="zh-CN" dirty="0"/>
              <a:t>21</a:t>
            </a:r>
            <a:r>
              <a:rPr lang="zh-CN" altLang="en-US" dirty="0"/>
              <a:t>）</a:t>
            </a:r>
            <a:endParaRPr lang="en-US" altLang="zh-CN" dirty="0"/>
          </a:p>
        </p:txBody>
      </p:sp>
    </p:spTree>
    <p:extLst>
      <p:ext uri="{BB962C8B-B14F-4D97-AF65-F5344CB8AC3E}">
        <p14:creationId xmlns:p14="http://schemas.microsoft.com/office/powerpoint/2010/main" val="164289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5"/>
            <a:ext cx="8229600" cy="5361459"/>
          </a:xfrm>
        </p:spPr>
        <p:txBody>
          <a:bodyPr>
            <a:normAutofit/>
          </a:bodyPr>
          <a:lstStyle/>
          <a:p>
            <a:pPr marL="0" lvl="1" indent="0">
              <a:lnSpc>
                <a:spcPct val="150000"/>
              </a:lnSpc>
              <a:buNone/>
            </a:pPr>
            <a:r>
              <a:rPr lang="en-US" altLang="zh-CN" dirty="0"/>
              <a:t>1:5 </a:t>
            </a:r>
            <a:r>
              <a:rPr lang="zh-CN" altLang="en-US" dirty="0"/>
              <a:t>波 阿 斯 从 </a:t>
            </a:r>
            <a:r>
              <a:rPr lang="zh-CN" altLang="en-US" dirty="0">
                <a:solidFill>
                  <a:srgbClr val="FF0000"/>
                </a:solidFill>
              </a:rPr>
              <a:t>路 得 氏 </a:t>
            </a:r>
            <a:r>
              <a:rPr lang="zh-CN" altLang="en-US" dirty="0"/>
              <a:t>生 俄 备 得 。 俄 备 得 生 耶 西 。 </a:t>
            </a:r>
            <a:endParaRPr lang="en-US" altLang="zh-CN" dirty="0"/>
          </a:p>
          <a:p>
            <a:pPr marL="457200" lvl="1" indent="-457200">
              <a:lnSpc>
                <a:spcPct val="150000"/>
              </a:lnSpc>
            </a:pPr>
            <a:r>
              <a:rPr lang="zh-CN" altLang="en-US" dirty="0"/>
              <a:t>你 往 哪 里 去 ， 我 也 往 哪 里 去 。 你 在 哪 里 住 宿 ， 我 也 在 哪 里 住 宿 。 你 的 国 就 是 我 的 国 ， 你 的 神 就 是 我 的 神 。你 在 哪 里 死 ， 我 也 在 哪 里 死 ， 也 葬 在 那 里 。 除 非 死 能 使 你 我 相 离 ， 不 然 ， 愿 耶 和 华 重 重 地 降 罚 与 我 。 （路</a:t>
            </a:r>
            <a:r>
              <a:rPr lang="en-US" altLang="zh-CN" dirty="0"/>
              <a:t>1</a:t>
            </a:r>
            <a:r>
              <a:rPr lang="zh-CN" altLang="en-US" dirty="0"/>
              <a:t>：</a:t>
            </a:r>
            <a:r>
              <a:rPr lang="en-US" altLang="zh-CN" dirty="0"/>
              <a:t>16-17</a:t>
            </a:r>
            <a:r>
              <a:rPr lang="zh-CN" altLang="en-US" dirty="0"/>
              <a:t>）</a:t>
            </a:r>
            <a:endParaRPr lang="en-US" altLang="zh-CN" dirty="0"/>
          </a:p>
          <a:p>
            <a:endParaRPr lang="en-AU" dirty="0"/>
          </a:p>
        </p:txBody>
      </p:sp>
    </p:spTree>
    <p:extLst>
      <p:ext uri="{BB962C8B-B14F-4D97-AF65-F5344CB8AC3E}">
        <p14:creationId xmlns:p14="http://schemas.microsoft.com/office/powerpoint/2010/main" val="3026177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3"/>
            <a:ext cx="8229600" cy="5649491"/>
          </a:xfrm>
        </p:spPr>
        <p:txBody>
          <a:bodyPr>
            <a:noAutofit/>
          </a:bodyPr>
          <a:lstStyle/>
          <a:p>
            <a:pPr marL="0" indent="0">
              <a:lnSpc>
                <a:spcPct val="150000"/>
              </a:lnSpc>
              <a:buNone/>
            </a:pPr>
            <a:r>
              <a:rPr lang="en-US" altLang="zh-CN" sz="2400" dirty="0"/>
              <a:t>1:6 </a:t>
            </a:r>
            <a:r>
              <a:rPr lang="zh-CN" altLang="en-US" sz="2400" dirty="0"/>
              <a:t>大 卫 从 </a:t>
            </a:r>
            <a:r>
              <a:rPr lang="zh-CN" altLang="en-US" sz="2400" dirty="0">
                <a:solidFill>
                  <a:srgbClr val="FF0000"/>
                </a:solidFill>
              </a:rPr>
              <a:t>乌 利 亚 的 妻 子 </a:t>
            </a:r>
            <a:r>
              <a:rPr lang="zh-CN" altLang="en-US" sz="2400" dirty="0"/>
              <a:t>生 所 罗 门 。</a:t>
            </a:r>
            <a:endParaRPr lang="en-US" altLang="zh-CN" sz="2400" dirty="0"/>
          </a:p>
          <a:p>
            <a:pPr lvl="1">
              <a:lnSpc>
                <a:spcPct val="150000"/>
              </a:lnSpc>
            </a:pPr>
            <a:r>
              <a:rPr lang="zh-CN" altLang="en-US" sz="2400" dirty="0"/>
              <a:t>乌 利 亚 对 大 卫 说 ， 约 柜 和 以 色 列 与 犹 大 兵 都 住 在 棚 里 ， 我 主 约 押 和 我 主 （ 或 作 王 ） 的 仆 人 都 在 田 野 安 营 ， 我 岂 可 回 家 吃 喝 ， 与 妻 子 同 寝 呢 ？ 我 敢 在 王 面 前 起 誓 （ 原 文 作 我 指 着 王 和 王 的 性 命 起 誓 ） ， 我 决 不 行 这 事 。 （撒下</a:t>
            </a:r>
            <a:r>
              <a:rPr lang="en-US" altLang="zh-CN" sz="2400" dirty="0"/>
              <a:t>11</a:t>
            </a:r>
            <a:r>
              <a:rPr lang="zh-CN" altLang="en-US" sz="2400" dirty="0"/>
              <a:t>：</a:t>
            </a:r>
            <a:r>
              <a:rPr lang="en-US" altLang="zh-CN" sz="2400" dirty="0"/>
              <a:t>11</a:t>
            </a:r>
            <a:r>
              <a:rPr lang="zh-CN" altLang="en-US" sz="2400" dirty="0"/>
              <a:t>）</a:t>
            </a:r>
            <a:endParaRPr lang="en-US" altLang="zh-CN" sz="2400" dirty="0"/>
          </a:p>
          <a:p>
            <a:pPr lvl="1">
              <a:lnSpc>
                <a:spcPct val="150000"/>
              </a:lnSpc>
            </a:pPr>
            <a:r>
              <a:rPr lang="zh-CN" altLang="en-US" sz="2400" dirty="0"/>
              <a:t>你 为 什 么 藐 视 耶 和 华 的 命 令 ， 行 他 眼 中 看 为 恶 的 事 呢 ？ 你 借 亚 扪 人 的 刀 杀 害 赫 人 乌 利 亚 ， 又 娶 了 他 的 妻 为 妻 。（撒下</a:t>
            </a:r>
            <a:r>
              <a:rPr lang="en-US" altLang="zh-CN" sz="2400" dirty="0"/>
              <a:t>12</a:t>
            </a:r>
            <a:r>
              <a:rPr lang="zh-CN" altLang="en-US" sz="2400" dirty="0"/>
              <a:t>：</a:t>
            </a:r>
            <a:r>
              <a:rPr lang="en-US" altLang="zh-CN" sz="2400" dirty="0"/>
              <a:t>9</a:t>
            </a:r>
            <a:r>
              <a:rPr lang="zh-CN" altLang="en-US" sz="2400" dirty="0"/>
              <a:t>）</a:t>
            </a:r>
            <a:endParaRPr lang="en-AU" sz="2400" dirty="0"/>
          </a:p>
        </p:txBody>
      </p:sp>
    </p:spTree>
    <p:extLst>
      <p:ext uri="{BB962C8B-B14F-4D97-AF65-F5344CB8AC3E}">
        <p14:creationId xmlns:p14="http://schemas.microsoft.com/office/powerpoint/2010/main" val="1141356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850106"/>
          </a:xfrm>
        </p:spPr>
        <p:txBody>
          <a:bodyPr/>
          <a:lstStyle/>
          <a:p>
            <a:r>
              <a:rPr lang="zh-CN" altLang="en-US" dirty="0">
                <a:latin typeface="+mj-ea"/>
              </a:rPr>
              <a:t>耶利米书</a:t>
            </a:r>
            <a:r>
              <a:rPr lang="en-US" altLang="zh-CN" dirty="0">
                <a:latin typeface="+mj-ea"/>
              </a:rPr>
              <a:t>22</a:t>
            </a:r>
            <a:r>
              <a:rPr lang="zh-CN" altLang="en-US" dirty="0">
                <a:latin typeface="+mj-ea"/>
              </a:rPr>
              <a:t>：</a:t>
            </a:r>
            <a:r>
              <a:rPr lang="en-US" altLang="zh-CN" dirty="0">
                <a:latin typeface="+mj-ea"/>
              </a:rPr>
              <a:t>24-30</a:t>
            </a:r>
            <a:endParaRPr lang="en-AU" dirty="0">
              <a:latin typeface="+mj-ea"/>
            </a:endParaRPr>
          </a:p>
        </p:txBody>
      </p:sp>
      <p:sp>
        <p:nvSpPr>
          <p:cNvPr id="3" name="Content Placeholder 2"/>
          <p:cNvSpPr>
            <a:spLocks noGrp="1"/>
          </p:cNvSpPr>
          <p:nvPr>
            <p:ph idx="1"/>
          </p:nvPr>
        </p:nvSpPr>
        <p:spPr>
          <a:xfrm>
            <a:off x="457200" y="1340768"/>
            <a:ext cx="8229600" cy="5184576"/>
          </a:xfrm>
        </p:spPr>
        <p:txBody>
          <a:bodyPr>
            <a:normAutofit fontScale="77500" lnSpcReduction="20000"/>
          </a:bodyPr>
          <a:lstStyle/>
          <a:p>
            <a:pPr marL="0" indent="0">
              <a:lnSpc>
                <a:spcPct val="160000"/>
              </a:lnSpc>
              <a:buNone/>
            </a:pPr>
            <a:r>
              <a:rPr lang="zh-CN" altLang="en-US" dirty="0">
                <a:latin typeface="+mj-ea"/>
                <a:ea typeface="+mj-ea"/>
              </a:rPr>
              <a:t>耶 和 华 说 ， 犹 大 王 约 雅 敬 的 儿 子 哥 尼 雅 （ 又 名 耶 哥 尼 雅 下 同 ） ， 虽 是 我 右 手 上 带 印 的 戒 指 ， 我 凭 我 的 永 生 起 誓 ， 也 必 将 你 从 其 上 摘 下 来 ，</a:t>
            </a:r>
            <a:r>
              <a:rPr lang="en-US" altLang="zh-CN" dirty="0">
                <a:latin typeface="+mj-ea"/>
                <a:ea typeface="+mj-ea"/>
              </a:rPr>
              <a:t>…</a:t>
            </a:r>
          </a:p>
          <a:p>
            <a:pPr marL="0" indent="0">
              <a:lnSpc>
                <a:spcPct val="160000"/>
              </a:lnSpc>
              <a:buNone/>
            </a:pPr>
            <a:endParaRPr lang="en-US" altLang="zh-CN" dirty="0">
              <a:latin typeface="+mj-ea"/>
              <a:ea typeface="+mj-ea"/>
            </a:endParaRPr>
          </a:p>
          <a:p>
            <a:pPr marL="0" indent="0">
              <a:lnSpc>
                <a:spcPct val="160000"/>
              </a:lnSpc>
              <a:buNone/>
            </a:pPr>
            <a:r>
              <a:rPr lang="en-US" altLang="zh-CN" dirty="0">
                <a:latin typeface="+mj-ea"/>
                <a:ea typeface="+mj-ea"/>
              </a:rPr>
              <a:t>… </a:t>
            </a:r>
            <a:r>
              <a:rPr lang="zh-CN" altLang="en-US" dirty="0">
                <a:latin typeface="+mj-ea"/>
                <a:ea typeface="+mj-ea"/>
              </a:rPr>
              <a:t>耶 和 华 如 此 说 ， 要 写 明 这 人 算 为 无 子 ， 是 平 生 不 得 亨 通 的 。 因 为 他 后 裔 中 再 无 一 人 得 亨 通 ， 能 坐 在 大 卫 的 宝 座 上 治 理 犹 大 。 </a:t>
            </a:r>
            <a:endParaRPr lang="en-AU" dirty="0">
              <a:latin typeface="+mj-ea"/>
              <a:ea typeface="+mj-ea"/>
            </a:endParaRPr>
          </a:p>
        </p:txBody>
      </p:sp>
    </p:spTree>
    <p:extLst>
      <p:ext uri="{BB962C8B-B14F-4D97-AF65-F5344CB8AC3E}">
        <p14:creationId xmlns:p14="http://schemas.microsoft.com/office/powerpoint/2010/main" val="38466373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10019</TotalTime>
  <Words>2882</Words>
  <Application>Microsoft Office PowerPoint</Application>
  <PresentationFormat>On-screen Show (4:3)</PresentationFormat>
  <Paragraphs>123</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圣经精读  马太福音（1- 4章）  - 天国君王的到来 -</vt:lpstr>
      <vt:lpstr>PowerPoint Presentation</vt:lpstr>
      <vt:lpstr>（一） 王的家谱 （1：1-17）</vt:lpstr>
      <vt:lpstr>PowerPoint Presentation</vt:lpstr>
      <vt:lpstr>PowerPoint Presentation</vt:lpstr>
      <vt:lpstr>PowerPoint Presentation</vt:lpstr>
      <vt:lpstr>PowerPoint Presentation</vt:lpstr>
      <vt:lpstr>PowerPoint Presentation</vt:lpstr>
      <vt:lpstr>耶利米书22：24-30</vt:lpstr>
      <vt:lpstr>哈该书2：23</vt:lpstr>
      <vt:lpstr>PowerPoint Presentation</vt:lpstr>
      <vt:lpstr>（二） 王的降生 (1:18 – 2:23)</vt:lpstr>
      <vt:lpstr>PowerPoint Presentation</vt:lpstr>
      <vt:lpstr>PowerPoint Presentation</vt:lpstr>
      <vt:lpstr>PowerPoint Presentation</vt:lpstr>
      <vt:lpstr>PowerPoint Presentation</vt:lpstr>
      <vt:lpstr>（三） 王的开路先锋，王受洗与受膏 （第三章）</vt:lpstr>
      <vt:lpstr>PowerPoint Presentation</vt:lpstr>
      <vt:lpstr>PowerPoint Presentation</vt:lpstr>
      <vt:lpstr>（四）王受试探（4：1-11）</vt:lpstr>
      <vt:lpstr>PowerPoint Presentation</vt:lpstr>
      <vt:lpstr>PowerPoint Presentation</vt:lpstr>
      <vt:lpstr>PowerPoint Presentation</vt:lpstr>
      <vt:lpstr>（五） 国度的传扬 （4：12-7：29）</vt:lpstr>
      <vt:lpstr>PowerPoint Presentation</vt:lpstr>
      <vt:lpstr>思考题：</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马太福音（1-7章）</dc:title>
  <dc:creator>Angela Zhu</dc:creator>
  <cp:lastModifiedBy>Alex Jiang</cp:lastModifiedBy>
  <cp:revision>184</cp:revision>
  <dcterms:created xsi:type="dcterms:W3CDTF">2020-09-13T01:03:01Z</dcterms:created>
  <dcterms:modified xsi:type="dcterms:W3CDTF">2020-09-20T11:22:17Z</dcterms:modified>
</cp:coreProperties>
</file>