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2093-27CE-43B8-B595-172F646B8D3F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1676" y="624933"/>
            <a:ext cx="10663707" cy="5987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chemeClr val="bg1"/>
                </a:solidFill>
              </a:rPr>
              <a:t>马太福音</a:t>
            </a:r>
            <a:r>
              <a:rPr lang="en-US" altLang="zh-CN" sz="3600" dirty="0">
                <a:solidFill>
                  <a:schemeClr val="bg1"/>
                </a:solidFill>
              </a:rPr>
              <a:t>- </a:t>
            </a:r>
            <a:r>
              <a:rPr lang="zh-CN" altLang="en-US" sz="3600" dirty="0">
                <a:solidFill>
                  <a:schemeClr val="bg1"/>
                </a:solidFill>
              </a:rPr>
              <a:t>天国君王</a:t>
            </a:r>
            <a:endParaRPr lang="en-US" altLang="zh-CN" sz="3600" dirty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ea"/>
              <a:buAutoNum type="ea1JpnKorPlain"/>
            </a:pP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时候满足，救主降生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及至时候满足，神就差遣他的儿子，为女子所生。</a:t>
            </a:r>
            <a:r>
              <a:rPr 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”</a:t>
            </a:r>
            <a:r>
              <a:rPr lang="zh-CN" alt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（加拉太书</a:t>
            </a:r>
            <a:r>
              <a:rPr 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）</a:t>
            </a:r>
            <a:endParaRPr lang="en-US" altLang="zh-CN" sz="2400" dirty="0">
              <a:solidFill>
                <a:schemeClr val="bg1"/>
              </a:solidFill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政治经济上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罗马帝国长期的繁荣稳定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文化上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-------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希腊文明的传播，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70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士译本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人心的空虚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希腊哲学的人文主义，享乐主义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犹太人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政治，生活上受压迫，渴慕弥赛亚的到来。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0312" y="663569"/>
            <a:ext cx="10663707" cy="96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四、马太福音的分段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63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4146" y="782839"/>
            <a:ext cx="10663707" cy="4671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思考问题：</a:t>
            </a: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马太福音强调主耶稣是天国的君王。君王和救主有何不同？各强调哪方面的重点？</a:t>
            </a: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马太福音特别讲到天国，并且讲到天国是努力进入的。你怎样理解？</a:t>
            </a:r>
            <a:endParaRPr lang="en-US" altLang="zh-CN" sz="32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4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0312" y="663569"/>
            <a:ext cx="10663707" cy="555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预言上的应验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但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9:25-26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“你当知道，当明白，从出令重新建造耶路撒冷，直到有受膏君的时候，必有七个七和六十二个七。正在艰难的时候，耶路撒冷城连街带濠都必重新建造。 过了六十二个七，那受膏者（那或作有）必被剪除，一无所有。必有一王的民来毁灭这城和圣所，至终必如洪水冲没。必有争战，一直到底，荒凉的事已经定了。”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神旧的工作的结束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人不能靠律法称义。律法完全显明人的软弱失败。旧约以咒诅结束。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神新的工作的开始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时候满足，救主降生。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8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0312" y="663569"/>
            <a:ext cx="10663707" cy="5239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AutoNum type="ea1ChsPeriod" startAt="2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为什么马太福音放在前面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马可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神的仆人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路加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人子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约翰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神子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马太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他是我们的王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连接新旧约，引用旧约最多。他是应许的救主，永世的君王。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Bef>
                <a:spcPts val="2400"/>
              </a:spcBef>
              <a:spcAft>
                <a:spcPts val="800"/>
              </a:spcAft>
              <a:buAutoNum type="ea1ChsPeriod" startAt="3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作者与写作时间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作者：马太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写作时间：主后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60-70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9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0312" y="663569"/>
            <a:ext cx="10663707" cy="54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ea1ChsPeriod" startAt="3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马太福音的特点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整体结构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引用主话语最多的福音书。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1068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节中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644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节（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60%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）是主直接的教训。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引用旧约最多的福音书。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39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卷引用了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卷，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129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次，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53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次直接引用。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不是完全按时间顺序，而是按照真理恢复的重点。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五篇完整的信息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156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0312" y="663569"/>
            <a:ext cx="10663707" cy="4448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五篇完整的信息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5-7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-----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登山宝训；天国的本质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------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对门徒出外做工的劝勉；天国的扩展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------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天国的比喻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------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教会生活实行的原则；天国的实行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24-25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将来的国度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5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7190" y="872057"/>
            <a:ext cx="11096888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主耶稣的五重身份：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960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应许之子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亚伯拉罕的儿子。“万国必因你的后裔得福。”（创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960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君王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大卫的儿子，做王直到永远。（撒下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12-16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960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救主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“将自己的百姓从罪恶里救出来”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960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女人的后裔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“童女怀孕生子”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960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以马内利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“神与我们同在”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78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4706" y="766599"/>
            <a:ext cx="11096888" cy="549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AutoNum type="arabicPeriod" startAt="3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中文新约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38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次，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次在马太。原文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32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次，都在马太福音。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犹太人观念中弥赛亚统治的国度。赛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11:1-10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65:17-25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千年国（主第二次来）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启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Rev 11:15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第七位天使吹号，天上就有大声音说，世上的国，成了我主和主基督的国。他要作王，直到永永远远。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属地的部分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弥赛亚国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</a:p>
          <a:p>
            <a:pPr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属天的部分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得胜者与主一同掌权做王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0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0159" y="727963"/>
            <a:ext cx="11096888" cy="462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隐藏的天国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主第一次来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隐藏的王所建立的隐藏的国度。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天国在今世的表现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天国的实际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神眼中的教会，所有让主掌权做王的信徒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天国的外表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基督教的范围（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神的国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神掌权的范围。包括天国。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1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0159" y="470385"/>
            <a:ext cx="11096888" cy="5328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</a:pPr>
            <a:r>
              <a:rPr lang="en-US" altLang="zh-CN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4. 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如何进天国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 5:20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我告诉你们，你们的义，若不胜于文士和法利赛人的义，断不能进天国。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 7:21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凡称呼我主阿，主阿的人，不能都进天国。惟独遵行我天父旨意的人，才能进去。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 11:12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从施洗约翰的时候到如今，天国是努力进入的，努力的人就得着了。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Bef>
                <a:spcPts val="2400"/>
              </a:spcBef>
              <a:spcAft>
                <a:spcPts val="1200"/>
              </a:spcAft>
              <a:buAutoNum type="arabicPeriod" startAt="5"/>
            </a:pP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以马内利的实现是借着基督</a:t>
            </a:r>
            <a:endParaRPr lang="en-US" altLang="zh-CN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 1:23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说，必有童女，怀孕生子，人要称他的名为以马内利。（以马内利翻出来，就是神与我们同在。）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Mat 28:20 </a:t>
            </a:r>
            <a:r>
              <a:rPr lang="zh-CN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凡我所吩咐你们的，都教训他们遵守，我就常与你们同在，直到世界的末了。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0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1213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32</cp:revision>
  <dcterms:created xsi:type="dcterms:W3CDTF">2015-02-06T23:27:26Z</dcterms:created>
  <dcterms:modified xsi:type="dcterms:W3CDTF">2020-09-13T12:14:16Z</dcterms:modified>
</cp:coreProperties>
</file>