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64" r:id="rId4"/>
    <p:sldId id="259" r:id="rId5"/>
    <p:sldId id="260" r:id="rId6"/>
    <p:sldId id="261" r:id="rId7"/>
    <p:sldId id="263" r:id="rId8"/>
    <p:sldId id="262" r:id="rId9"/>
    <p:sldId id="266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6EA6B-9B72-4DA9-9D9E-72B6E5831DDB}" type="datetimeFigureOut">
              <a:rPr lang="en-AU" smtClean="0"/>
              <a:t>2/09/2018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BE998-62B6-436B-AF06-5A2516CCB1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1590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6308" y="689892"/>
            <a:ext cx="9104244" cy="2295939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              </a:t>
            </a:r>
            <a:r>
              <a:rPr lang="zh-CN" altLang="en-US" sz="9600" b="1" dirty="0" smtClean="0">
                <a:solidFill>
                  <a:schemeClr val="bg1"/>
                </a:solidFill>
              </a:rPr>
              <a:t>雅歌书</a:t>
            </a:r>
            <a:endParaRPr lang="en-AU" sz="96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2642" y="3182861"/>
            <a:ext cx="8791575" cy="1013791"/>
          </a:xfrm>
        </p:spPr>
        <p:txBody>
          <a:bodyPr>
            <a:normAutofit fontScale="62500" lnSpcReduction="20000"/>
          </a:bodyPr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                                                             </a:t>
            </a:r>
            <a:r>
              <a:rPr lang="zh-CN" altLang="en-US" sz="6300" b="1" dirty="0" smtClean="0">
                <a:solidFill>
                  <a:schemeClr val="bg1"/>
                </a:solidFill>
              </a:rPr>
              <a:t>歌中之歌</a:t>
            </a:r>
            <a:endParaRPr lang="en-US" altLang="zh-CN" sz="6300" b="1" dirty="0" smtClean="0">
              <a:solidFill>
                <a:schemeClr val="bg1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                                         </a:t>
            </a:r>
            <a:endParaRPr lang="en-AU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86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451" y="427382"/>
            <a:ext cx="9814959" cy="6172201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原文意思：歌</a:t>
            </a:r>
            <a:r>
              <a:rPr lang="zh-CN" altLang="en-US" dirty="0" smtClean="0">
                <a:solidFill>
                  <a:schemeClr val="bg1"/>
                </a:solidFill>
              </a:rPr>
              <a:t>中之歌</a:t>
            </a:r>
            <a:r>
              <a:rPr lang="en-US" altLang="zh-CN" dirty="0" smtClean="0">
                <a:solidFill>
                  <a:schemeClr val="bg1"/>
                </a:solidFill>
              </a:rPr>
              <a:t/>
            </a:r>
            <a:br>
              <a:rPr lang="en-US" altLang="zh-CN" dirty="0" smtClean="0">
                <a:solidFill>
                  <a:schemeClr val="bg1"/>
                </a:solidFill>
              </a:rPr>
            </a:br>
            <a:r>
              <a:rPr lang="zh-CN" altLang="en-US" dirty="0" smtClean="0">
                <a:solidFill>
                  <a:schemeClr val="bg1"/>
                </a:solidFill>
              </a:rPr>
              <a:t>作者：所罗门（</a:t>
            </a:r>
            <a:r>
              <a:rPr lang="en-US" altLang="zh-CN" dirty="0" smtClean="0">
                <a:solidFill>
                  <a:schemeClr val="bg1"/>
                </a:solidFill>
              </a:rPr>
              <a:t>1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smtClean="0">
                <a:solidFill>
                  <a:schemeClr val="bg1"/>
                </a:solidFill>
              </a:rPr>
              <a:t>1 </a:t>
            </a:r>
            <a:r>
              <a:rPr lang="zh-CN" altLang="en-US" dirty="0" smtClean="0">
                <a:solidFill>
                  <a:schemeClr val="bg1"/>
                </a:solidFill>
              </a:rPr>
              <a:t>王上</a:t>
            </a:r>
            <a:r>
              <a:rPr lang="en-US" altLang="zh-CN" dirty="0" smtClean="0">
                <a:solidFill>
                  <a:schemeClr val="bg1"/>
                </a:solidFill>
              </a:rPr>
              <a:t>4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smtClean="0">
                <a:solidFill>
                  <a:schemeClr val="bg1"/>
                </a:solidFill>
              </a:rPr>
              <a:t>32</a:t>
            </a:r>
            <a:r>
              <a:rPr lang="zh-CN" altLang="en-US" dirty="0" smtClean="0">
                <a:solidFill>
                  <a:schemeClr val="bg1"/>
                </a:solidFill>
              </a:rPr>
              <a:t>）</a:t>
            </a:r>
            <a:r>
              <a:rPr lang="en-US" altLang="zh-CN" dirty="0" smtClean="0">
                <a:solidFill>
                  <a:schemeClr val="bg1"/>
                </a:solidFill>
              </a:rPr>
              <a:t/>
            </a:r>
            <a:br>
              <a:rPr lang="en-US" altLang="zh-CN" dirty="0" smtClean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</a:rPr>
              <a:t>时</a:t>
            </a:r>
            <a:r>
              <a:rPr lang="zh-CN" altLang="en-US" dirty="0" smtClean="0">
                <a:solidFill>
                  <a:schemeClr val="bg1"/>
                </a:solidFill>
              </a:rPr>
              <a:t>期：所罗门即位（主前</a:t>
            </a:r>
            <a:r>
              <a:rPr lang="en-US" altLang="zh-CN" dirty="0" smtClean="0">
                <a:solidFill>
                  <a:schemeClr val="bg1"/>
                </a:solidFill>
              </a:rPr>
              <a:t>970</a:t>
            </a:r>
            <a:r>
              <a:rPr lang="zh-CN" altLang="en-US" dirty="0" smtClean="0">
                <a:solidFill>
                  <a:schemeClr val="bg1"/>
                </a:solidFill>
              </a:rPr>
              <a:t>年）后不久</a:t>
            </a:r>
            <a:r>
              <a:rPr lang="en-US" altLang="zh-CN" dirty="0" smtClean="0">
                <a:solidFill>
                  <a:schemeClr val="bg1"/>
                </a:solidFill>
              </a:rPr>
              <a:t/>
            </a:r>
            <a:br>
              <a:rPr lang="en-US" altLang="zh-CN" dirty="0" smtClean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</a:rPr>
              <a:t>主</a:t>
            </a:r>
            <a:r>
              <a:rPr lang="zh-CN" altLang="en-US" dirty="0" smtClean="0">
                <a:solidFill>
                  <a:schemeClr val="bg1"/>
                </a:solidFill>
              </a:rPr>
              <a:t>题：至极的爱</a:t>
            </a:r>
            <a:r>
              <a:rPr lang="en-US" altLang="zh-CN" dirty="0" smtClean="0">
                <a:solidFill>
                  <a:schemeClr val="bg1"/>
                </a:solidFill>
              </a:rPr>
              <a:t>/</a:t>
            </a:r>
            <a:r>
              <a:rPr lang="zh-CN" altLang="en-US" dirty="0" smtClean="0">
                <a:solidFill>
                  <a:schemeClr val="bg1"/>
                </a:solidFill>
              </a:rPr>
              <a:t>同行的伴侣</a:t>
            </a:r>
            <a:r>
              <a:rPr lang="en-US" altLang="zh-CN" dirty="0" smtClean="0">
                <a:solidFill>
                  <a:schemeClr val="bg1"/>
                </a:solidFill>
              </a:rPr>
              <a:t/>
            </a:r>
            <a:br>
              <a:rPr lang="en-US" altLang="zh-CN" dirty="0" smtClean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</a:rPr>
              <a:t>内</a:t>
            </a:r>
            <a:r>
              <a:rPr lang="zh-CN" altLang="en-US" dirty="0" smtClean="0">
                <a:solidFill>
                  <a:schemeClr val="bg1"/>
                </a:solidFill>
              </a:rPr>
              <a:t>容：藉着良人与女子（神与子民，基督与教会）之间的爱情进展，表明我们与主之间（新妇与新郎）的关系，从中告诉我们如何不断地进展这种关系，以增进与主的联合，并与主有面对面的美好经历。</a:t>
            </a:r>
            <a:r>
              <a:rPr lang="en-US" altLang="zh-CN" dirty="0" smtClean="0">
                <a:solidFill>
                  <a:schemeClr val="bg1"/>
                </a:solidFill>
              </a:rPr>
              <a:t/>
            </a:r>
            <a:br>
              <a:rPr lang="en-US" altLang="zh-CN" dirty="0" smtClean="0">
                <a:solidFill>
                  <a:schemeClr val="bg1"/>
                </a:solidFill>
              </a:rPr>
            </a:br>
            <a:r>
              <a:rPr lang="en-US" altLang="zh-CN" dirty="0" smtClean="0">
                <a:solidFill>
                  <a:schemeClr val="bg1"/>
                </a:solidFill>
              </a:rPr>
              <a:t/>
            </a:r>
            <a:br>
              <a:rPr lang="en-US" altLang="zh-CN" dirty="0" smtClean="0">
                <a:solidFill>
                  <a:schemeClr val="bg1"/>
                </a:solidFill>
              </a:rPr>
            </a:b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5714999"/>
            <a:ext cx="9905999" cy="76201"/>
          </a:xfrm>
        </p:spPr>
        <p:txBody>
          <a:bodyPr>
            <a:normAutofit fontScale="25000" lnSpcReduction="20000"/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6001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586410"/>
            <a:ext cx="9905998" cy="4601816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*良人属我，我也属他</a:t>
            </a:r>
            <a:r>
              <a:rPr lang="en-US" altLang="zh-CN" dirty="0" smtClean="0">
                <a:solidFill>
                  <a:schemeClr val="bg1"/>
                </a:solidFill>
              </a:rPr>
              <a:t/>
            </a:r>
            <a:br>
              <a:rPr lang="en-US" altLang="zh-CN" dirty="0" smtClean="0">
                <a:solidFill>
                  <a:schemeClr val="bg1"/>
                </a:solidFill>
              </a:rPr>
            </a:br>
            <a:r>
              <a:rPr lang="en-US" altLang="zh-CN" dirty="0" smtClean="0">
                <a:solidFill>
                  <a:schemeClr val="bg1"/>
                </a:solidFill>
              </a:rPr>
              <a:t/>
            </a:r>
            <a:br>
              <a:rPr lang="en-US" altLang="zh-CN" dirty="0" smtClean="0">
                <a:solidFill>
                  <a:schemeClr val="bg1"/>
                </a:solidFill>
              </a:rPr>
            </a:br>
            <a:r>
              <a:rPr lang="zh-CN" altLang="en-US" dirty="0" smtClean="0">
                <a:solidFill>
                  <a:schemeClr val="bg1"/>
                </a:solidFill>
              </a:rPr>
              <a:t>*我属我的良人，我的良人也属我</a:t>
            </a:r>
            <a:r>
              <a:rPr lang="en-US" altLang="zh-CN" dirty="0" smtClean="0">
                <a:solidFill>
                  <a:schemeClr val="bg1"/>
                </a:solidFill>
              </a:rPr>
              <a:t/>
            </a:r>
            <a:br>
              <a:rPr lang="en-US" altLang="zh-CN" dirty="0" smtClean="0">
                <a:solidFill>
                  <a:schemeClr val="bg1"/>
                </a:solidFill>
              </a:rPr>
            </a:br>
            <a:r>
              <a:rPr lang="en-US" altLang="zh-CN" dirty="0" smtClean="0">
                <a:solidFill>
                  <a:schemeClr val="bg1"/>
                </a:solidFill>
              </a:rPr>
              <a:t/>
            </a:r>
            <a:br>
              <a:rPr lang="en-US" altLang="zh-CN" dirty="0" smtClean="0">
                <a:solidFill>
                  <a:schemeClr val="bg1"/>
                </a:solidFill>
              </a:rPr>
            </a:br>
            <a:r>
              <a:rPr lang="zh-CN" altLang="en-US" dirty="0" smtClean="0">
                <a:solidFill>
                  <a:schemeClr val="bg1"/>
                </a:solidFill>
              </a:rPr>
              <a:t>*我属我的良人，他也恋慕我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5744817"/>
            <a:ext cx="9905999" cy="46384"/>
          </a:xfrm>
        </p:spPr>
        <p:txBody>
          <a:bodyPr>
            <a:normAutofit fontScale="25000" lnSpcReduction="20000"/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8104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204" y="0"/>
            <a:ext cx="9905998" cy="1279856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        </a:t>
            </a:r>
            <a:r>
              <a:rPr lang="zh-CN" altLang="en-US" b="1" dirty="0" smtClean="0">
                <a:solidFill>
                  <a:schemeClr val="bg1"/>
                </a:solidFill>
              </a:rPr>
              <a:t>初始阶段：良人属我 我也属他</a:t>
            </a:r>
            <a:r>
              <a:rPr lang="en-US" altLang="zh-CN" b="1" dirty="0" smtClean="0">
                <a:solidFill>
                  <a:schemeClr val="bg1"/>
                </a:solidFill>
              </a:rPr>
              <a:t>{2</a:t>
            </a:r>
            <a:r>
              <a:rPr lang="zh-CN" altLang="en-US" b="1" dirty="0" smtClean="0">
                <a:solidFill>
                  <a:schemeClr val="bg1"/>
                </a:solidFill>
              </a:rPr>
              <a:t>：</a:t>
            </a:r>
            <a:r>
              <a:rPr lang="en-US" altLang="zh-CN" b="1" dirty="0" smtClean="0">
                <a:solidFill>
                  <a:schemeClr val="bg1"/>
                </a:solidFill>
              </a:rPr>
              <a:t>16}</a:t>
            </a:r>
            <a:endParaRPr lang="en-AU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222" y="1043492"/>
            <a:ext cx="11593280" cy="5949372"/>
          </a:xfrm>
        </p:spPr>
        <p:txBody>
          <a:bodyPr>
            <a:noAutofit/>
          </a:bodyPr>
          <a:lstStyle/>
          <a:p>
            <a:r>
              <a:rPr lang="zh-CN" altLang="en-US" sz="3000" dirty="0" smtClean="0">
                <a:solidFill>
                  <a:schemeClr val="bg1"/>
                </a:solidFill>
              </a:rPr>
              <a:t>愿他用口与我亲嘴，因你的爱情比酒更美。你的膏油馨香，你的名如同倒出来的香膏，所以众童女都爱你。愿你吸引我，我们就快跑跟随你。王带我进了内室，我们必因你欢喜快乐。（</a:t>
            </a:r>
            <a:r>
              <a:rPr lang="en-US" altLang="zh-CN" sz="3000" dirty="0" smtClean="0">
                <a:solidFill>
                  <a:schemeClr val="bg1"/>
                </a:solidFill>
              </a:rPr>
              <a:t>1</a:t>
            </a:r>
            <a:r>
              <a:rPr lang="zh-CN" altLang="en-US" sz="3000" dirty="0" smtClean="0">
                <a:solidFill>
                  <a:schemeClr val="bg1"/>
                </a:solidFill>
              </a:rPr>
              <a:t>：</a:t>
            </a:r>
            <a:r>
              <a:rPr lang="en-US" altLang="zh-CN" sz="3000" dirty="0" smtClean="0">
                <a:solidFill>
                  <a:schemeClr val="bg1"/>
                </a:solidFill>
              </a:rPr>
              <a:t>2-4</a:t>
            </a:r>
            <a:r>
              <a:rPr lang="zh-CN" altLang="en-US" sz="3000" dirty="0" smtClean="0">
                <a:solidFill>
                  <a:schemeClr val="bg1"/>
                </a:solidFill>
              </a:rPr>
              <a:t>）</a:t>
            </a:r>
            <a:endParaRPr lang="en-US" altLang="zh-CN" sz="3000" dirty="0" smtClean="0">
              <a:solidFill>
                <a:schemeClr val="bg1"/>
              </a:solidFill>
            </a:endParaRPr>
          </a:p>
          <a:p>
            <a:r>
              <a:rPr lang="zh-CN" altLang="en-US" sz="3000" dirty="0">
                <a:solidFill>
                  <a:schemeClr val="bg1"/>
                </a:solidFill>
              </a:rPr>
              <a:t>耶路撒</a:t>
            </a:r>
            <a:r>
              <a:rPr lang="zh-CN" altLang="en-US" sz="3000" dirty="0" smtClean="0">
                <a:solidFill>
                  <a:schemeClr val="bg1"/>
                </a:solidFill>
              </a:rPr>
              <a:t>冷的众女子啊，我虽然黑，却是秀美，如同基达的帐棚，好象所罗门的幔子。（</a:t>
            </a:r>
            <a:r>
              <a:rPr lang="en-US" altLang="zh-CN" sz="3000" dirty="0" smtClean="0">
                <a:solidFill>
                  <a:schemeClr val="bg1"/>
                </a:solidFill>
              </a:rPr>
              <a:t>1</a:t>
            </a:r>
            <a:r>
              <a:rPr lang="zh-CN" altLang="en-US" sz="3000" dirty="0" smtClean="0">
                <a:solidFill>
                  <a:schemeClr val="bg1"/>
                </a:solidFill>
              </a:rPr>
              <a:t>：</a:t>
            </a:r>
            <a:r>
              <a:rPr lang="en-US" altLang="zh-CN" sz="3000" dirty="0" smtClean="0">
                <a:solidFill>
                  <a:schemeClr val="bg1"/>
                </a:solidFill>
              </a:rPr>
              <a:t>5</a:t>
            </a:r>
            <a:r>
              <a:rPr lang="zh-CN" altLang="en-US" sz="3000" dirty="0" smtClean="0">
                <a:solidFill>
                  <a:schemeClr val="bg1"/>
                </a:solidFill>
              </a:rPr>
              <a:t>）</a:t>
            </a:r>
            <a:endParaRPr lang="en-US" altLang="zh-CN" sz="3000" dirty="0" smtClean="0">
              <a:solidFill>
                <a:schemeClr val="bg1"/>
              </a:solidFill>
            </a:endParaRPr>
          </a:p>
          <a:p>
            <a:r>
              <a:rPr lang="zh-CN" altLang="en-US" sz="3000" dirty="0" smtClean="0">
                <a:solidFill>
                  <a:schemeClr val="bg1"/>
                </a:solidFill>
              </a:rPr>
              <a:t>我的佳偶，我将你比法老车上套的骏马。（</a:t>
            </a:r>
            <a:r>
              <a:rPr lang="en-US" altLang="zh-CN" sz="3000" dirty="0" smtClean="0">
                <a:solidFill>
                  <a:schemeClr val="bg1"/>
                </a:solidFill>
              </a:rPr>
              <a:t>1</a:t>
            </a:r>
            <a:r>
              <a:rPr lang="zh-CN" altLang="en-US" sz="3000" dirty="0" smtClean="0">
                <a:solidFill>
                  <a:schemeClr val="bg1"/>
                </a:solidFill>
              </a:rPr>
              <a:t>：</a:t>
            </a:r>
            <a:r>
              <a:rPr lang="en-US" altLang="zh-CN" sz="3000" dirty="0" smtClean="0">
                <a:solidFill>
                  <a:schemeClr val="bg1"/>
                </a:solidFill>
              </a:rPr>
              <a:t>9</a:t>
            </a:r>
            <a:r>
              <a:rPr lang="zh-CN" altLang="en-US" sz="3000" dirty="0" smtClean="0">
                <a:solidFill>
                  <a:schemeClr val="bg1"/>
                </a:solidFill>
              </a:rPr>
              <a:t>）</a:t>
            </a:r>
            <a:endParaRPr lang="en-US" altLang="zh-CN" sz="3000" dirty="0" smtClean="0">
              <a:solidFill>
                <a:schemeClr val="bg1"/>
              </a:solidFill>
            </a:endParaRPr>
          </a:p>
          <a:p>
            <a:r>
              <a:rPr lang="zh-CN" altLang="en-US" sz="3000" dirty="0" smtClean="0">
                <a:solidFill>
                  <a:schemeClr val="bg1"/>
                </a:solidFill>
              </a:rPr>
              <a:t>他带我入筵宴所，以爱为旗在我以上。（</a:t>
            </a:r>
            <a:r>
              <a:rPr lang="en-US" altLang="zh-CN" sz="3000" dirty="0" smtClean="0">
                <a:solidFill>
                  <a:schemeClr val="bg1"/>
                </a:solidFill>
              </a:rPr>
              <a:t>2</a:t>
            </a:r>
            <a:r>
              <a:rPr lang="zh-CN" altLang="en-US" sz="3000" dirty="0" smtClean="0">
                <a:solidFill>
                  <a:schemeClr val="bg1"/>
                </a:solidFill>
              </a:rPr>
              <a:t>：</a:t>
            </a:r>
            <a:r>
              <a:rPr lang="en-US" altLang="zh-CN" sz="3000" dirty="0" smtClean="0">
                <a:solidFill>
                  <a:schemeClr val="bg1"/>
                </a:solidFill>
              </a:rPr>
              <a:t>4</a:t>
            </a:r>
            <a:r>
              <a:rPr lang="zh-CN" altLang="en-US" sz="3000" dirty="0" smtClean="0">
                <a:solidFill>
                  <a:schemeClr val="bg1"/>
                </a:solidFill>
              </a:rPr>
              <a:t>）</a:t>
            </a:r>
            <a:endParaRPr lang="en-US" altLang="zh-CN" sz="3000" dirty="0" smtClean="0">
              <a:solidFill>
                <a:schemeClr val="bg1"/>
              </a:solidFill>
            </a:endParaRPr>
          </a:p>
          <a:p>
            <a:r>
              <a:rPr lang="zh-CN" altLang="en-US" sz="3000" dirty="0">
                <a:solidFill>
                  <a:schemeClr val="bg1"/>
                </a:solidFill>
              </a:rPr>
              <a:t>耶路撒</a:t>
            </a:r>
            <a:r>
              <a:rPr lang="zh-CN" altLang="en-US" sz="3000" dirty="0" smtClean="0">
                <a:solidFill>
                  <a:schemeClr val="bg1"/>
                </a:solidFill>
              </a:rPr>
              <a:t>冷的众女子啊，我指着羚羊或田野的母鹿嘱咐你们，不要惊动，不要叫醒我所亲爱的，等他自己情愿。（</a:t>
            </a:r>
            <a:r>
              <a:rPr lang="en-US" altLang="zh-CN" sz="3000" dirty="0" smtClean="0">
                <a:solidFill>
                  <a:schemeClr val="bg1"/>
                </a:solidFill>
              </a:rPr>
              <a:t>2</a:t>
            </a:r>
            <a:r>
              <a:rPr lang="zh-CN" altLang="en-US" sz="3000" dirty="0" smtClean="0">
                <a:solidFill>
                  <a:schemeClr val="bg1"/>
                </a:solidFill>
              </a:rPr>
              <a:t>：</a:t>
            </a:r>
            <a:r>
              <a:rPr lang="en-US" altLang="zh-CN" sz="3000" dirty="0" smtClean="0">
                <a:solidFill>
                  <a:schemeClr val="bg1"/>
                </a:solidFill>
              </a:rPr>
              <a:t>7</a:t>
            </a:r>
            <a:r>
              <a:rPr lang="zh-CN" altLang="en-US" sz="3000" dirty="0" smtClean="0">
                <a:solidFill>
                  <a:schemeClr val="bg1"/>
                </a:solidFill>
              </a:rPr>
              <a:t>）</a:t>
            </a:r>
            <a:endParaRPr lang="en-US" altLang="zh-CN" sz="3000" dirty="0" smtClean="0">
              <a:solidFill>
                <a:schemeClr val="bg1"/>
              </a:solidFill>
            </a:endParaRPr>
          </a:p>
          <a:p>
            <a:endParaRPr lang="en-AU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147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-52522"/>
            <a:ext cx="9905998" cy="1269917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发展阶段：我属我的良人 我的良人也属我</a:t>
            </a:r>
            <a:r>
              <a:rPr lang="en-US" altLang="zh-CN" dirty="0" smtClean="0">
                <a:solidFill>
                  <a:schemeClr val="bg1"/>
                </a:solidFill>
              </a:rPr>
              <a:t>{6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smtClean="0">
                <a:solidFill>
                  <a:schemeClr val="bg1"/>
                </a:solidFill>
              </a:rPr>
              <a:t>3}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327" y="1132706"/>
            <a:ext cx="11697629" cy="5277919"/>
          </a:xfrm>
        </p:spPr>
        <p:txBody>
          <a:bodyPr>
            <a:normAutofit lnSpcReduction="10000"/>
          </a:bodyPr>
          <a:lstStyle/>
          <a:p>
            <a:r>
              <a:rPr lang="zh-CN" altLang="en-US" sz="3200" dirty="0">
                <a:solidFill>
                  <a:schemeClr val="bg1"/>
                </a:solidFill>
              </a:rPr>
              <a:t>听</a:t>
            </a:r>
            <a:r>
              <a:rPr lang="zh-CN" altLang="en-US" sz="3200" dirty="0" smtClean="0">
                <a:solidFill>
                  <a:schemeClr val="bg1"/>
                </a:solidFill>
              </a:rPr>
              <a:t>啊！是我良人的声音。看哪！他蹿山越岭而来</a:t>
            </a:r>
            <a:r>
              <a:rPr lang="en-US" altLang="zh-CN" sz="3200" dirty="0" smtClean="0">
                <a:solidFill>
                  <a:schemeClr val="bg1"/>
                </a:solidFill>
              </a:rPr>
              <a:t>…</a:t>
            </a:r>
            <a:r>
              <a:rPr lang="zh-CN" altLang="en-US" sz="3200" dirty="0" smtClean="0">
                <a:solidFill>
                  <a:schemeClr val="bg1"/>
                </a:solidFill>
              </a:rPr>
              <a:t>我良人对我说：“我的佳偶，我的美人，起来！与我同去。因为冬天已往，雨水止住过去了。地上百花开放，百鸟鸣叫的时候（或作修理葡萄树的时候）已经来到，斑鸠的声音在我们境内也听见了，无花果树的果子渐渐成熟，葡萄树开花放香。我的佳偶，我的美人，起来！与我同去。我的鸽子啊，你在磐石穴中，在陡岩的隐秘处。求你容我得见你的面貌，得听你的声音，因为你的声音柔和，你的面貌秀美。（</a:t>
            </a:r>
            <a:r>
              <a:rPr lang="en-US" altLang="zh-CN" sz="3200" dirty="0" smtClean="0">
                <a:solidFill>
                  <a:schemeClr val="bg1"/>
                </a:solidFill>
              </a:rPr>
              <a:t>2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10-14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r>
              <a:rPr lang="zh-CN" altLang="en-US" sz="3200" dirty="0">
                <a:solidFill>
                  <a:schemeClr val="bg1"/>
                </a:solidFill>
              </a:rPr>
              <a:t>良</a:t>
            </a:r>
            <a:r>
              <a:rPr lang="zh-CN" altLang="en-US" sz="3200" dirty="0" smtClean="0">
                <a:solidFill>
                  <a:schemeClr val="bg1"/>
                </a:solidFill>
              </a:rPr>
              <a:t>人第一次</a:t>
            </a:r>
            <a:r>
              <a:rPr lang="zh-CN" altLang="en-US" sz="3200" dirty="0">
                <a:solidFill>
                  <a:schemeClr val="bg1"/>
                </a:solidFill>
              </a:rPr>
              <a:t>来访</a:t>
            </a:r>
            <a:r>
              <a:rPr lang="zh-CN" altLang="en-US" sz="3200" dirty="0" smtClean="0">
                <a:solidFill>
                  <a:schemeClr val="bg1"/>
                </a:solidFill>
              </a:rPr>
              <a:t>女子（</a:t>
            </a:r>
            <a:r>
              <a:rPr lang="en-US" altLang="zh-CN" sz="3200" dirty="0" smtClean="0">
                <a:solidFill>
                  <a:schemeClr val="bg1"/>
                </a:solidFill>
              </a:rPr>
              <a:t>3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1-4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endParaRPr lang="en-US" altLang="zh-CN" dirty="0" smtClean="0">
              <a:solidFill>
                <a:schemeClr val="bg1"/>
              </a:solidFill>
            </a:endParaRPr>
          </a:p>
          <a:p>
            <a:endParaRPr lang="en-A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975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141413" y="5791200"/>
            <a:ext cx="9905998" cy="45719"/>
          </a:xfrm>
        </p:spPr>
        <p:txBody>
          <a:bodyPr>
            <a:normAutofit fontScale="90000"/>
          </a:bodyPr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4248"/>
            <a:ext cx="12006943" cy="5561705"/>
          </a:xfrm>
        </p:spPr>
        <p:txBody>
          <a:bodyPr>
            <a:normAutofit lnSpcReduction="10000"/>
          </a:bodyPr>
          <a:lstStyle/>
          <a:p>
            <a:r>
              <a:rPr lang="zh-CN" altLang="en-US" sz="3600" dirty="0" smtClean="0">
                <a:solidFill>
                  <a:schemeClr val="bg1"/>
                </a:solidFill>
              </a:rPr>
              <a:t>呼</a:t>
            </a:r>
            <a:r>
              <a:rPr lang="zh-CN" altLang="en-US" sz="3600" dirty="0">
                <a:solidFill>
                  <a:schemeClr val="bg1"/>
                </a:solidFill>
              </a:rPr>
              <a:t>吁新妇向新郎顺服奉献！（</a:t>
            </a:r>
            <a:r>
              <a:rPr lang="en-US" altLang="zh-CN" sz="3600" dirty="0">
                <a:solidFill>
                  <a:schemeClr val="bg1"/>
                </a:solidFill>
              </a:rPr>
              <a:t>4</a:t>
            </a:r>
            <a:r>
              <a:rPr lang="zh-CN" altLang="en-US" sz="3600" dirty="0">
                <a:solidFill>
                  <a:schemeClr val="bg1"/>
                </a:solidFill>
              </a:rPr>
              <a:t>：</a:t>
            </a:r>
            <a:r>
              <a:rPr lang="en-US" altLang="zh-CN" sz="3600" dirty="0">
                <a:solidFill>
                  <a:schemeClr val="bg1"/>
                </a:solidFill>
              </a:rPr>
              <a:t>8-16</a:t>
            </a:r>
            <a:r>
              <a:rPr lang="zh-CN" altLang="en-US" sz="3600" dirty="0">
                <a:solidFill>
                  <a:schemeClr val="bg1"/>
                </a:solidFill>
              </a:rPr>
              <a:t>）</a:t>
            </a:r>
            <a:endParaRPr lang="en-US" altLang="zh-CN" sz="3600" dirty="0">
              <a:solidFill>
                <a:schemeClr val="bg1"/>
              </a:solidFill>
            </a:endParaRPr>
          </a:p>
          <a:p>
            <a:r>
              <a:rPr lang="zh-CN" altLang="en-US" sz="3600" dirty="0">
                <a:solidFill>
                  <a:schemeClr val="bg1"/>
                </a:solidFill>
              </a:rPr>
              <a:t>我的新妇，求你与我一同离开利巴嫩，与我一同离开利巴嫩。从亚玛拿顶，从示尼珥与黑门顶，从有狮子的洞，从有豹子的山，往下观看。</a:t>
            </a:r>
            <a:endParaRPr lang="en-US" altLang="zh-CN" sz="3600" dirty="0">
              <a:solidFill>
                <a:schemeClr val="bg1"/>
              </a:solidFill>
            </a:endParaRPr>
          </a:p>
          <a:p>
            <a:r>
              <a:rPr lang="zh-CN" altLang="en-US" sz="3600" dirty="0">
                <a:solidFill>
                  <a:schemeClr val="bg1"/>
                </a:solidFill>
              </a:rPr>
              <a:t>良人再次来访女子（</a:t>
            </a:r>
            <a:r>
              <a:rPr lang="en-US" altLang="zh-CN" sz="3600" dirty="0">
                <a:solidFill>
                  <a:schemeClr val="bg1"/>
                </a:solidFill>
              </a:rPr>
              <a:t>5</a:t>
            </a:r>
            <a:r>
              <a:rPr lang="zh-CN" altLang="en-US" sz="3600" dirty="0">
                <a:solidFill>
                  <a:schemeClr val="bg1"/>
                </a:solidFill>
              </a:rPr>
              <a:t>：</a:t>
            </a:r>
            <a:r>
              <a:rPr lang="en-US" altLang="zh-CN" sz="3600" dirty="0">
                <a:solidFill>
                  <a:schemeClr val="bg1"/>
                </a:solidFill>
              </a:rPr>
              <a:t>2-8</a:t>
            </a:r>
            <a:r>
              <a:rPr lang="zh-CN" altLang="en-US" sz="3600" dirty="0">
                <a:solidFill>
                  <a:schemeClr val="bg1"/>
                </a:solidFill>
              </a:rPr>
              <a:t>）</a:t>
            </a:r>
            <a:endParaRPr lang="en-US" altLang="zh-CN" sz="3600" dirty="0">
              <a:solidFill>
                <a:schemeClr val="bg1"/>
              </a:solidFill>
            </a:endParaRPr>
          </a:p>
          <a:p>
            <a:r>
              <a:rPr lang="zh-CN" altLang="en-US" sz="3600" dirty="0">
                <a:solidFill>
                  <a:schemeClr val="bg1"/>
                </a:solidFill>
              </a:rPr>
              <a:t>不知不觉，我的心将我安置在我尊长的车中！（</a:t>
            </a:r>
            <a:r>
              <a:rPr lang="en-US" altLang="zh-CN" sz="3600" dirty="0">
                <a:solidFill>
                  <a:schemeClr val="bg1"/>
                </a:solidFill>
              </a:rPr>
              <a:t>6</a:t>
            </a:r>
            <a:r>
              <a:rPr lang="zh-CN" altLang="en-US" sz="3600" dirty="0">
                <a:solidFill>
                  <a:schemeClr val="bg1"/>
                </a:solidFill>
              </a:rPr>
              <a:t>：</a:t>
            </a:r>
            <a:r>
              <a:rPr lang="en-US" altLang="zh-CN" sz="3600" dirty="0">
                <a:solidFill>
                  <a:schemeClr val="bg1"/>
                </a:solidFill>
              </a:rPr>
              <a:t>12</a:t>
            </a:r>
            <a:r>
              <a:rPr lang="zh-CN" altLang="en-US" sz="3600" dirty="0">
                <a:solidFill>
                  <a:schemeClr val="bg1"/>
                </a:solidFill>
              </a:rPr>
              <a:t>）</a:t>
            </a:r>
            <a:endParaRPr lang="en-US" altLang="zh-CN" sz="3600" dirty="0">
              <a:solidFill>
                <a:schemeClr val="bg1"/>
              </a:solidFill>
            </a:endParaRPr>
          </a:p>
          <a:p>
            <a:r>
              <a:rPr lang="zh-CN" altLang="en-US" sz="3600" dirty="0">
                <a:solidFill>
                  <a:schemeClr val="bg1"/>
                </a:solidFill>
              </a:rPr>
              <a:t>耶路撒冷的众女子啊，我指着羚羊或田野的母鹿嘱咐你们，不要惊动，不要叫醒我所亲爱的，等他自己情愿。（</a:t>
            </a:r>
            <a:r>
              <a:rPr lang="en-US" altLang="zh-CN" sz="3600" dirty="0">
                <a:solidFill>
                  <a:schemeClr val="bg1"/>
                </a:solidFill>
              </a:rPr>
              <a:t>3</a:t>
            </a:r>
            <a:r>
              <a:rPr lang="zh-CN" altLang="en-US" sz="3600" dirty="0">
                <a:solidFill>
                  <a:schemeClr val="bg1"/>
                </a:solidFill>
              </a:rPr>
              <a:t>：</a:t>
            </a:r>
            <a:r>
              <a:rPr lang="en-US" altLang="zh-CN" sz="3600" dirty="0">
                <a:solidFill>
                  <a:schemeClr val="bg1"/>
                </a:solidFill>
              </a:rPr>
              <a:t>5</a:t>
            </a:r>
            <a:r>
              <a:rPr lang="zh-CN" altLang="en-US" sz="3600" dirty="0">
                <a:solidFill>
                  <a:schemeClr val="bg1"/>
                </a:solidFill>
              </a:rPr>
              <a:t>）</a:t>
            </a:r>
            <a:endParaRPr lang="en-US" altLang="zh-CN" sz="3600" dirty="0">
              <a:solidFill>
                <a:schemeClr val="bg1"/>
              </a:solidFill>
            </a:endParaRPr>
          </a:p>
          <a:p>
            <a:endParaRPr lang="en-A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10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319612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                    良人对女子的呼召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69165"/>
            <a:ext cx="9905999" cy="3349487"/>
          </a:xfrm>
        </p:spPr>
        <p:txBody>
          <a:bodyPr/>
          <a:lstStyle/>
          <a:p>
            <a:pPr marL="0" indent="0">
              <a:buNone/>
            </a:pPr>
            <a:r>
              <a:rPr lang="en-AU" altLang="zh-CN" dirty="0">
                <a:solidFill>
                  <a:schemeClr val="bg1"/>
                </a:solidFill>
              </a:rPr>
              <a:t>&gt;</a:t>
            </a:r>
            <a:r>
              <a:rPr lang="zh-CN" altLang="en-US" sz="3600" dirty="0" smtClean="0">
                <a:solidFill>
                  <a:schemeClr val="bg1"/>
                </a:solidFill>
              </a:rPr>
              <a:t>间接的呼召 </a:t>
            </a:r>
            <a:r>
              <a:rPr lang="en-US" altLang="zh-CN" sz="3600" dirty="0" smtClean="0">
                <a:solidFill>
                  <a:schemeClr val="bg1"/>
                </a:solidFill>
              </a:rPr>
              <a:t>1</a:t>
            </a:r>
            <a:r>
              <a:rPr lang="zh-CN" altLang="en-US" sz="3600" dirty="0" smtClean="0">
                <a:solidFill>
                  <a:schemeClr val="bg1"/>
                </a:solidFill>
              </a:rPr>
              <a:t>：</a:t>
            </a:r>
            <a:r>
              <a:rPr lang="en-US" altLang="zh-CN" sz="3600" dirty="0" smtClean="0">
                <a:solidFill>
                  <a:schemeClr val="bg1"/>
                </a:solidFill>
              </a:rPr>
              <a:t>9</a:t>
            </a:r>
          </a:p>
          <a:p>
            <a:pPr marL="0" indent="0">
              <a:buNone/>
            </a:pPr>
            <a:r>
              <a:rPr lang="en-AU" altLang="zh-CN" sz="3600" dirty="0" smtClean="0">
                <a:solidFill>
                  <a:schemeClr val="bg1"/>
                </a:solidFill>
              </a:rPr>
              <a:t>&gt;</a:t>
            </a:r>
            <a:r>
              <a:rPr lang="zh-CN" altLang="en-US" sz="3600" dirty="0" smtClean="0">
                <a:solidFill>
                  <a:schemeClr val="bg1"/>
                </a:solidFill>
              </a:rPr>
              <a:t>直接的呼召 </a:t>
            </a:r>
            <a:r>
              <a:rPr lang="en-US" altLang="zh-CN" sz="3600" dirty="0" smtClean="0">
                <a:solidFill>
                  <a:schemeClr val="bg1"/>
                </a:solidFill>
              </a:rPr>
              <a:t>2</a:t>
            </a:r>
            <a:r>
              <a:rPr lang="zh-CN" altLang="en-US" sz="3600" dirty="0" smtClean="0">
                <a:solidFill>
                  <a:schemeClr val="bg1"/>
                </a:solidFill>
              </a:rPr>
              <a:t>：</a:t>
            </a:r>
            <a:r>
              <a:rPr lang="en-US" altLang="zh-CN" sz="3600" dirty="0" smtClean="0">
                <a:solidFill>
                  <a:schemeClr val="bg1"/>
                </a:solidFill>
              </a:rPr>
              <a:t>10-14</a:t>
            </a:r>
          </a:p>
          <a:p>
            <a:pPr marL="0" indent="0">
              <a:buNone/>
            </a:pPr>
            <a:r>
              <a:rPr lang="en-AU" altLang="zh-CN" sz="3600" dirty="0">
                <a:solidFill>
                  <a:schemeClr val="bg1"/>
                </a:solidFill>
              </a:rPr>
              <a:t>&gt;</a:t>
            </a:r>
            <a:r>
              <a:rPr lang="zh-CN" altLang="en-US" sz="3600" dirty="0" smtClean="0">
                <a:solidFill>
                  <a:schemeClr val="bg1"/>
                </a:solidFill>
              </a:rPr>
              <a:t>无声的呼召 </a:t>
            </a:r>
            <a:r>
              <a:rPr lang="en-US" altLang="zh-CN" sz="3600" dirty="0" smtClean="0">
                <a:solidFill>
                  <a:schemeClr val="bg1"/>
                </a:solidFill>
              </a:rPr>
              <a:t>3</a:t>
            </a:r>
            <a:r>
              <a:rPr lang="zh-CN" altLang="en-US" sz="3600" dirty="0" smtClean="0">
                <a:solidFill>
                  <a:schemeClr val="bg1"/>
                </a:solidFill>
              </a:rPr>
              <a:t>：</a:t>
            </a:r>
            <a:r>
              <a:rPr lang="en-US" altLang="zh-CN" sz="3600" dirty="0" smtClean="0">
                <a:solidFill>
                  <a:schemeClr val="bg1"/>
                </a:solidFill>
              </a:rPr>
              <a:t>6-11</a:t>
            </a:r>
            <a:endParaRPr lang="en-A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323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718" y="131500"/>
            <a:ext cx="9905998" cy="1568091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 成熟阶段：我属我的良人 他也恋慕我（</a:t>
            </a:r>
            <a:r>
              <a:rPr lang="en-US" altLang="zh-CN" dirty="0" smtClean="0">
                <a:solidFill>
                  <a:schemeClr val="bg1"/>
                </a:solidFill>
              </a:rPr>
              <a:t>7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smtClean="0">
                <a:solidFill>
                  <a:schemeClr val="bg1"/>
                </a:solidFill>
              </a:rPr>
              <a:t>10</a:t>
            </a:r>
            <a:r>
              <a:rPr lang="zh-CN" altLang="en-US" dirty="0" smtClean="0">
                <a:solidFill>
                  <a:schemeClr val="bg1"/>
                </a:solidFill>
              </a:rPr>
              <a:t>）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478" y="1699591"/>
            <a:ext cx="11807687" cy="4091610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</a:rPr>
              <a:t>作良人同行旷野的伴侣（</a:t>
            </a:r>
            <a:r>
              <a:rPr lang="en-US" altLang="zh-CN" sz="3200" dirty="0" smtClean="0">
                <a:solidFill>
                  <a:schemeClr val="bg1"/>
                </a:solidFill>
              </a:rPr>
              <a:t>7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11-13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r>
              <a:rPr lang="zh-CN" altLang="en-US" sz="3200" dirty="0">
                <a:solidFill>
                  <a:schemeClr val="bg1"/>
                </a:solidFill>
              </a:rPr>
              <a:t>耶路撒冷的众女子啊，我指着羚羊或田野的母鹿嘱咐你们，不要惊动，不要叫醒我所亲爱的，等他自己情愿。</a:t>
            </a:r>
            <a:r>
              <a:rPr lang="zh-CN" altLang="en-US" sz="3200" dirty="0" smtClean="0">
                <a:solidFill>
                  <a:schemeClr val="bg1"/>
                </a:solidFill>
              </a:rPr>
              <a:t>（</a:t>
            </a:r>
            <a:r>
              <a:rPr lang="en-US" altLang="zh-CN" sz="3200" dirty="0" smtClean="0">
                <a:solidFill>
                  <a:schemeClr val="bg1"/>
                </a:solidFill>
              </a:rPr>
              <a:t>8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4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r>
              <a:rPr lang="zh-CN" altLang="en-US" sz="3200" dirty="0" smtClean="0">
                <a:solidFill>
                  <a:schemeClr val="bg1"/>
                </a:solidFill>
              </a:rPr>
              <a:t>那靠着良人从旷野上来的，是谁呢？（</a:t>
            </a:r>
            <a:r>
              <a:rPr lang="en-US" altLang="zh-CN" sz="3200" dirty="0" smtClean="0">
                <a:solidFill>
                  <a:schemeClr val="bg1"/>
                </a:solidFill>
              </a:rPr>
              <a:t>8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5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US" altLang="zh-CN" sz="3200" dirty="0">
              <a:solidFill>
                <a:schemeClr val="bg1"/>
              </a:solidFill>
            </a:endParaRPr>
          </a:p>
          <a:p>
            <a:r>
              <a:rPr lang="zh-CN" altLang="en-US" sz="3200" dirty="0" smtClean="0">
                <a:solidFill>
                  <a:schemeClr val="bg1"/>
                </a:solidFill>
              </a:rPr>
              <a:t>至极的爱！（</a:t>
            </a:r>
            <a:r>
              <a:rPr lang="en-US" altLang="zh-CN" sz="3200" dirty="0" smtClean="0">
                <a:solidFill>
                  <a:schemeClr val="bg1"/>
                </a:solidFill>
              </a:rPr>
              <a:t>8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6-7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r>
              <a:rPr lang="zh-CN" altLang="en-US" sz="3200" dirty="0">
                <a:solidFill>
                  <a:schemeClr val="bg1"/>
                </a:solidFill>
              </a:rPr>
              <a:t>良人宣告管理葡萄园是同行旷野路的另一职</a:t>
            </a:r>
            <a:r>
              <a:rPr lang="zh-CN" altLang="en-US" sz="3200" dirty="0" smtClean="0">
                <a:solidFill>
                  <a:schemeClr val="bg1"/>
                </a:solidFill>
              </a:rPr>
              <a:t>责。（</a:t>
            </a:r>
            <a:r>
              <a:rPr lang="en-US" altLang="zh-CN" sz="3200" dirty="0" smtClean="0">
                <a:solidFill>
                  <a:schemeClr val="bg1"/>
                </a:solidFill>
              </a:rPr>
              <a:t>8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11-13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r>
              <a:rPr lang="zh-CN" altLang="en-US" sz="3200" dirty="0">
                <a:solidFill>
                  <a:schemeClr val="bg1"/>
                </a:solidFill>
              </a:rPr>
              <a:t>我</a:t>
            </a:r>
            <a:r>
              <a:rPr lang="zh-CN" altLang="en-US" sz="3200" dirty="0" smtClean="0">
                <a:solidFill>
                  <a:schemeClr val="bg1"/>
                </a:solidFill>
              </a:rPr>
              <a:t>的良人哪！求你快来</a:t>
            </a:r>
            <a:r>
              <a:rPr lang="en-US" altLang="zh-CN" sz="3200" dirty="0" smtClean="0">
                <a:solidFill>
                  <a:schemeClr val="bg1"/>
                </a:solidFill>
              </a:rPr>
              <a:t>…</a:t>
            </a:r>
            <a:r>
              <a:rPr lang="zh-CN" altLang="en-US" sz="3200" dirty="0" smtClean="0">
                <a:solidFill>
                  <a:schemeClr val="bg1"/>
                </a:solidFill>
              </a:rPr>
              <a:t>（</a:t>
            </a:r>
            <a:r>
              <a:rPr lang="en-US" altLang="zh-CN" sz="3200" dirty="0" smtClean="0">
                <a:solidFill>
                  <a:schemeClr val="bg1"/>
                </a:solidFill>
              </a:rPr>
              <a:t>8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14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A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395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5400" dirty="0" smtClean="0">
                <a:solidFill>
                  <a:schemeClr val="bg1"/>
                </a:solidFill>
              </a:rPr>
              <a:t>                 讨论问题：</a:t>
            </a:r>
            <a:r>
              <a:rPr lang="en-US" altLang="zh-CN" sz="5400" dirty="0" smtClean="0">
                <a:solidFill>
                  <a:schemeClr val="bg1"/>
                </a:solidFill>
              </a:rPr>
              <a:t/>
            </a:r>
            <a:br>
              <a:rPr lang="en-US" altLang="zh-CN" sz="5400" dirty="0" smtClean="0">
                <a:solidFill>
                  <a:schemeClr val="bg1"/>
                </a:solidFill>
              </a:rPr>
            </a:br>
            <a:endParaRPr lang="en-AU" sz="5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91478"/>
            <a:ext cx="9905999" cy="4399723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solidFill>
                  <a:schemeClr val="bg1"/>
                </a:solidFill>
              </a:rPr>
              <a:t>1. </a:t>
            </a:r>
            <a:r>
              <a:rPr lang="zh-CN" altLang="en-US" sz="3600" dirty="0" smtClean="0">
                <a:solidFill>
                  <a:schemeClr val="bg1"/>
                </a:solidFill>
              </a:rPr>
              <a:t>请分享你与主的关系会受到什么因素的影响？如何增进与主的关系？</a:t>
            </a:r>
            <a:endParaRPr lang="en-US" altLang="zh-CN" sz="3600" dirty="0" smtClean="0">
              <a:solidFill>
                <a:schemeClr val="bg1"/>
              </a:solidFill>
            </a:endParaRPr>
          </a:p>
          <a:p>
            <a:r>
              <a:rPr lang="en-US" altLang="zh-CN" sz="3600" dirty="0" smtClean="0">
                <a:solidFill>
                  <a:schemeClr val="bg1"/>
                </a:solidFill>
              </a:rPr>
              <a:t>2. </a:t>
            </a:r>
            <a:r>
              <a:rPr lang="zh-CN" altLang="en-US" sz="3600" dirty="0" smtClean="0">
                <a:solidFill>
                  <a:schemeClr val="bg1"/>
                </a:solidFill>
              </a:rPr>
              <a:t>主呼召我们每一个人起来跟随祂，我们在跟随祂的路上，会遇到什么拦阻？</a:t>
            </a:r>
            <a:endParaRPr lang="en-US" altLang="zh-CN" sz="3600" dirty="0" smtClean="0">
              <a:solidFill>
                <a:schemeClr val="bg1"/>
              </a:solidFill>
            </a:endParaRPr>
          </a:p>
          <a:p>
            <a:r>
              <a:rPr lang="en-US" altLang="zh-CN" sz="3600" dirty="0" smtClean="0">
                <a:solidFill>
                  <a:schemeClr val="bg1"/>
                </a:solidFill>
              </a:rPr>
              <a:t>3. </a:t>
            </a:r>
            <a:r>
              <a:rPr lang="zh-CN" altLang="en-US" sz="3600" dirty="0">
                <a:solidFill>
                  <a:schemeClr val="bg1"/>
                </a:solidFill>
              </a:rPr>
              <a:t>通</a:t>
            </a:r>
            <a:r>
              <a:rPr lang="zh-CN" altLang="en-US" sz="3600" dirty="0" smtClean="0">
                <a:solidFill>
                  <a:schemeClr val="bg1"/>
                </a:solidFill>
              </a:rPr>
              <a:t>过雅歌书的学习，我们要怎样更爱主？</a:t>
            </a:r>
            <a:endParaRPr lang="en-A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139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3794</TotalTime>
  <Words>978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宋体</vt:lpstr>
      <vt:lpstr>Arial</vt:lpstr>
      <vt:lpstr>Calibri</vt:lpstr>
      <vt:lpstr>Trebuchet MS</vt:lpstr>
      <vt:lpstr>Tw Cen MT</vt:lpstr>
      <vt:lpstr>Circuit</vt:lpstr>
      <vt:lpstr>              雅歌书</vt:lpstr>
      <vt:lpstr>原文意思：歌中之歌 作者：所罗门（1：1 王上4：32） 时期：所罗门即位（主前970年）后不久 主题：至极的爱/同行的伴侣 内容：藉着良人与女子（神与子民，基督与教会）之间的爱情进展，表明我们与主之间（新妇与新郎）的关系，从中告诉我们如何不断地进展这种关系，以增进与主的联合，并与主有面对面的美好经历。  </vt:lpstr>
      <vt:lpstr>*良人属我，我也属他  *我属我的良人，我的良人也属我  *我属我的良人，他也恋慕我</vt:lpstr>
      <vt:lpstr>        初始阶段：良人属我 我也属他{2：16}</vt:lpstr>
      <vt:lpstr>发展阶段：我属我的良人 我的良人也属我{6：3}</vt:lpstr>
      <vt:lpstr>PowerPoint Presentation</vt:lpstr>
      <vt:lpstr>                    良人对女子的呼召</vt:lpstr>
      <vt:lpstr> 成熟阶段：我属我的良人 他也恋慕我（7：10）</vt:lpstr>
      <vt:lpstr>                 讨论问题： </vt:lpstr>
    </vt:vector>
  </TitlesOfParts>
  <Company>St Paul's Grammar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雅歌书</dc:title>
  <dc:creator>Rachel Zhang</dc:creator>
  <cp:lastModifiedBy>CAON</cp:lastModifiedBy>
  <cp:revision>45</cp:revision>
  <cp:lastPrinted>2018-09-01T22:51:59Z</cp:lastPrinted>
  <dcterms:created xsi:type="dcterms:W3CDTF">2018-08-19T08:32:37Z</dcterms:created>
  <dcterms:modified xsi:type="dcterms:W3CDTF">2018-09-01T22:54:34Z</dcterms:modified>
</cp:coreProperties>
</file>