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77" r:id="rId4"/>
    <p:sldId id="278" r:id="rId5"/>
    <p:sldId id="261" r:id="rId6"/>
    <p:sldId id="279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73" autoAdjust="0"/>
    <p:restoredTop sz="94660"/>
  </p:normalViewPr>
  <p:slideViewPr>
    <p:cSldViewPr snapToGrid="0">
      <p:cViewPr varScale="1">
        <p:scale>
          <a:sx n="55" d="100"/>
          <a:sy n="55" d="100"/>
        </p:scale>
        <p:origin x="682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920E-2426-4A72-9D1A-8F1EB8F9E037}" type="datetimeFigureOut">
              <a:rPr lang="en-AU" smtClean="0"/>
              <a:t>23/06/2018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E5EB-D7ED-4BA8-BCE3-3DF9999C7FF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9066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920E-2426-4A72-9D1A-8F1EB8F9E037}" type="datetimeFigureOut">
              <a:rPr lang="en-AU" smtClean="0"/>
              <a:t>23/06/2018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E5EB-D7ED-4BA8-BCE3-3DF9999C7FF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507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920E-2426-4A72-9D1A-8F1EB8F9E037}" type="datetimeFigureOut">
              <a:rPr lang="en-AU" smtClean="0"/>
              <a:t>23/06/2018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E5EB-D7ED-4BA8-BCE3-3DF9999C7FFB}" type="slidenum">
              <a:rPr lang="en-AU" smtClean="0"/>
              <a:t>‹#›</a:t>
            </a:fld>
            <a:endParaRPr lang="en-A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2329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920E-2426-4A72-9D1A-8F1EB8F9E037}" type="datetimeFigureOut">
              <a:rPr lang="en-AU" smtClean="0"/>
              <a:t>23/06/2018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E5EB-D7ED-4BA8-BCE3-3DF9999C7FF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6929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920E-2426-4A72-9D1A-8F1EB8F9E037}" type="datetimeFigureOut">
              <a:rPr lang="en-AU" smtClean="0"/>
              <a:t>23/06/2018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E5EB-D7ED-4BA8-BCE3-3DF9999C7FF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329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920E-2426-4A72-9D1A-8F1EB8F9E037}" type="datetimeFigureOut">
              <a:rPr lang="en-AU" smtClean="0"/>
              <a:t>23/06/2018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E5EB-D7ED-4BA8-BCE3-3DF9999C7FF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3486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920E-2426-4A72-9D1A-8F1EB8F9E037}" type="datetimeFigureOut">
              <a:rPr lang="en-AU" smtClean="0"/>
              <a:t>23/06/2018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E5EB-D7ED-4BA8-BCE3-3DF9999C7FF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63046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920E-2426-4A72-9D1A-8F1EB8F9E037}" type="datetimeFigureOut">
              <a:rPr lang="en-AU" smtClean="0"/>
              <a:t>23/06/2018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E5EB-D7ED-4BA8-BCE3-3DF9999C7FF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4851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920E-2426-4A72-9D1A-8F1EB8F9E037}" type="datetimeFigureOut">
              <a:rPr lang="en-AU" smtClean="0"/>
              <a:t>23/06/2018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E5EB-D7ED-4BA8-BCE3-3DF9999C7FF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916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920E-2426-4A72-9D1A-8F1EB8F9E037}" type="datetimeFigureOut">
              <a:rPr lang="en-AU" smtClean="0"/>
              <a:t>23/06/2018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E5EB-D7ED-4BA8-BCE3-3DF9999C7FF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4079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920E-2426-4A72-9D1A-8F1EB8F9E037}" type="datetimeFigureOut">
              <a:rPr lang="en-AU" smtClean="0"/>
              <a:t>23/06/2018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E5EB-D7ED-4BA8-BCE3-3DF9999C7FF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6009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920E-2426-4A72-9D1A-8F1EB8F9E037}" type="datetimeFigureOut">
              <a:rPr lang="en-AU" smtClean="0"/>
              <a:t>23/06/2018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E5EB-D7ED-4BA8-BCE3-3DF9999C7FF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017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920E-2426-4A72-9D1A-8F1EB8F9E037}" type="datetimeFigureOut">
              <a:rPr lang="en-AU" smtClean="0"/>
              <a:t>23/06/2018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E5EB-D7ED-4BA8-BCE3-3DF9999C7FF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9234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920E-2426-4A72-9D1A-8F1EB8F9E037}" type="datetimeFigureOut">
              <a:rPr lang="en-AU" smtClean="0"/>
              <a:t>23/06/2018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E5EB-D7ED-4BA8-BCE3-3DF9999C7FF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910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920E-2426-4A72-9D1A-8F1EB8F9E037}" type="datetimeFigureOut">
              <a:rPr lang="en-AU" smtClean="0"/>
              <a:t>23/06/2018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E5EB-D7ED-4BA8-BCE3-3DF9999C7FF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2068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920E-2426-4A72-9D1A-8F1EB8F9E037}" type="datetimeFigureOut">
              <a:rPr lang="en-AU" smtClean="0"/>
              <a:t>23/06/2018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E5EB-D7ED-4BA8-BCE3-3DF9999C7FF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3447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0920E-2426-4A72-9D1A-8F1EB8F9E037}" type="datetimeFigureOut">
              <a:rPr lang="en-AU" smtClean="0"/>
              <a:t>23/06/2018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199E5EB-D7ED-4BA8-BCE3-3DF9999C7FF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857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4817165" cy="1024489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诗篇卷五</a:t>
            </a:r>
            <a:endParaRPr lang="en-AU" dirty="0">
              <a:latin typeface="+mn-ea"/>
              <a:ea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2256183"/>
            <a:ext cx="6993836" cy="3001617"/>
          </a:xfrm>
        </p:spPr>
        <p:txBody>
          <a:bodyPr>
            <a:normAutofit/>
          </a:bodyPr>
          <a:lstStyle/>
          <a:p>
            <a:pPr algn="ctr"/>
            <a:r>
              <a:rPr lang="en-US" altLang="zh-CN" sz="8600" b="1" dirty="0" smtClean="0"/>
              <a:t>135-150</a:t>
            </a:r>
            <a:r>
              <a:rPr lang="zh-CN" altLang="en-US" sz="8600" b="1" dirty="0" smtClean="0"/>
              <a:t>篇</a:t>
            </a:r>
            <a:endParaRPr lang="en-US" altLang="zh-CN" sz="8600" b="1" dirty="0" smtClean="0"/>
          </a:p>
          <a:p>
            <a:pPr algn="ctr"/>
            <a:r>
              <a:rPr lang="en-US" altLang="zh-CN" sz="3200" dirty="0" smtClean="0"/>
              <a:t>24/6/2018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14360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        诗篇</a:t>
            </a:r>
            <a:r>
              <a:rPr lang="en-US" altLang="zh-CN" dirty="0" smtClean="0"/>
              <a:t>143   </a:t>
            </a:r>
            <a:r>
              <a:rPr lang="zh-CN" altLang="en-US" dirty="0" smtClean="0"/>
              <a:t>仇敌逼迫，求主解救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484" y="1431124"/>
            <a:ext cx="12668035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dirty="0" smtClean="0"/>
              <a:t>1. </a:t>
            </a:r>
            <a:r>
              <a:rPr lang="zh-CN" altLang="en-US" sz="3600" dirty="0" smtClean="0"/>
              <a:t>所处境地：</a:t>
            </a:r>
            <a:r>
              <a:rPr lang="en-US" altLang="zh-CN" sz="3600" dirty="0" smtClean="0"/>
              <a:t>1-4</a:t>
            </a:r>
            <a:r>
              <a:rPr lang="zh-CN" altLang="en-US" sz="3600" dirty="0" smtClean="0"/>
              <a:t>节</a:t>
            </a:r>
            <a:endParaRPr lang="en-US" altLang="zh-CN" sz="3600" dirty="0" smtClean="0"/>
          </a:p>
          <a:p>
            <a:pPr marL="0" indent="0">
              <a:buNone/>
            </a:pPr>
            <a:r>
              <a:rPr lang="en-US" altLang="zh-CN" sz="3600" dirty="0" smtClean="0"/>
              <a:t>              ---</a:t>
            </a:r>
            <a:r>
              <a:rPr lang="zh-CN" altLang="en-US" sz="3600" dirty="0" smtClean="0"/>
              <a:t>承认自己的罪性。（</a:t>
            </a:r>
            <a:r>
              <a:rPr lang="en-US" altLang="zh-CN" sz="3600" dirty="0" smtClean="0"/>
              <a:t>2</a:t>
            </a:r>
            <a:r>
              <a:rPr lang="zh-CN" altLang="en-US" sz="3600" dirty="0" smtClean="0"/>
              <a:t>节）</a:t>
            </a:r>
            <a:endParaRPr lang="en-US" altLang="zh-CN" sz="3600" dirty="0" smtClean="0"/>
          </a:p>
          <a:p>
            <a:pPr marL="0" indent="0">
              <a:buNone/>
            </a:pPr>
            <a:r>
              <a:rPr lang="en-US" altLang="zh-CN" sz="3600" dirty="0" smtClean="0"/>
              <a:t>2. </a:t>
            </a:r>
            <a:r>
              <a:rPr lang="zh-CN" altLang="en-US" sz="3600" dirty="0" smtClean="0"/>
              <a:t>求神帮助：</a:t>
            </a:r>
            <a:r>
              <a:rPr lang="en-US" altLang="zh-CN" sz="3600" dirty="0" smtClean="0"/>
              <a:t>5-8</a:t>
            </a:r>
            <a:r>
              <a:rPr lang="zh-CN" altLang="en-US" sz="3600" dirty="0" smtClean="0"/>
              <a:t>节</a:t>
            </a:r>
            <a:endParaRPr lang="en-US" altLang="zh-CN" sz="3600" dirty="0" smtClean="0"/>
          </a:p>
          <a:p>
            <a:pPr marL="0" indent="0">
              <a:buNone/>
            </a:pPr>
            <a:r>
              <a:rPr lang="en-US" altLang="zh-CN" sz="3600" dirty="0" smtClean="0"/>
              <a:t>3. </a:t>
            </a:r>
            <a:r>
              <a:rPr lang="zh-CN" altLang="en-US" sz="3600" dirty="0" smtClean="0"/>
              <a:t>求神审判：</a:t>
            </a:r>
            <a:r>
              <a:rPr lang="en-US" altLang="zh-CN" sz="3600" dirty="0" smtClean="0"/>
              <a:t>9-12</a:t>
            </a:r>
            <a:r>
              <a:rPr lang="zh-CN" altLang="en-US" sz="3600" dirty="0" smtClean="0"/>
              <a:t>节</a:t>
            </a:r>
            <a:endParaRPr lang="en-US" altLang="zh-CN" sz="3600" dirty="0" smtClean="0"/>
          </a:p>
        </p:txBody>
      </p:sp>
    </p:spTree>
    <p:extLst>
      <p:ext uri="{BB962C8B-B14F-4D97-AF65-F5344CB8AC3E}">
        <p14:creationId xmlns:p14="http://schemas.microsoft.com/office/powerpoint/2010/main" val="326407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     诗篇</a:t>
            </a:r>
            <a:r>
              <a:rPr lang="en-US" altLang="zh-CN" dirty="0" smtClean="0"/>
              <a:t>144   </a:t>
            </a:r>
            <a:r>
              <a:rPr lang="zh-CN" altLang="en-US" dirty="0" smtClean="0"/>
              <a:t>求神不嫌卑微</a:t>
            </a:r>
            <a:r>
              <a:rPr lang="en-AU" altLang="zh-CN" dirty="0" smtClean="0"/>
              <a:t>,</a:t>
            </a:r>
            <a:r>
              <a:rPr lang="zh-CN" altLang="en-US" dirty="0" smtClean="0"/>
              <a:t>而拯救赐福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0893" y="1749287"/>
            <a:ext cx="6816455" cy="4520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dirty="0" smtClean="0"/>
              <a:t>1. </a:t>
            </a:r>
            <a:r>
              <a:rPr lang="zh-CN" altLang="en-US" sz="3600" dirty="0" smtClean="0"/>
              <a:t>对神慈爱的称颂：</a:t>
            </a:r>
            <a:r>
              <a:rPr lang="en-US" altLang="zh-CN" sz="3600" dirty="0"/>
              <a:t> 1-4</a:t>
            </a:r>
            <a:r>
              <a:rPr lang="zh-CN" altLang="en-US" sz="3600" dirty="0" smtClean="0"/>
              <a:t>节</a:t>
            </a:r>
            <a:r>
              <a:rPr lang="en-AU" altLang="zh-CN" sz="3600" dirty="0" smtClean="0"/>
              <a:t> </a:t>
            </a:r>
            <a:endParaRPr lang="en-US" altLang="zh-CN" sz="3600" dirty="0" smtClean="0"/>
          </a:p>
          <a:p>
            <a:pPr marL="0" indent="0">
              <a:buNone/>
            </a:pPr>
            <a:r>
              <a:rPr lang="en-US" altLang="zh-CN" sz="3600" dirty="0" smtClean="0"/>
              <a:t>2. </a:t>
            </a:r>
            <a:r>
              <a:rPr lang="zh-CN" altLang="en-US" sz="3600" dirty="0" smtClean="0"/>
              <a:t>迫切恳求神帮助：</a:t>
            </a:r>
            <a:r>
              <a:rPr lang="en-US" altLang="zh-CN" sz="3600" dirty="0"/>
              <a:t> 5-11</a:t>
            </a:r>
            <a:r>
              <a:rPr lang="zh-CN" altLang="en-US" sz="3600" dirty="0" smtClean="0"/>
              <a:t>节</a:t>
            </a:r>
            <a:endParaRPr lang="en-US" altLang="zh-CN" sz="3600" dirty="0" smtClean="0"/>
          </a:p>
          <a:p>
            <a:pPr marL="0" indent="0">
              <a:buNone/>
            </a:pPr>
            <a:r>
              <a:rPr lang="en-US" altLang="zh-CN" sz="3600" dirty="0" smtClean="0"/>
              <a:t>3. </a:t>
            </a:r>
            <a:r>
              <a:rPr lang="zh-CN" altLang="en-US" sz="3600" dirty="0" smtClean="0"/>
              <a:t>称谢神所赐之福 ：</a:t>
            </a:r>
            <a:r>
              <a:rPr lang="en-US" altLang="zh-CN" sz="3600" dirty="0"/>
              <a:t> 12-15</a:t>
            </a:r>
            <a:r>
              <a:rPr lang="zh-CN" altLang="en-US" sz="3600" dirty="0" smtClean="0"/>
              <a:t>节  </a:t>
            </a:r>
            <a:endParaRPr lang="en-US" altLang="zh-CN" sz="3600" dirty="0" smtClean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5412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6232"/>
          </a:xfrm>
        </p:spPr>
        <p:txBody>
          <a:bodyPr/>
          <a:lstStyle/>
          <a:p>
            <a:r>
              <a:rPr lang="zh-CN" altLang="en-US" dirty="0" smtClean="0"/>
              <a:t>            诗篇</a:t>
            </a:r>
            <a:r>
              <a:rPr lang="en-US" altLang="zh-CN" dirty="0" smtClean="0"/>
              <a:t>145   </a:t>
            </a:r>
            <a:r>
              <a:rPr lang="zh-CN" altLang="en-US" dirty="0" smtClean="0"/>
              <a:t>赞美神的威荣慈惠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1965"/>
            <a:ext cx="10515600" cy="48649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dirty="0" smtClean="0"/>
              <a:t>1. </a:t>
            </a:r>
            <a:r>
              <a:rPr lang="zh-CN" altLang="en-US" sz="3200" dirty="0" smtClean="0"/>
              <a:t>称颂神对所有人的慈爱</a:t>
            </a:r>
            <a:r>
              <a:rPr lang="zh-CN" altLang="en-US" dirty="0" smtClean="0"/>
              <a:t>：</a:t>
            </a:r>
            <a:r>
              <a:rPr lang="en-US" altLang="zh-CN" sz="3200" dirty="0" smtClean="0"/>
              <a:t>1-7</a:t>
            </a:r>
            <a:r>
              <a:rPr lang="zh-CN" altLang="en-US" sz="3200" dirty="0" smtClean="0"/>
              <a:t>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sz="2000" dirty="0" smtClean="0"/>
              <a:t>---</a:t>
            </a:r>
            <a:r>
              <a:rPr lang="zh-CN" altLang="en-US" sz="2000" dirty="0" smtClean="0"/>
              <a:t>神奇妙的作为（</a:t>
            </a:r>
            <a:r>
              <a:rPr lang="en-US" altLang="zh-CN" sz="2000" dirty="0" smtClean="0"/>
              <a:t>5</a:t>
            </a:r>
            <a:r>
              <a:rPr lang="zh-CN" altLang="en-US" sz="2000" dirty="0" smtClean="0"/>
              <a:t>节）（出埃及记中神伟大的事工）</a:t>
            </a: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000" dirty="0" smtClean="0"/>
              <a:t>---</a:t>
            </a:r>
            <a:r>
              <a:rPr lang="zh-CN" altLang="en-US" sz="2000" dirty="0" smtClean="0"/>
              <a:t>大恩，大德（</a:t>
            </a:r>
            <a:r>
              <a:rPr lang="en-US" altLang="zh-CN" sz="2000" dirty="0" smtClean="0"/>
              <a:t>6-7</a:t>
            </a:r>
            <a:r>
              <a:rPr lang="zh-CN" altLang="en-US" sz="2000" dirty="0" smtClean="0"/>
              <a:t>节）（神与以色列百姓立约的信实）</a:t>
            </a: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800" dirty="0" smtClean="0"/>
              <a:t>2. </a:t>
            </a:r>
            <a:r>
              <a:rPr lang="zh-CN" altLang="en-US" sz="2800" dirty="0" smtClean="0"/>
              <a:t>神以良善对待他的百姓：</a:t>
            </a:r>
            <a:r>
              <a:rPr lang="en-US" altLang="zh-CN" sz="2800" dirty="0" smtClean="0"/>
              <a:t>8-14</a:t>
            </a:r>
            <a:r>
              <a:rPr lang="zh-CN" altLang="en-US" sz="2800" dirty="0" smtClean="0"/>
              <a:t>节</a:t>
            </a:r>
            <a:endParaRPr lang="en-US" altLang="zh-CN" sz="2800" dirty="0" smtClean="0"/>
          </a:p>
          <a:p>
            <a:pPr marL="0" indent="0">
              <a:buNone/>
            </a:pPr>
            <a:r>
              <a:rPr lang="en-US" altLang="zh-CN" sz="2800" dirty="0" smtClean="0"/>
              <a:t>3. </a:t>
            </a:r>
            <a:r>
              <a:rPr lang="zh-CN" altLang="en-US" sz="2800" dirty="0" smtClean="0"/>
              <a:t>称颂神对困苦人的恩典：</a:t>
            </a:r>
            <a:r>
              <a:rPr lang="en-US" altLang="zh-CN" sz="2800" dirty="0" smtClean="0"/>
              <a:t>15-21</a:t>
            </a:r>
            <a:r>
              <a:rPr lang="zh-CN" altLang="en-US" sz="2800" dirty="0" smtClean="0"/>
              <a:t>节</a:t>
            </a:r>
            <a:endParaRPr lang="en-US" altLang="zh-CN" sz="2800" dirty="0" smtClean="0"/>
          </a:p>
          <a:p>
            <a:pPr marL="0" indent="0">
              <a:buNone/>
            </a:pPr>
            <a:r>
              <a:rPr lang="en-US" altLang="zh-CN" sz="2000" dirty="0" smtClean="0"/>
              <a:t>---</a:t>
            </a:r>
            <a:r>
              <a:rPr lang="zh-CN" altLang="en-US" sz="2000" dirty="0" smtClean="0"/>
              <a:t>神扶持弱者：</a:t>
            </a:r>
            <a:r>
              <a:rPr lang="en-US" altLang="zh-CN" sz="2000" dirty="0" smtClean="0"/>
              <a:t>14</a:t>
            </a:r>
            <a:r>
              <a:rPr lang="zh-CN" altLang="en-US" sz="2000" dirty="0" smtClean="0"/>
              <a:t>节</a:t>
            </a: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000" dirty="0" smtClean="0"/>
              <a:t>---</a:t>
            </a:r>
            <a:r>
              <a:rPr lang="zh-CN" altLang="en-US" sz="2000" dirty="0" smtClean="0"/>
              <a:t>带来审判：</a:t>
            </a:r>
            <a:r>
              <a:rPr lang="en-US" altLang="zh-CN" sz="2000" dirty="0" smtClean="0"/>
              <a:t>17</a:t>
            </a:r>
            <a:r>
              <a:rPr lang="zh-CN" altLang="en-US" sz="2000" dirty="0" smtClean="0"/>
              <a:t>节上</a:t>
            </a: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000" dirty="0" smtClean="0"/>
              <a:t>---</a:t>
            </a:r>
            <a:r>
              <a:rPr lang="zh-CN" altLang="en-US" sz="2000" dirty="0" smtClean="0"/>
              <a:t>带来救赎：</a:t>
            </a:r>
            <a:r>
              <a:rPr lang="en-US" altLang="zh-CN" sz="2000" dirty="0" smtClean="0"/>
              <a:t>17</a:t>
            </a:r>
            <a:r>
              <a:rPr lang="zh-CN" altLang="en-US" sz="2000" dirty="0" smtClean="0"/>
              <a:t>节下</a:t>
            </a: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000" dirty="0" smtClean="0"/>
              <a:t>---</a:t>
            </a:r>
            <a:r>
              <a:rPr lang="zh-CN" altLang="en-US" sz="2000" dirty="0" smtClean="0"/>
              <a:t>保守诚心求告的：</a:t>
            </a:r>
            <a:r>
              <a:rPr lang="en-US" altLang="zh-CN" sz="2000" dirty="0" smtClean="0"/>
              <a:t>18</a:t>
            </a:r>
            <a:r>
              <a:rPr lang="zh-CN" altLang="en-US" sz="2000" dirty="0" smtClean="0"/>
              <a:t>节</a:t>
            </a: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000" dirty="0" smtClean="0"/>
              <a:t>---</a:t>
            </a:r>
            <a:r>
              <a:rPr lang="zh-CN" altLang="en-US" sz="2000" dirty="0" smtClean="0"/>
              <a:t>保护一切爱他的人：</a:t>
            </a:r>
            <a:r>
              <a:rPr lang="en-US" altLang="zh-CN" sz="2000" dirty="0" smtClean="0"/>
              <a:t>20</a:t>
            </a:r>
            <a:r>
              <a:rPr lang="zh-CN" altLang="en-US" sz="2000" dirty="0" smtClean="0"/>
              <a:t>节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89104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404039"/>
          </a:xfrm>
        </p:spPr>
        <p:txBody>
          <a:bodyPr/>
          <a:lstStyle/>
          <a:p>
            <a:r>
              <a:rPr lang="zh-CN" altLang="en-US" dirty="0" smtClean="0"/>
              <a:t>          </a:t>
            </a:r>
            <a:r>
              <a:rPr lang="zh-CN" altLang="en-US" sz="4800" dirty="0" smtClean="0"/>
              <a:t>哈利路亚诗集（</a:t>
            </a:r>
            <a:r>
              <a:rPr lang="en-US" altLang="zh-CN" sz="4800" dirty="0" smtClean="0"/>
              <a:t>146-150</a:t>
            </a:r>
            <a:r>
              <a:rPr lang="zh-CN" altLang="en-US" sz="4800" dirty="0" smtClean="0"/>
              <a:t>篇）</a:t>
            </a:r>
            <a:endParaRPr lang="en-AU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0687"/>
            <a:ext cx="10515600" cy="46562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 smtClean="0"/>
              <a:t>                                                  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sz="4800" dirty="0" smtClean="0"/>
              <a:t>146</a:t>
            </a:r>
            <a:r>
              <a:rPr lang="zh-CN" altLang="en-US" sz="4800" dirty="0" smtClean="0"/>
              <a:t>：赞美神的</a:t>
            </a:r>
            <a:r>
              <a:rPr lang="en-US" altLang="zh-CN" sz="4800" dirty="0" smtClean="0"/>
              <a:t>_____</a:t>
            </a:r>
          </a:p>
          <a:p>
            <a:pPr marL="0" indent="0">
              <a:buNone/>
            </a:pPr>
            <a:r>
              <a:rPr lang="en-US" altLang="zh-CN" sz="4800" dirty="0" smtClean="0"/>
              <a:t>147</a:t>
            </a:r>
            <a:r>
              <a:rPr lang="zh-CN" altLang="en-US" sz="4800" dirty="0" smtClean="0"/>
              <a:t>：述说神的</a:t>
            </a:r>
            <a:r>
              <a:rPr lang="en-US" altLang="zh-CN" sz="4800" dirty="0" smtClean="0"/>
              <a:t>_______</a:t>
            </a:r>
          </a:p>
          <a:p>
            <a:pPr marL="0" indent="0">
              <a:buNone/>
            </a:pPr>
            <a:r>
              <a:rPr lang="en-US" altLang="zh-CN" sz="4800" dirty="0" smtClean="0"/>
              <a:t>148</a:t>
            </a:r>
            <a:r>
              <a:rPr lang="zh-CN" altLang="en-US" sz="4800" dirty="0" smtClean="0"/>
              <a:t>：呼吁</a:t>
            </a:r>
            <a:r>
              <a:rPr lang="en-US" altLang="zh-CN" sz="4800" dirty="0" smtClean="0"/>
              <a:t>_________</a:t>
            </a:r>
            <a:r>
              <a:rPr lang="zh-CN" altLang="en-US" sz="4800" dirty="0" smtClean="0"/>
              <a:t>赞美神</a:t>
            </a:r>
            <a:endParaRPr lang="en-US" altLang="zh-CN" sz="4800" dirty="0" smtClean="0"/>
          </a:p>
          <a:p>
            <a:pPr marL="0" indent="0">
              <a:buNone/>
            </a:pPr>
            <a:r>
              <a:rPr lang="en-US" altLang="zh-CN" sz="4800" dirty="0" smtClean="0"/>
              <a:t>149</a:t>
            </a:r>
            <a:r>
              <a:rPr lang="zh-CN" altLang="en-US" sz="4800" dirty="0" smtClean="0"/>
              <a:t>：圣民因得</a:t>
            </a:r>
            <a:r>
              <a:rPr lang="en-US" altLang="zh-CN" sz="4800" dirty="0" smtClean="0"/>
              <a:t>_________</a:t>
            </a:r>
            <a:r>
              <a:rPr lang="zh-CN" altLang="en-US" sz="4800" dirty="0" smtClean="0"/>
              <a:t>赞美神</a:t>
            </a:r>
            <a:endParaRPr lang="en-US" altLang="zh-CN" sz="4800" dirty="0" smtClean="0"/>
          </a:p>
          <a:p>
            <a:pPr marL="0" indent="0">
              <a:buNone/>
            </a:pPr>
            <a:r>
              <a:rPr lang="en-US" altLang="zh-CN" sz="4800" dirty="0" smtClean="0"/>
              <a:t>150</a:t>
            </a:r>
            <a:r>
              <a:rPr lang="zh-CN" altLang="en-US" sz="4800" dirty="0" smtClean="0"/>
              <a:t>：当以各样</a:t>
            </a:r>
            <a:r>
              <a:rPr lang="en-US" altLang="zh-CN" sz="4800" dirty="0" smtClean="0"/>
              <a:t>______</a:t>
            </a:r>
            <a:r>
              <a:rPr lang="zh-CN" altLang="en-US" sz="4800" dirty="0" smtClean="0"/>
              <a:t>赞美神</a:t>
            </a:r>
            <a:endParaRPr lang="en-AU" sz="4800" dirty="0"/>
          </a:p>
        </p:txBody>
      </p:sp>
      <p:sp>
        <p:nvSpPr>
          <p:cNvPr id="4" name="Rectangle 3"/>
          <p:cNvSpPr/>
          <p:nvPr/>
        </p:nvSpPr>
        <p:spPr>
          <a:xfrm>
            <a:off x="4949686" y="2713381"/>
            <a:ext cx="3001618" cy="5592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4000" dirty="0" smtClean="0"/>
              <a:t>恩典和大能</a:t>
            </a:r>
            <a:endParaRPr lang="en-AU" sz="4000" dirty="0"/>
          </a:p>
        </p:txBody>
      </p:sp>
      <p:sp>
        <p:nvSpPr>
          <p:cNvPr id="5" name="Rectangle 4"/>
          <p:cNvSpPr/>
          <p:nvPr/>
        </p:nvSpPr>
        <p:spPr>
          <a:xfrm>
            <a:off x="5032513" y="1966636"/>
            <a:ext cx="2126974" cy="5400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4400" dirty="0"/>
              <a:t>帮</a:t>
            </a:r>
            <a:r>
              <a:rPr lang="zh-CN" altLang="en-US" sz="4400" dirty="0" smtClean="0"/>
              <a:t>助</a:t>
            </a:r>
            <a:endParaRPr lang="en-AU" sz="4400" dirty="0"/>
          </a:p>
        </p:txBody>
      </p:sp>
      <p:sp>
        <p:nvSpPr>
          <p:cNvPr id="6" name="Rectangle 5"/>
          <p:cNvSpPr/>
          <p:nvPr/>
        </p:nvSpPr>
        <p:spPr>
          <a:xfrm>
            <a:off x="3800061" y="3460472"/>
            <a:ext cx="2700130" cy="5592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4000" dirty="0" smtClean="0"/>
              <a:t>天地万物</a:t>
            </a:r>
            <a:endParaRPr lang="en-AU" sz="4000" dirty="0"/>
          </a:p>
        </p:txBody>
      </p:sp>
      <p:sp>
        <p:nvSpPr>
          <p:cNvPr id="7" name="Rectangle 6"/>
          <p:cNvSpPr/>
          <p:nvPr/>
        </p:nvSpPr>
        <p:spPr>
          <a:xfrm>
            <a:off x="5032513" y="4207563"/>
            <a:ext cx="2411896" cy="5592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4000" dirty="0" smtClean="0"/>
              <a:t>审判权柄</a:t>
            </a:r>
            <a:endParaRPr lang="en-AU" sz="3600" dirty="0"/>
          </a:p>
        </p:txBody>
      </p:sp>
      <p:sp>
        <p:nvSpPr>
          <p:cNvPr id="8" name="Rectangle 7"/>
          <p:cNvSpPr/>
          <p:nvPr/>
        </p:nvSpPr>
        <p:spPr>
          <a:xfrm>
            <a:off x="4949687" y="5062329"/>
            <a:ext cx="1868556" cy="5592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4000" dirty="0" smtClean="0"/>
              <a:t>乐器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208301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 smtClean="0"/>
              <a:t>            诗篇</a:t>
            </a:r>
            <a:r>
              <a:rPr lang="en-US" altLang="zh-CN" sz="4400" dirty="0" smtClean="0"/>
              <a:t>146   </a:t>
            </a:r>
            <a:r>
              <a:rPr lang="zh-CN" altLang="en-US" sz="4400" dirty="0" smtClean="0"/>
              <a:t>赞</a:t>
            </a:r>
            <a:r>
              <a:rPr lang="zh-CN" altLang="en-US" sz="4400" dirty="0"/>
              <a:t>美神</a:t>
            </a:r>
            <a:r>
              <a:rPr lang="zh-CN" altLang="en-US" sz="4400" dirty="0" smtClean="0"/>
              <a:t>的帮助</a:t>
            </a:r>
            <a:endParaRPr lang="en-AU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01417"/>
            <a:ext cx="11398708" cy="5208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600" dirty="0" smtClean="0"/>
              <a:t>1. </a:t>
            </a:r>
            <a:r>
              <a:rPr lang="zh-CN" altLang="en-US" sz="3200" dirty="0" smtClean="0"/>
              <a:t>神是真正的帮助</a:t>
            </a:r>
            <a:r>
              <a:rPr lang="zh-CN" altLang="en-US" sz="2600" dirty="0" smtClean="0"/>
              <a:t>：</a:t>
            </a:r>
            <a:r>
              <a:rPr lang="en-US" altLang="zh-CN" sz="2600" dirty="0" smtClean="0"/>
              <a:t>3-4</a:t>
            </a:r>
            <a:r>
              <a:rPr lang="zh-CN" altLang="en-US" sz="2600" dirty="0" smtClean="0"/>
              <a:t>节</a:t>
            </a:r>
            <a:endParaRPr lang="en-US" altLang="zh-CN" sz="2600" dirty="0" smtClean="0"/>
          </a:p>
          <a:p>
            <a:pPr marL="0" indent="0">
              <a:buNone/>
            </a:pPr>
            <a:r>
              <a:rPr lang="en-US" altLang="zh-CN" sz="2600" dirty="0" smtClean="0"/>
              <a:t>---</a:t>
            </a:r>
            <a:r>
              <a:rPr lang="zh-CN" altLang="en-US" sz="2600" dirty="0" smtClean="0"/>
              <a:t>说明了人的软弱，惟以神为依靠。</a:t>
            </a:r>
            <a:endParaRPr lang="en-US" altLang="zh-CN" sz="2600" dirty="0" smtClean="0"/>
          </a:p>
          <a:p>
            <a:pPr marL="0" indent="0">
              <a:buNone/>
            </a:pPr>
            <a:r>
              <a:rPr lang="en-US" altLang="zh-CN" sz="2600" dirty="0" smtClean="0"/>
              <a:t>2. </a:t>
            </a:r>
            <a:r>
              <a:rPr lang="zh-CN" altLang="en-US" sz="3200" dirty="0" smtClean="0"/>
              <a:t>神的公义</a:t>
            </a:r>
            <a:r>
              <a:rPr lang="zh-CN" altLang="en-US" sz="2600" dirty="0" smtClean="0"/>
              <a:t>：</a:t>
            </a:r>
            <a:r>
              <a:rPr lang="en-US" altLang="zh-CN" sz="2600" dirty="0" smtClean="0"/>
              <a:t>7</a:t>
            </a:r>
            <a:r>
              <a:rPr lang="zh-CN" altLang="en-US" sz="2600" dirty="0" smtClean="0"/>
              <a:t>节</a:t>
            </a:r>
            <a:endParaRPr lang="en-US" altLang="zh-CN" sz="2600" dirty="0" smtClean="0"/>
          </a:p>
          <a:p>
            <a:pPr marL="0" indent="0">
              <a:buNone/>
            </a:pPr>
            <a:r>
              <a:rPr lang="en-US" altLang="zh-CN" sz="2600" dirty="0" smtClean="0"/>
              <a:t>---</a:t>
            </a:r>
            <a:r>
              <a:rPr lang="zh-CN" altLang="en-US" sz="2600" dirty="0" smtClean="0"/>
              <a:t>“耶和华释放被囚的”</a:t>
            </a:r>
            <a:r>
              <a:rPr lang="en-US" altLang="zh-CN" sz="2600" dirty="0"/>
              <a:t> </a:t>
            </a:r>
            <a:r>
              <a:rPr lang="zh-CN" altLang="en-US" sz="2600" dirty="0" smtClean="0"/>
              <a:t>“主的灵在我身上，因为他用膏膏我，叫我传福音给贫穷的人，差遣我报告；被掳的得释放，瞎眼的得看见，叫那受压制的得自由。（路</a:t>
            </a:r>
            <a:r>
              <a:rPr lang="en-US" altLang="zh-CN" sz="2600" dirty="0" smtClean="0"/>
              <a:t>4</a:t>
            </a:r>
            <a:r>
              <a:rPr lang="zh-CN" altLang="en-US" sz="2600" dirty="0" smtClean="0"/>
              <a:t>：</a:t>
            </a:r>
            <a:r>
              <a:rPr lang="en-US" altLang="zh-CN" sz="2600" dirty="0" smtClean="0"/>
              <a:t>18</a:t>
            </a:r>
            <a:r>
              <a:rPr lang="zh-CN" altLang="en-US" sz="2600" dirty="0" smtClean="0"/>
              <a:t>）</a:t>
            </a:r>
            <a:endParaRPr lang="en-US" altLang="zh-CN" sz="2600" dirty="0" smtClean="0"/>
          </a:p>
          <a:p>
            <a:pPr marL="0" indent="0">
              <a:buNone/>
            </a:pPr>
            <a:r>
              <a:rPr lang="en-US" altLang="zh-CN" sz="2600" dirty="0" smtClean="0"/>
              <a:t>3. </a:t>
            </a:r>
            <a:r>
              <a:rPr lang="zh-CN" altLang="en-US" sz="3200" dirty="0" smtClean="0"/>
              <a:t>神好施怜悯</a:t>
            </a:r>
            <a:r>
              <a:rPr lang="zh-CN" altLang="en-US" sz="2600" dirty="0" smtClean="0"/>
              <a:t>：</a:t>
            </a:r>
            <a:r>
              <a:rPr lang="en-US" altLang="zh-CN" sz="2600" dirty="0" smtClean="0"/>
              <a:t>8-9</a:t>
            </a:r>
            <a:r>
              <a:rPr lang="zh-CN" altLang="en-US" sz="2600" dirty="0" smtClean="0"/>
              <a:t>节</a:t>
            </a:r>
            <a:endParaRPr lang="en-US" altLang="zh-CN" sz="2600" dirty="0" smtClean="0"/>
          </a:p>
          <a:p>
            <a:pPr marL="0" indent="0">
              <a:buNone/>
            </a:pPr>
            <a:r>
              <a:rPr lang="en-US" altLang="zh-CN" sz="2600" dirty="0" smtClean="0"/>
              <a:t>---</a:t>
            </a:r>
            <a:r>
              <a:rPr lang="zh-CN" altLang="en-US" sz="2600" dirty="0" smtClean="0"/>
              <a:t>“耶和华开了瞎子的眼睛”</a:t>
            </a:r>
            <a:r>
              <a:rPr lang="en-US" altLang="zh-CN" sz="2600" dirty="0"/>
              <a:t> </a:t>
            </a:r>
            <a:r>
              <a:rPr lang="en-US" altLang="zh-CN" sz="2600" dirty="0" smtClean="0"/>
              <a:t> </a:t>
            </a:r>
            <a:r>
              <a:rPr lang="zh-CN" altLang="en-US" sz="2600" dirty="0" smtClean="0"/>
              <a:t>“从创世以来，未曾听见有人把生来是瞎子的眼睛开了。（约</a:t>
            </a:r>
            <a:r>
              <a:rPr lang="en-US" altLang="zh-CN" sz="2600" dirty="0" smtClean="0"/>
              <a:t>9</a:t>
            </a:r>
            <a:r>
              <a:rPr lang="zh-CN" altLang="en-US" sz="2600" dirty="0" smtClean="0"/>
              <a:t>：</a:t>
            </a:r>
            <a:r>
              <a:rPr lang="en-US" altLang="zh-CN" sz="2600" dirty="0" smtClean="0"/>
              <a:t>32</a:t>
            </a:r>
            <a:r>
              <a:rPr lang="zh-CN" altLang="en-US" sz="2600" dirty="0" smtClean="0"/>
              <a:t>）</a:t>
            </a:r>
            <a:endParaRPr lang="en-US" altLang="zh-CN" sz="2600" dirty="0" smtClean="0"/>
          </a:p>
          <a:p>
            <a:pPr marL="0" indent="0">
              <a:buNone/>
            </a:pPr>
            <a:r>
              <a:rPr lang="en-US" altLang="zh-CN" sz="2600" dirty="0" smtClean="0"/>
              <a:t>---</a:t>
            </a:r>
            <a:r>
              <a:rPr lang="zh-CN" altLang="en-US" sz="2600" dirty="0" smtClean="0"/>
              <a:t>属灵的眼开了。</a:t>
            </a:r>
            <a:endParaRPr lang="en-US" altLang="zh-CN" sz="2600" dirty="0" smtClean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0745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410883" cy="1320800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         </a:t>
            </a:r>
            <a:r>
              <a:rPr lang="zh-CN" altLang="en-US" sz="4400" dirty="0" smtClean="0"/>
              <a:t>诗篇</a:t>
            </a:r>
            <a:r>
              <a:rPr lang="en-US" altLang="zh-CN" sz="4400" dirty="0" smtClean="0"/>
              <a:t>147   </a:t>
            </a:r>
            <a:r>
              <a:rPr lang="zh-CN" altLang="en-US" sz="4400" dirty="0" smtClean="0"/>
              <a:t>述</a:t>
            </a:r>
            <a:r>
              <a:rPr lang="zh-CN" altLang="en-US" sz="4400" dirty="0"/>
              <a:t>说神</a:t>
            </a:r>
            <a:r>
              <a:rPr lang="zh-CN" altLang="en-US" sz="4400" dirty="0" smtClean="0"/>
              <a:t>的</a:t>
            </a:r>
            <a:r>
              <a:rPr lang="zh-CN" altLang="en-US" sz="4400" dirty="0"/>
              <a:t>恩</a:t>
            </a:r>
            <a:r>
              <a:rPr lang="zh-CN" altLang="en-US" sz="4400" dirty="0" smtClean="0"/>
              <a:t>典和大能</a:t>
            </a:r>
            <a:endParaRPr lang="en-AU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4789"/>
            <a:ext cx="10543944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000" dirty="0" smtClean="0"/>
              <a:t>1. </a:t>
            </a:r>
            <a:r>
              <a:rPr lang="zh-CN" altLang="en-US" sz="4000" dirty="0" smtClean="0"/>
              <a:t>神恢复以色列的恩典：</a:t>
            </a:r>
            <a:r>
              <a:rPr lang="en-US" altLang="zh-CN" sz="4000" dirty="0" smtClean="0"/>
              <a:t>1-7</a:t>
            </a:r>
            <a:r>
              <a:rPr lang="zh-CN" altLang="en-US" sz="4000" dirty="0" smtClean="0"/>
              <a:t>节</a:t>
            </a:r>
            <a:endParaRPr lang="en-US" altLang="zh-CN" sz="4000" dirty="0" smtClean="0"/>
          </a:p>
          <a:p>
            <a:pPr marL="0" indent="0">
              <a:buNone/>
            </a:pPr>
            <a:r>
              <a:rPr lang="en-US" altLang="zh-CN" sz="4000" dirty="0" smtClean="0"/>
              <a:t>2. </a:t>
            </a:r>
            <a:r>
              <a:rPr lang="zh-CN" altLang="en-US" sz="4000" dirty="0" smtClean="0"/>
              <a:t>以恩惠治理其百姓和大自然的神：</a:t>
            </a:r>
            <a:r>
              <a:rPr lang="en-US" altLang="zh-CN" sz="4000" dirty="0" smtClean="0"/>
              <a:t>8-18</a:t>
            </a:r>
            <a:r>
              <a:rPr lang="zh-CN" altLang="en-US" sz="4000" dirty="0" smtClean="0"/>
              <a:t>节</a:t>
            </a:r>
            <a:endParaRPr lang="en-US" altLang="zh-CN" sz="4000" dirty="0" smtClean="0"/>
          </a:p>
          <a:p>
            <a:pPr marL="0" indent="0">
              <a:buNone/>
            </a:pPr>
            <a:r>
              <a:rPr lang="en-US" altLang="zh-CN" sz="4000" dirty="0" smtClean="0"/>
              <a:t>3. </a:t>
            </a:r>
            <a:r>
              <a:rPr lang="zh-CN" altLang="en-US" sz="4000" dirty="0" smtClean="0"/>
              <a:t>向自己的百姓启示的神：</a:t>
            </a:r>
            <a:r>
              <a:rPr lang="en-US" altLang="zh-CN" sz="4000" dirty="0" smtClean="0"/>
              <a:t>19-20</a:t>
            </a:r>
            <a:r>
              <a:rPr lang="zh-CN" altLang="en-US" sz="4000" dirty="0" smtClean="0"/>
              <a:t>节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157196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589788" cy="1320800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        </a:t>
            </a:r>
            <a:r>
              <a:rPr lang="zh-CN" altLang="en-US" sz="4400" dirty="0" smtClean="0"/>
              <a:t>诗篇</a:t>
            </a:r>
            <a:r>
              <a:rPr lang="en-US" altLang="zh-CN" sz="4400" dirty="0" smtClean="0"/>
              <a:t>148   </a:t>
            </a:r>
            <a:r>
              <a:rPr lang="zh-CN" altLang="en-US" sz="4400" dirty="0" smtClean="0"/>
              <a:t>呼</a:t>
            </a:r>
            <a:r>
              <a:rPr lang="zh-CN" altLang="en-US" sz="4400" dirty="0"/>
              <a:t>吁天地万物赞美神</a:t>
            </a:r>
            <a:endParaRPr lang="en-AU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4971"/>
            <a:ext cx="10524066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dirty="0" smtClean="0"/>
              <a:t>1. </a:t>
            </a:r>
            <a:r>
              <a:rPr lang="zh-CN" altLang="en-US" sz="3600" dirty="0" smtClean="0"/>
              <a:t>神所创造的天和天使来赞美神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1-6</a:t>
            </a:r>
            <a:r>
              <a:rPr lang="zh-CN" altLang="en-US" sz="3200" dirty="0" smtClean="0"/>
              <a:t>节</a:t>
            </a:r>
            <a:endParaRPr lang="en-US" altLang="zh-CN" sz="3200" dirty="0" smtClean="0"/>
          </a:p>
          <a:p>
            <a:pPr marL="0" indent="0">
              <a:buNone/>
            </a:pPr>
            <a:r>
              <a:rPr lang="en-US" altLang="zh-CN" sz="3200" dirty="0" smtClean="0"/>
              <a:t>---</a:t>
            </a:r>
            <a:r>
              <a:rPr lang="zh-CN" altLang="en-US" sz="3200" dirty="0" smtClean="0"/>
              <a:t>“天上的水”指：云（创</a:t>
            </a:r>
            <a:r>
              <a:rPr lang="en-US" altLang="zh-CN" sz="3200" dirty="0" smtClean="0"/>
              <a:t>1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7</a:t>
            </a:r>
            <a:r>
              <a:rPr lang="zh-CN" altLang="en-US" sz="3200" dirty="0" smtClean="0"/>
              <a:t>）</a:t>
            </a:r>
            <a:endParaRPr lang="en-US" altLang="zh-CN" sz="3200" dirty="0" smtClean="0"/>
          </a:p>
          <a:p>
            <a:pPr marL="0" indent="0">
              <a:buNone/>
            </a:pPr>
            <a:r>
              <a:rPr lang="en-US" altLang="zh-CN" sz="3600" dirty="0" smtClean="0"/>
              <a:t>2. </a:t>
            </a:r>
            <a:r>
              <a:rPr lang="zh-CN" altLang="en-US" sz="3600" dirty="0" smtClean="0"/>
              <a:t>呼吁居住在地上的一切受造的赞美神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7-12</a:t>
            </a:r>
            <a:r>
              <a:rPr lang="zh-CN" altLang="en-US" sz="3200" dirty="0" smtClean="0"/>
              <a:t>节</a:t>
            </a:r>
            <a:endParaRPr lang="en-US" altLang="zh-CN" sz="3200" dirty="0" smtClean="0"/>
          </a:p>
          <a:p>
            <a:pPr marL="0" indent="0">
              <a:buNone/>
            </a:pPr>
            <a:r>
              <a:rPr lang="en-US" altLang="zh-CN" sz="3200" dirty="0"/>
              <a:t>---</a:t>
            </a:r>
            <a:r>
              <a:rPr lang="zh-CN" altLang="en-US" sz="3200" dirty="0"/>
              <a:t>不论地位高低，所有人都当颂赞神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11-12</a:t>
            </a:r>
            <a:r>
              <a:rPr lang="zh-CN" altLang="en-US" sz="3200" dirty="0" smtClean="0"/>
              <a:t>节</a:t>
            </a:r>
            <a:endParaRPr lang="en-US" altLang="zh-CN" sz="3200" dirty="0"/>
          </a:p>
          <a:p>
            <a:pPr marL="0" indent="0">
              <a:buNone/>
            </a:pPr>
            <a:r>
              <a:rPr lang="en-US" altLang="zh-CN" sz="3600" dirty="0" smtClean="0"/>
              <a:t>3. </a:t>
            </a:r>
            <a:r>
              <a:rPr lang="zh-CN" altLang="en-US" sz="3600" dirty="0" smtClean="0"/>
              <a:t>赞美神的理由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13-14</a:t>
            </a:r>
            <a:r>
              <a:rPr lang="zh-CN" altLang="en-US" sz="3200" dirty="0" smtClean="0"/>
              <a:t>节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02188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371127" cy="1320800"/>
          </a:xfrm>
        </p:spPr>
        <p:txBody>
          <a:bodyPr/>
          <a:lstStyle/>
          <a:p>
            <a:r>
              <a:rPr lang="zh-CN" altLang="en-US" dirty="0" smtClean="0"/>
              <a:t>   </a:t>
            </a:r>
            <a:r>
              <a:rPr lang="zh-CN" altLang="en-US" sz="4400" dirty="0" smtClean="0"/>
              <a:t>诗篇</a:t>
            </a:r>
            <a:r>
              <a:rPr lang="en-US" altLang="zh-CN" sz="4400" dirty="0" smtClean="0"/>
              <a:t>149   </a:t>
            </a:r>
            <a:r>
              <a:rPr lang="zh-CN" altLang="en-US" sz="4400" dirty="0" smtClean="0"/>
              <a:t>圣</a:t>
            </a:r>
            <a:r>
              <a:rPr lang="zh-CN" altLang="en-US" sz="4400" dirty="0"/>
              <a:t>民因得审判权柄赞美神</a:t>
            </a:r>
            <a:endParaRPr lang="en-AU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4728"/>
            <a:ext cx="11438466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dirty="0" smtClean="0"/>
              <a:t>1. </a:t>
            </a:r>
            <a:r>
              <a:rPr lang="zh-CN" altLang="en-US" sz="3200" dirty="0" smtClean="0"/>
              <a:t>以色列的胜利与救恩：</a:t>
            </a:r>
            <a:r>
              <a:rPr lang="en-US" altLang="zh-CN" sz="3200" dirty="0" smtClean="0"/>
              <a:t>1-5</a:t>
            </a:r>
            <a:r>
              <a:rPr lang="zh-CN" altLang="en-US" sz="3200" dirty="0" smtClean="0"/>
              <a:t>节</a:t>
            </a:r>
            <a:endParaRPr lang="en-US" altLang="zh-CN" sz="3200" dirty="0" smtClean="0"/>
          </a:p>
          <a:p>
            <a:pPr marL="0" indent="0">
              <a:buNone/>
            </a:pPr>
            <a:r>
              <a:rPr lang="en-US" altLang="zh-CN" sz="3200" dirty="0" smtClean="0"/>
              <a:t>2. </a:t>
            </a:r>
            <a:r>
              <a:rPr lang="zh-CN" altLang="en-US" sz="3200" dirty="0" smtClean="0"/>
              <a:t>审判仇敌的神：</a:t>
            </a:r>
            <a:r>
              <a:rPr lang="en-US" altLang="zh-CN" sz="3200" dirty="0" smtClean="0"/>
              <a:t>6-9</a:t>
            </a:r>
            <a:r>
              <a:rPr lang="zh-CN" altLang="en-US" sz="3200" dirty="0" smtClean="0"/>
              <a:t>节</a:t>
            </a:r>
            <a:endParaRPr lang="en-US" altLang="zh-CN" sz="3200" dirty="0" smtClean="0"/>
          </a:p>
          <a:p>
            <a:pPr marL="0" indent="0">
              <a:buNone/>
            </a:pPr>
            <a:r>
              <a:rPr lang="en-US" altLang="zh-CN" sz="3200" dirty="0" smtClean="0"/>
              <a:t>---</a:t>
            </a:r>
            <a:r>
              <a:rPr lang="zh-CN" altLang="en-US" sz="3200" dirty="0" smtClean="0"/>
              <a:t>“两刃的刀” 象征了可抵挡撒旦一切诡计的神的话语。</a:t>
            </a:r>
            <a:endParaRPr lang="en-US" altLang="zh-CN" sz="3200" dirty="0" smtClean="0"/>
          </a:p>
          <a:p>
            <a:pPr marL="0" indent="0">
              <a:buNone/>
            </a:pPr>
            <a:r>
              <a:rPr lang="zh-CN" altLang="en-US" sz="3200" dirty="0" smtClean="0"/>
              <a:t>（弗</a:t>
            </a:r>
            <a:r>
              <a:rPr lang="en-US" altLang="zh-CN" sz="3200" dirty="0" smtClean="0"/>
              <a:t>6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17</a:t>
            </a:r>
            <a:r>
              <a:rPr lang="zh-CN" altLang="en-US" sz="3200" dirty="0" smtClean="0"/>
              <a:t>）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38970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85" y="162339"/>
            <a:ext cx="9251857" cy="1320800"/>
          </a:xfrm>
        </p:spPr>
        <p:txBody>
          <a:bodyPr/>
          <a:lstStyle/>
          <a:p>
            <a:r>
              <a:rPr lang="zh-CN" altLang="en-US" dirty="0" smtClean="0"/>
              <a:t>      </a:t>
            </a:r>
            <a:r>
              <a:rPr lang="zh-CN" altLang="en-US" sz="4400" dirty="0" smtClean="0"/>
              <a:t>诗篇</a:t>
            </a:r>
            <a:r>
              <a:rPr lang="en-US" altLang="zh-CN" sz="4400" dirty="0" smtClean="0"/>
              <a:t>150   </a:t>
            </a:r>
            <a:r>
              <a:rPr lang="zh-CN" altLang="en-US" sz="4400" dirty="0" smtClean="0"/>
              <a:t>当</a:t>
            </a:r>
            <a:r>
              <a:rPr lang="zh-CN" altLang="en-US" sz="4400" dirty="0"/>
              <a:t>以各样乐器赞美神</a:t>
            </a:r>
            <a:endParaRPr lang="en-AU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394" y="822739"/>
            <a:ext cx="11249623" cy="57271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200" dirty="0" smtClean="0"/>
              <a:t>1. </a:t>
            </a:r>
            <a:r>
              <a:rPr lang="zh-CN" altLang="en-US" sz="3200" dirty="0" smtClean="0"/>
              <a:t>赞美的地点：</a:t>
            </a:r>
            <a:r>
              <a:rPr lang="en-US" altLang="zh-CN" sz="3200" dirty="0" smtClean="0"/>
              <a:t>1</a:t>
            </a:r>
            <a:r>
              <a:rPr lang="zh-CN" altLang="en-US" sz="3200" dirty="0" smtClean="0"/>
              <a:t>节</a:t>
            </a:r>
            <a:endParaRPr lang="en-US" altLang="zh-CN" sz="3200" dirty="0" smtClean="0"/>
          </a:p>
          <a:p>
            <a:pPr marL="0" indent="0">
              <a:buNone/>
            </a:pPr>
            <a:r>
              <a:rPr lang="en-US" altLang="zh-CN" sz="3200" dirty="0" smtClean="0"/>
              <a:t>2. </a:t>
            </a:r>
            <a:r>
              <a:rPr lang="zh-CN" altLang="en-US" sz="3200" dirty="0" smtClean="0"/>
              <a:t>赞美的理由：</a:t>
            </a:r>
            <a:r>
              <a:rPr lang="en-US" altLang="zh-CN" sz="3200" dirty="0" smtClean="0"/>
              <a:t>2</a:t>
            </a:r>
            <a:r>
              <a:rPr lang="zh-CN" altLang="en-US" sz="3200" dirty="0" smtClean="0"/>
              <a:t>节</a:t>
            </a:r>
            <a:endParaRPr lang="en-US" altLang="zh-CN" sz="3200" dirty="0" smtClean="0"/>
          </a:p>
          <a:p>
            <a:pPr marL="0" indent="0">
              <a:buNone/>
            </a:pPr>
            <a:r>
              <a:rPr lang="en-US" altLang="zh-CN" sz="3200" dirty="0" smtClean="0"/>
              <a:t>3. </a:t>
            </a:r>
            <a:r>
              <a:rPr lang="zh-CN" altLang="en-US" sz="3200" dirty="0" smtClean="0"/>
              <a:t>赞美的方法：</a:t>
            </a:r>
            <a:r>
              <a:rPr lang="en-US" altLang="zh-CN" sz="3200" dirty="0" smtClean="0"/>
              <a:t>3-5</a:t>
            </a:r>
            <a:r>
              <a:rPr lang="zh-CN" altLang="en-US" sz="3200" dirty="0" smtClean="0"/>
              <a:t>节</a:t>
            </a:r>
            <a:endParaRPr lang="en-US" altLang="zh-CN" sz="3200" dirty="0" smtClean="0"/>
          </a:p>
          <a:p>
            <a:pPr marL="0" indent="0">
              <a:buNone/>
            </a:pPr>
            <a:r>
              <a:rPr lang="en-US" altLang="zh-CN" sz="2800" dirty="0" smtClean="0"/>
              <a:t>---</a:t>
            </a:r>
            <a:r>
              <a:rPr lang="zh-CN" altLang="en-US" sz="2800" dirty="0" smtClean="0"/>
              <a:t>“你要尽心，尽性，尽力爱耶和华你的神。（申</a:t>
            </a:r>
            <a:r>
              <a:rPr lang="en-US" altLang="zh-CN" sz="2800" dirty="0" smtClean="0"/>
              <a:t>6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5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marL="0" indent="0">
              <a:buNone/>
            </a:pPr>
            <a:r>
              <a:rPr lang="en-US" altLang="zh-CN" sz="2800" dirty="0" smtClean="0"/>
              <a:t>---</a:t>
            </a:r>
            <a:r>
              <a:rPr lang="zh-CN" altLang="en-US" sz="2800" dirty="0" smtClean="0"/>
              <a:t>“神是个灵，所以拜他的，必须用心灵和诚实拜他。（约</a:t>
            </a:r>
            <a:r>
              <a:rPr lang="en-US" altLang="zh-CN" sz="2800" dirty="0" smtClean="0"/>
              <a:t>4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24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marL="0" indent="0">
              <a:buNone/>
            </a:pPr>
            <a:r>
              <a:rPr lang="en-US" altLang="zh-CN" sz="2800" dirty="0" smtClean="0"/>
              <a:t>---</a:t>
            </a:r>
            <a:r>
              <a:rPr lang="zh-CN" altLang="en-US" sz="2800" dirty="0" smtClean="0"/>
              <a:t>让我们的赞美成为蒙神悦纳的馨香的活祭。</a:t>
            </a:r>
            <a:endParaRPr lang="en-US" altLang="zh-CN" sz="2800" dirty="0" smtClean="0"/>
          </a:p>
          <a:p>
            <a:pPr marL="0" indent="0">
              <a:buNone/>
            </a:pPr>
            <a:r>
              <a:rPr lang="en-US" altLang="zh-CN" sz="3200" dirty="0" smtClean="0"/>
              <a:t>4. </a:t>
            </a:r>
            <a:r>
              <a:rPr lang="zh-CN" altLang="en-US" sz="3200" dirty="0" smtClean="0"/>
              <a:t>赞美的对象：</a:t>
            </a:r>
            <a:r>
              <a:rPr lang="en-US" altLang="zh-CN" sz="3200" dirty="0" smtClean="0"/>
              <a:t>6</a:t>
            </a:r>
            <a:r>
              <a:rPr lang="zh-CN" altLang="en-US" sz="3200" dirty="0" smtClean="0"/>
              <a:t>节</a:t>
            </a:r>
            <a:endParaRPr lang="en-US" altLang="zh-CN" sz="3200" dirty="0" smtClean="0"/>
          </a:p>
          <a:p>
            <a:pPr marL="0" indent="0">
              <a:buNone/>
            </a:pPr>
            <a:r>
              <a:rPr lang="en-US" altLang="zh-CN" sz="2800" dirty="0" smtClean="0"/>
              <a:t>---</a:t>
            </a:r>
            <a:r>
              <a:rPr lang="zh-CN" altLang="en-US" sz="2800" dirty="0" smtClean="0"/>
              <a:t>这是人的本分。“就是凡称为我名下的人，是我为自己的荣耀创造的，是我所做成，所造作的。（赛</a:t>
            </a:r>
            <a:r>
              <a:rPr lang="en-US" altLang="zh-CN" sz="2800" dirty="0" smtClean="0"/>
              <a:t>43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7</a:t>
            </a:r>
            <a:r>
              <a:rPr lang="zh-CN" altLang="en-US" sz="2800" dirty="0" smtClean="0"/>
              <a:t>）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19194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991" y="79513"/>
            <a:ext cx="10515600" cy="626165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                  </a:t>
            </a:r>
            <a:r>
              <a:rPr lang="zh-CN" altLang="en-US" dirty="0" smtClean="0"/>
              <a:t> </a:t>
            </a:r>
            <a:r>
              <a:rPr lang="zh-CN" altLang="en-US" sz="4000" dirty="0" smtClean="0"/>
              <a:t>思考题：每组一题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5677"/>
            <a:ext cx="12192000" cy="6003235"/>
          </a:xfrm>
        </p:spPr>
        <p:txBody>
          <a:bodyPr>
            <a:normAutofit/>
          </a:bodyPr>
          <a:lstStyle/>
          <a:p>
            <a:pPr lvl="0"/>
            <a:r>
              <a:rPr lang="zh-CN" altLang="en-US" sz="2400" dirty="0" smtClean="0"/>
              <a:t>一组，</a:t>
            </a:r>
            <a:r>
              <a:rPr lang="en-US" altLang="zh-CN" sz="2400" dirty="0" smtClean="0"/>
              <a:t> </a:t>
            </a:r>
            <a:r>
              <a:rPr lang="en-AU" sz="2400" dirty="0" smtClean="0"/>
              <a:t>135—136</a:t>
            </a:r>
            <a:r>
              <a:rPr lang="zh-CN" altLang="en-US" sz="2400" dirty="0"/>
              <a:t>：这位在历史中掌权，满有能力，慈爱永存的神是否能在你的生命中真</a:t>
            </a:r>
            <a:r>
              <a:rPr lang="zh-CN" altLang="en-US" sz="2400" dirty="0" smtClean="0"/>
              <a:t>正   掌</a:t>
            </a:r>
            <a:r>
              <a:rPr lang="zh-CN" altLang="en-US" sz="2400" dirty="0"/>
              <a:t>权？你是否在软弱中经历过神的大能？你是否能从凡事</a:t>
            </a:r>
            <a:r>
              <a:rPr lang="zh-CN" altLang="en-US" sz="2400" dirty="0" smtClean="0"/>
              <a:t>中体</a:t>
            </a:r>
            <a:r>
              <a:rPr lang="zh-CN" altLang="en-US" sz="2400" dirty="0"/>
              <a:t>会到神的慈爱？</a:t>
            </a:r>
            <a:endParaRPr lang="en-AU" sz="2400" dirty="0"/>
          </a:p>
          <a:p>
            <a:pPr lvl="0"/>
            <a:r>
              <a:rPr lang="zh-CN" altLang="en-US" sz="2400" dirty="0" smtClean="0"/>
              <a:t>二组，</a:t>
            </a:r>
            <a:r>
              <a:rPr lang="en-AU" sz="2400" dirty="0" smtClean="0"/>
              <a:t>137—138</a:t>
            </a:r>
            <a:r>
              <a:rPr lang="zh-CN" altLang="en-US" sz="2400" dirty="0"/>
              <a:t>：民族的哀歌和个人的感恩</a:t>
            </a:r>
            <a:r>
              <a:rPr lang="zh-CN" altLang="en-US" sz="2400" dirty="0" smtClean="0"/>
              <a:t>：请每</a:t>
            </a:r>
            <a:r>
              <a:rPr lang="zh-CN" altLang="en-US" sz="2400" dirty="0"/>
              <a:t>个人分享最感动你的经节。</a:t>
            </a:r>
            <a:endParaRPr lang="en-AU" sz="2400" dirty="0"/>
          </a:p>
          <a:p>
            <a:pPr lvl="0"/>
            <a:r>
              <a:rPr lang="zh-CN" altLang="en-US" sz="2400" dirty="0" smtClean="0"/>
              <a:t>三组，</a:t>
            </a:r>
            <a:r>
              <a:rPr lang="en-AU" sz="2400" dirty="0" smtClean="0"/>
              <a:t>139</a:t>
            </a:r>
            <a:r>
              <a:rPr lang="zh-CN" altLang="en-US" sz="2400" dirty="0"/>
              <a:t>：神认识我们每一个人，祂非常认识你，你是怎么体会到这一点的？什么经历让你体会到神比任何人甚至比你自己都认识你呢？</a:t>
            </a:r>
            <a:endParaRPr lang="en-AU" sz="2400" dirty="0"/>
          </a:p>
          <a:p>
            <a:pPr lvl="0"/>
            <a:r>
              <a:rPr lang="zh-CN" altLang="en-US" sz="2400" dirty="0" smtClean="0"/>
              <a:t>四组，</a:t>
            </a:r>
            <a:r>
              <a:rPr lang="en-AU" sz="2400" dirty="0" smtClean="0"/>
              <a:t>140—141</a:t>
            </a:r>
            <a:r>
              <a:rPr lang="zh-CN" altLang="en-US" sz="2400" dirty="0"/>
              <a:t>：从这两篇诗中学习，面对恶人</a:t>
            </a:r>
            <a:r>
              <a:rPr lang="zh-CN" altLang="en-US" sz="2400" dirty="0" smtClean="0"/>
              <a:t>时</a:t>
            </a:r>
            <a:r>
              <a:rPr lang="zh-CN" altLang="en-US" sz="2400" dirty="0"/>
              <a:t>我们</a:t>
            </a:r>
            <a:r>
              <a:rPr lang="zh-CN" altLang="en-US" sz="2400" dirty="0" smtClean="0"/>
              <a:t>当</a:t>
            </a:r>
            <a:r>
              <a:rPr lang="zh-CN" altLang="en-US" sz="2400" dirty="0"/>
              <a:t>如何向神祷告？</a:t>
            </a:r>
            <a:endParaRPr lang="en-AU" sz="2400" dirty="0"/>
          </a:p>
          <a:p>
            <a:pPr lvl="0"/>
            <a:r>
              <a:rPr lang="zh-CN" altLang="en-US" sz="2400" dirty="0" smtClean="0"/>
              <a:t>五组，</a:t>
            </a:r>
            <a:r>
              <a:rPr lang="en-AU" sz="2400" dirty="0" smtClean="0"/>
              <a:t>142—143</a:t>
            </a:r>
            <a:r>
              <a:rPr lang="zh-CN" altLang="en-US" sz="2400" dirty="0"/>
              <a:t>：两首诗都提到：“我的灵在我里面发昏”，你是否也有灵命低沉的时候，你会怎么做？我们可以从大卫学习到什么？</a:t>
            </a:r>
            <a:endParaRPr lang="en-AU" sz="2400" dirty="0"/>
          </a:p>
          <a:p>
            <a:pPr lvl="0"/>
            <a:r>
              <a:rPr lang="zh-CN" altLang="en-US" sz="2400" dirty="0" smtClean="0"/>
              <a:t>六组，</a:t>
            </a:r>
            <a:r>
              <a:rPr lang="en-AU" sz="2400" dirty="0" smtClean="0"/>
              <a:t>144—145</a:t>
            </a:r>
            <a:r>
              <a:rPr lang="zh-CN" altLang="en-US" sz="2400" dirty="0"/>
              <a:t>：大卫作为君王写了这些向神祈求和赞美的神，假如你来写一篇诗赞美神，你会从哪些方面赞美祂呢？建议每个人数算神在你个人和家庭及教会里的恩典。</a:t>
            </a:r>
            <a:endParaRPr lang="en-AU" sz="2400" dirty="0"/>
          </a:p>
          <a:p>
            <a:pPr lvl="0"/>
            <a:r>
              <a:rPr lang="zh-CN" altLang="en-US" sz="2400" dirty="0" smtClean="0"/>
              <a:t>七组，</a:t>
            </a:r>
            <a:r>
              <a:rPr lang="en-AU" sz="2400" dirty="0" smtClean="0"/>
              <a:t>146—150</a:t>
            </a:r>
            <a:r>
              <a:rPr lang="zh-CN" altLang="en-US" sz="2400" dirty="0"/>
              <a:t>：每一篇都以“你们要赞美耶和华“来结尾，反思我们是否经常向神献上祂当得的赞美？我们该如何学习更多赞美神</a:t>
            </a:r>
            <a:r>
              <a:rPr lang="zh-CN" altLang="en-US" dirty="0"/>
              <a:t>？</a:t>
            </a: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8602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669236" y="208720"/>
            <a:ext cx="10515600" cy="1530628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            </a:t>
            </a:r>
            <a:r>
              <a:rPr lang="en-AU" altLang="zh-CN" dirty="0" smtClean="0"/>
              <a:t/>
            </a:r>
            <a:br>
              <a:rPr lang="en-AU" altLang="zh-CN" dirty="0" smtClean="0"/>
            </a:br>
            <a:r>
              <a:rPr lang="en-AU" altLang="zh-CN" dirty="0"/>
              <a:t> </a:t>
            </a:r>
            <a:r>
              <a:rPr lang="en-AU" altLang="zh-CN" dirty="0" smtClean="0"/>
              <a:t>         </a:t>
            </a:r>
            <a:r>
              <a:rPr lang="zh-CN" altLang="en-US" dirty="0" smtClean="0"/>
              <a:t>                    </a:t>
            </a:r>
            <a:r>
              <a:rPr lang="zh-CN" altLang="en-US" sz="6000" dirty="0" smtClean="0"/>
              <a:t>提</a:t>
            </a:r>
            <a:r>
              <a:rPr lang="zh-CN" altLang="en-US" sz="6000" dirty="0"/>
              <a:t>纲</a:t>
            </a:r>
            <a:endParaRPr lang="en-AU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6453" y="1580322"/>
            <a:ext cx="5383694" cy="431358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                 </a:t>
            </a:r>
          </a:p>
          <a:p>
            <a:pPr marL="0" indent="0">
              <a:buNone/>
            </a:pPr>
            <a:r>
              <a:rPr lang="en-US" altLang="zh-CN" sz="5700" dirty="0" smtClean="0"/>
              <a:t>135--136    </a:t>
            </a:r>
            <a:r>
              <a:rPr lang="zh-CN" altLang="en-US" sz="5700" dirty="0" smtClean="0"/>
              <a:t>赞美诗（历史诗）</a:t>
            </a:r>
            <a:endParaRPr lang="en-US" altLang="zh-CN" sz="5700" dirty="0"/>
          </a:p>
          <a:p>
            <a:pPr marL="0" indent="0">
              <a:buNone/>
            </a:pPr>
            <a:r>
              <a:rPr lang="en-US" altLang="zh-CN" sz="5700" dirty="0" smtClean="0"/>
              <a:t>137</a:t>
            </a:r>
            <a:r>
              <a:rPr lang="zh-CN" altLang="en-US" sz="5700" dirty="0" smtClean="0"/>
              <a:t>           哀歌（民族）</a:t>
            </a:r>
            <a:endParaRPr lang="en-US" altLang="zh-CN" sz="5700" dirty="0" smtClean="0"/>
          </a:p>
          <a:p>
            <a:pPr marL="0" indent="0">
              <a:buNone/>
            </a:pPr>
            <a:r>
              <a:rPr lang="en-US" altLang="zh-CN" sz="5700" dirty="0" smtClean="0"/>
              <a:t>138</a:t>
            </a:r>
            <a:r>
              <a:rPr lang="en-US" sz="5700" dirty="0" smtClean="0"/>
              <a:t>           </a:t>
            </a:r>
            <a:r>
              <a:rPr lang="zh-CN" altLang="en-US" sz="5700" dirty="0" smtClean="0"/>
              <a:t>感恩歌（个人）</a:t>
            </a:r>
            <a:endParaRPr lang="en-US" altLang="zh-CN" sz="5700" dirty="0" smtClean="0"/>
          </a:p>
          <a:p>
            <a:pPr marL="0" indent="0">
              <a:buNone/>
            </a:pPr>
            <a:r>
              <a:rPr lang="en-US" altLang="zh-CN" sz="5700" dirty="0" smtClean="0"/>
              <a:t>139-143     </a:t>
            </a:r>
            <a:r>
              <a:rPr lang="zh-CN" altLang="en-US" sz="5700" dirty="0" smtClean="0"/>
              <a:t>哀歌（个人）</a:t>
            </a:r>
            <a:endParaRPr lang="en-US" altLang="zh-CN" sz="5700" dirty="0" smtClean="0"/>
          </a:p>
          <a:p>
            <a:pPr marL="0" indent="0">
              <a:buNone/>
            </a:pPr>
            <a:r>
              <a:rPr lang="en-US" altLang="zh-CN" sz="5700" dirty="0" smtClean="0"/>
              <a:t>144</a:t>
            </a:r>
            <a:r>
              <a:rPr lang="zh-CN" altLang="en-US" sz="5700" dirty="0" smtClean="0"/>
              <a:t>           君王诗</a:t>
            </a:r>
            <a:endParaRPr lang="en-US" altLang="zh-CN" sz="5700" dirty="0" smtClean="0"/>
          </a:p>
          <a:p>
            <a:pPr marL="0" indent="0">
              <a:buNone/>
            </a:pPr>
            <a:r>
              <a:rPr lang="en-US" altLang="zh-CN" sz="5700" dirty="0" smtClean="0"/>
              <a:t>145           </a:t>
            </a:r>
            <a:r>
              <a:rPr lang="zh-CN" altLang="en-US" sz="5700" dirty="0" smtClean="0"/>
              <a:t>赞美诗</a:t>
            </a:r>
            <a:endParaRPr lang="en-US" altLang="zh-CN" sz="5700" dirty="0" smtClean="0"/>
          </a:p>
          <a:p>
            <a:pPr marL="0" indent="0">
              <a:buNone/>
            </a:pPr>
            <a:r>
              <a:rPr lang="en-US" altLang="zh-CN" sz="5700" dirty="0" smtClean="0"/>
              <a:t>146--150   </a:t>
            </a:r>
            <a:r>
              <a:rPr lang="zh-CN" altLang="en-US" sz="5700" dirty="0" smtClean="0"/>
              <a:t>哈利路亚诗</a:t>
            </a:r>
            <a:endParaRPr lang="en-US" altLang="zh-CN" sz="5700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0945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98175"/>
            <a:ext cx="5301237" cy="705678"/>
          </a:xfrm>
        </p:spPr>
        <p:txBody>
          <a:bodyPr/>
          <a:lstStyle/>
          <a:p>
            <a:r>
              <a:rPr lang="zh-CN" altLang="en-US" dirty="0" smtClean="0"/>
              <a:t>诗篇</a:t>
            </a:r>
            <a:r>
              <a:rPr lang="en-US" altLang="zh-CN" dirty="0" smtClean="0"/>
              <a:t>150</a:t>
            </a:r>
            <a:r>
              <a:rPr lang="zh-CN" altLang="en-US" dirty="0" smtClean="0"/>
              <a:t>篇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77687" y="1003853"/>
            <a:ext cx="11976652" cy="5734877"/>
          </a:xfrm>
        </p:spPr>
        <p:txBody>
          <a:bodyPr>
            <a:normAutofit/>
          </a:bodyPr>
          <a:lstStyle/>
          <a:p>
            <a:pPr algn="ctr"/>
            <a:r>
              <a:rPr lang="zh-CN" altLang="en-US" sz="3600" dirty="0" smtClean="0"/>
              <a:t>你们要赞美耶和华！在神的圣所赞美祂！</a:t>
            </a:r>
            <a:endParaRPr lang="en-US" altLang="zh-CN" sz="3600" dirty="0" smtClean="0"/>
          </a:p>
          <a:p>
            <a:pPr algn="ctr"/>
            <a:r>
              <a:rPr lang="zh-CN" altLang="en-US" sz="3600" dirty="0" smtClean="0"/>
              <a:t>在祂显能力的穹苍赞美祂！</a:t>
            </a:r>
            <a:endParaRPr lang="en-US" altLang="zh-CN" sz="3600" dirty="0" smtClean="0"/>
          </a:p>
          <a:p>
            <a:pPr algn="ctr"/>
            <a:r>
              <a:rPr lang="zh-CN" altLang="en-US" sz="3600" dirty="0" smtClean="0"/>
              <a:t>要因祂大能的作为赞美祂！按着祂极美的大德赞美祂！</a:t>
            </a:r>
            <a:endParaRPr lang="en-US" altLang="zh-CN" sz="3600" dirty="0" smtClean="0"/>
          </a:p>
          <a:p>
            <a:pPr algn="ctr"/>
            <a:r>
              <a:rPr lang="zh-CN" altLang="en-US" sz="3600" dirty="0" smtClean="0"/>
              <a:t>要用角声赞美祂！鼓瑟弹琴赞美祂！</a:t>
            </a:r>
            <a:endParaRPr lang="en-US" altLang="zh-CN" sz="3600" dirty="0" smtClean="0"/>
          </a:p>
          <a:p>
            <a:pPr algn="ctr"/>
            <a:r>
              <a:rPr lang="zh-CN" altLang="en-US" sz="3600" dirty="0"/>
              <a:t>击</a:t>
            </a:r>
            <a:r>
              <a:rPr lang="zh-CN" altLang="en-US" sz="3600" dirty="0" smtClean="0"/>
              <a:t>鼓跳舞赞美祂！用丝弦的乐器和箫的声音赞美祂！</a:t>
            </a:r>
            <a:endParaRPr lang="en-US" altLang="zh-CN" sz="3600" dirty="0" smtClean="0"/>
          </a:p>
          <a:p>
            <a:pPr algn="ctr"/>
            <a:r>
              <a:rPr lang="zh-CN" altLang="en-US" sz="3600" dirty="0" smtClean="0"/>
              <a:t>用大响的钹赞美祂！用高声的钹赞美祂！</a:t>
            </a:r>
            <a:endParaRPr lang="en-US" altLang="zh-CN" sz="3600" dirty="0" smtClean="0"/>
          </a:p>
          <a:p>
            <a:pPr algn="ctr"/>
            <a:r>
              <a:rPr lang="zh-CN" altLang="en-US" sz="3600" dirty="0" smtClean="0"/>
              <a:t>凡有气息的都要赞美耶和华！</a:t>
            </a:r>
            <a:endParaRPr lang="en-US" altLang="zh-CN" sz="3600" dirty="0" smtClean="0"/>
          </a:p>
          <a:p>
            <a:pPr algn="ctr"/>
            <a:r>
              <a:rPr lang="zh-CN" altLang="en-US" sz="5400" dirty="0" smtClean="0">
                <a:solidFill>
                  <a:srgbClr val="FF0000"/>
                </a:solidFill>
              </a:rPr>
              <a:t>你们要赞美耶和华</a:t>
            </a:r>
            <a:r>
              <a:rPr lang="zh-CN" altLang="en-US" sz="3200" dirty="0" smtClean="0">
                <a:solidFill>
                  <a:srgbClr val="FF0000"/>
                </a:solidFill>
              </a:rPr>
              <a:t>！</a:t>
            </a:r>
            <a:endParaRPr lang="en-A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91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7626" y="430481"/>
            <a:ext cx="11715331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/>
              <a:t>135-136</a:t>
            </a:r>
            <a:r>
              <a:rPr lang="zh-CN" altLang="en-US" sz="4000" b="1" dirty="0"/>
              <a:t>篇</a:t>
            </a:r>
            <a:r>
              <a:rPr lang="zh-CN" altLang="en-US" sz="3600" b="1" dirty="0"/>
              <a:t> </a:t>
            </a:r>
            <a:r>
              <a:rPr lang="zh-CN" altLang="en-US" dirty="0"/>
              <a:t> </a:t>
            </a:r>
            <a:endParaRPr lang="en-US" altLang="zh-CN" dirty="0" smtClean="0"/>
          </a:p>
          <a:p>
            <a:r>
              <a:rPr lang="zh-CN" altLang="en-US" dirty="0" smtClean="0"/>
              <a:t> </a:t>
            </a:r>
            <a:r>
              <a:rPr lang="zh-CN" altLang="en-US" sz="2800" b="1" dirty="0"/>
              <a:t>称颂造天地的神和祂在选民身上的作为，祂的慈爱永远长存</a:t>
            </a:r>
            <a:endParaRPr lang="en-US" altLang="zh-CN" sz="1400" b="1" dirty="0"/>
          </a:p>
          <a:p>
            <a:endParaRPr lang="en-US" altLang="zh-CN" sz="3200" dirty="0" smtClean="0"/>
          </a:p>
          <a:p>
            <a:r>
              <a:rPr lang="en-US" altLang="zh-CN" sz="3200" dirty="0" smtClean="0"/>
              <a:t>135</a:t>
            </a:r>
            <a:r>
              <a:rPr lang="zh-CN" altLang="en-US" sz="3200" dirty="0"/>
              <a:t>篇</a:t>
            </a:r>
            <a:endParaRPr lang="en-US" altLang="zh-CN" sz="3200" dirty="0"/>
          </a:p>
          <a:p>
            <a:r>
              <a:rPr lang="en-US" altLang="zh-CN" sz="3200" dirty="0"/>
              <a:t>1---3</a:t>
            </a:r>
            <a:r>
              <a:rPr lang="zh-CN" altLang="en-US" sz="3200" dirty="0"/>
              <a:t>节</a:t>
            </a:r>
            <a:r>
              <a:rPr lang="zh-CN" altLang="en-US" sz="3200" dirty="0" smtClean="0"/>
              <a:t>：                         </a:t>
            </a:r>
            <a:r>
              <a:rPr lang="en-US" altLang="zh-CN" sz="3200" dirty="0"/>
              <a:t>4---14</a:t>
            </a:r>
            <a:r>
              <a:rPr lang="zh-CN" altLang="en-US" sz="3200" dirty="0"/>
              <a:t>节：</a:t>
            </a:r>
            <a:endParaRPr lang="en-US" altLang="zh-CN" sz="3200" dirty="0"/>
          </a:p>
          <a:p>
            <a:endParaRPr lang="en-US" altLang="zh-CN" sz="3200" dirty="0" smtClean="0"/>
          </a:p>
          <a:p>
            <a:r>
              <a:rPr lang="en-US" altLang="zh-CN" sz="3200" dirty="0" smtClean="0"/>
              <a:t>15—18</a:t>
            </a:r>
            <a:r>
              <a:rPr lang="zh-CN" altLang="en-US" sz="3200" dirty="0"/>
              <a:t>节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                      19-</a:t>
            </a:r>
            <a:r>
              <a:rPr lang="en-US" altLang="zh-CN" sz="3200" dirty="0"/>
              <a:t>--21</a:t>
            </a:r>
            <a:r>
              <a:rPr lang="zh-CN" altLang="en-US" sz="3200" dirty="0"/>
              <a:t>节</a:t>
            </a:r>
            <a:r>
              <a:rPr lang="zh-CN" altLang="en-US" sz="3200" dirty="0" smtClean="0"/>
              <a:t>：</a:t>
            </a:r>
            <a:endParaRPr lang="en-US" altLang="zh-CN" sz="3200" dirty="0" smtClean="0"/>
          </a:p>
          <a:p>
            <a:endParaRPr lang="en-US" altLang="zh-CN" sz="3200" dirty="0" smtClean="0"/>
          </a:p>
          <a:p>
            <a:r>
              <a:rPr lang="en-US" altLang="zh-CN" sz="3200" dirty="0" smtClean="0"/>
              <a:t>136</a:t>
            </a:r>
            <a:r>
              <a:rPr lang="zh-CN" altLang="en-US" sz="3200" dirty="0" smtClean="0"/>
              <a:t>篇：</a:t>
            </a:r>
            <a:endParaRPr lang="en-US" altLang="zh-CN" sz="3200" dirty="0" smtClean="0"/>
          </a:p>
          <a:p>
            <a:r>
              <a:rPr lang="en-US" altLang="zh-CN" sz="3200" dirty="0" smtClean="0"/>
              <a:t>1—4</a:t>
            </a:r>
            <a:r>
              <a:rPr lang="zh-CN" altLang="en-US" sz="3200" dirty="0" smtClean="0"/>
              <a:t>节：                           </a:t>
            </a:r>
            <a:r>
              <a:rPr lang="en-US" altLang="zh-CN" sz="3200" dirty="0" smtClean="0"/>
              <a:t>5----9</a:t>
            </a:r>
            <a:r>
              <a:rPr lang="zh-CN" altLang="en-US" sz="3200" dirty="0" smtClean="0"/>
              <a:t>节：</a:t>
            </a:r>
            <a:endParaRPr lang="en-US" altLang="zh-CN" sz="3200" dirty="0" smtClean="0"/>
          </a:p>
          <a:p>
            <a:endParaRPr lang="en-US" altLang="zh-CN" sz="3200" dirty="0" smtClean="0"/>
          </a:p>
          <a:p>
            <a:r>
              <a:rPr lang="en-US" altLang="zh-CN" sz="3200" dirty="0" smtClean="0"/>
              <a:t>10—22</a:t>
            </a:r>
            <a:r>
              <a:rPr lang="zh-CN" altLang="en-US" sz="3200" dirty="0" smtClean="0"/>
              <a:t>节：                        </a:t>
            </a:r>
            <a:r>
              <a:rPr lang="en-US" altLang="zh-CN" sz="3200" dirty="0" smtClean="0"/>
              <a:t>23—26</a:t>
            </a:r>
            <a:r>
              <a:rPr lang="zh-CN" altLang="en-US" sz="3200" dirty="0" smtClean="0"/>
              <a:t>节：</a:t>
            </a:r>
            <a:endParaRPr lang="en-US" altLang="zh-CN" sz="3200" dirty="0" smtClean="0"/>
          </a:p>
          <a:p>
            <a:endParaRPr lang="en-US" altLang="zh-CN" sz="3200" dirty="0" smtClean="0"/>
          </a:p>
          <a:p>
            <a:endParaRPr lang="en-US" altLang="zh-CN" sz="3200" dirty="0"/>
          </a:p>
        </p:txBody>
      </p:sp>
      <p:sp>
        <p:nvSpPr>
          <p:cNvPr id="3" name="Rectangle 2"/>
          <p:cNvSpPr/>
          <p:nvPr/>
        </p:nvSpPr>
        <p:spPr>
          <a:xfrm>
            <a:off x="2122878" y="2503145"/>
            <a:ext cx="2216426" cy="6062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600" dirty="0" smtClean="0"/>
              <a:t>提醒赞美</a:t>
            </a:r>
            <a:endParaRPr lang="en-AU" sz="3600" dirty="0"/>
          </a:p>
        </p:txBody>
      </p:sp>
      <p:sp>
        <p:nvSpPr>
          <p:cNvPr id="4" name="Rectangle 3"/>
          <p:cNvSpPr/>
          <p:nvPr/>
        </p:nvSpPr>
        <p:spPr>
          <a:xfrm>
            <a:off x="7110961" y="2523024"/>
            <a:ext cx="2057401" cy="5864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 dirty="0" smtClean="0"/>
              <a:t>赞美原因</a:t>
            </a:r>
            <a:endParaRPr lang="en-AU" sz="3200" dirty="0"/>
          </a:p>
        </p:txBody>
      </p:sp>
      <p:sp>
        <p:nvSpPr>
          <p:cNvPr id="5" name="Rectangle 4"/>
          <p:cNvSpPr/>
          <p:nvPr/>
        </p:nvSpPr>
        <p:spPr>
          <a:xfrm>
            <a:off x="7110962" y="3510160"/>
            <a:ext cx="2057401" cy="5864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 dirty="0" smtClean="0"/>
              <a:t>再次提醒</a:t>
            </a:r>
            <a:endParaRPr lang="en-AU" sz="3200" dirty="0"/>
          </a:p>
        </p:txBody>
      </p:sp>
      <p:sp>
        <p:nvSpPr>
          <p:cNvPr id="6" name="Rectangle 5"/>
          <p:cNvSpPr/>
          <p:nvPr/>
        </p:nvSpPr>
        <p:spPr>
          <a:xfrm>
            <a:off x="2351477" y="3421908"/>
            <a:ext cx="1987827" cy="674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 dirty="0" smtClean="0"/>
              <a:t>偶像的假</a:t>
            </a:r>
            <a:endParaRPr lang="en-AU" sz="3200" dirty="0"/>
          </a:p>
        </p:txBody>
      </p:sp>
      <p:sp>
        <p:nvSpPr>
          <p:cNvPr id="7" name="Rectangle 6"/>
          <p:cNvSpPr/>
          <p:nvPr/>
        </p:nvSpPr>
        <p:spPr>
          <a:xfrm>
            <a:off x="2122878" y="4878809"/>
            <a:ext cx="2140227" cy="55659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 dirty="0" smtClean="0"/>
              <a:t>神的伟大</a:t>
            </a:r>
            <a:endParaRPr lang="en-AU" sz="3200" dirty="0"/>
          </a:p>
        </p:txBody>
      </p:sp>
      <p:sp>
        <p:nvSpPr>
          <p:cNvPr id="8" name="Rectangle 7"/>
          <p:cNvSpPr/>
          <p:nvPr/>
        </p:nvSpPr>
        <p:spPr>
          <a:xfrm>
            <a:off x="7195481" y="4847850"/>
            <a:ext cx="2140227" cy="5875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 dirty="0" smtClean="0"/>
              <a:t>神的创造</a:t>
            </a:r>
            <a:endParaRPr lang="en-AU" sz="3200" dirty="0"/>
          </a:p>
        </p:txBody>
      </p:sp>
      <p:sp>
        <p:nvSpPr>
          <p:cNvPr id="9" name="Rectangle 8"/>
          <p:cNvSpPr/>
          <p:nvPr/>
        </p:nvSpPr>
        <p:spPr>
          <a:xfrm>
            <a:off x="2345855" y="5865945"/>
            <a:ext cx="2140227" cy="5875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 dirty="0" smtClean="0"/>
              <a:t>神的引领</a:t>
            </a:r>
            <a:endParaRPr lang="en-AU" sz="3200" dirty="0"/>
          </a:p>
        </p:txBody>
      </p:sp>
      <p:sp>
        <p:nvSpPr>
          <p:cNvPr id="10" name="Rectangle 9"/>
          <p:cNvSpPr/>
          <p:nvPr/>
        </p:nvSpPr>
        <p:spPr>
          <a:xfrm>
            <a:off x="7195480" y="5801417"/>
            <a:ext cx="2140227" cy="5875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 dirty="0" smtClean="0"/>
              <a:t>神的恩典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361317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2879" y="606288"/>
            <a:ext cx="1016773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800" dirty="0"/>
              <a:t>诗篇</a:t>
            </a:r>
            <a:r>
              <a:rPr lang="en-US" altLang="zh-CN" sz="4800" dirty="0"/>
              <a:t>137   </a:t>
            </a:r>
            <a:r>
              <a:rPr lang="zh-CN" altLang="en-US" sz="4800" dirty="0"/>
              <a:t>民族哀</a:t>
            </a:r>
            <a:r>
              <a:rPr lang="zh-CN" altLang="en-US" sz="4800" dirty="0" smtClean="0"/>
              <a:t>歌</a:t>
            </a:r>
            <a:endParaRPr lang="en-US" altLang="zh-CN" sz="4800" dirty="0" smtClean="0"/>
          </a:p>
          <a:p>
            <a:pPr algn="ctr"/>
            <a:endParaRPr lang="en-US" dirty="0"/>
          </a:p>
          <a:p>
            <a:pPr algn="ctr"/>
            <a:r>
              <a:rPr lang="en-US" altLang="zh-CN" sz="4400" dirty="0" smtClean="0"/>
              <a:t>1--6</a:t>
            </a:r>
            <a:r>
              <a:rPr lang="zh-CN" altLang="en-US" sz="4400" dirty="0" smtClean="0"/>
              <a:t>节：巴比伦河边的</a:t>
            </a:r>
            <a:r>
              <a:rPr lang="en-US" altLang="zh-CN" sz="4400" dirty="0" smtClean="0"/>
              <a:t>_________</a:t>
            </a:r>
          </a:p>
          <a:p>
            <a:pPr algn="ctr"/>
            <a:r>
              <a:rPr lang="en-US" altLang="zh-CN" sz="4400" dirty="0" smtClean="0"/>
              <a:t>7—9</a:t>
            </a:r>
            <a:r>
              <a:rPr lang="zh-CN" altLang="en-US" sz="4400" dirty="0" smtClean="0"/>
              <a:t>节：对巴比伦的</a:t>
            </a:r>
            <a:r>
              <a:rPr lang="en-US" altLang="zh-CN" sz="4400" dirty="0" smtClean="0"/>
              <a:t>__________</a:t>
            </a:r>
            <a:endParaRPr lang="en-AU" dirty="0"/>
          </a:p>
        </p:txBody>
      </p:sp>
      <p:sp>
        <p:nvSpPr>
          <p:cNvPr id="3" name="Rectangle 2"/>
          <p:cNvSpPr/>
          <p:nvPr/>
        </p:nvSpPr>
        <p:spPr>
          <a:xfrm>
            <a:off x="7653130" y="1600200"/>
            <a:ext cx="2136913" cy="6261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4400" dirty="0"/>
              <a:t>悲愁</a:t>
            </a:r>
            <a:endParaRPr lang="en-AU" sz="4400" dirty="0"/>
          </a:p>
        </p:txBody>
      </p:sp>
      <p:sp>
        <p:nvSpPr>
          <p:cNvPr id="4" name="Rectangle 3"/>
          <p:cNvSpPr/>
          <p:nvPr/>
        </p:nvSpPr>
        <p:spPr>
          <a:xfrm>
            <a:off x="7474226" y="2442336"/>
            <a:ext cx="2120348" cy="6261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4000" dirty="0" smtClean="0"/>
              <a:t>咒诅</a:t>
            </a:r>
            <a:endParaRPr lang="en-AU" sz="4000" dirty="0"/>
          </a:p>
        </p:txBody>
      </p:sp>
      <p:sp>
        <p:nvSpPr>
          <p:cNvPr id="5" name="Rectangle 4"/>
          <p:cNvSpPr/>
          <p:nvPr/>
        </p:nvSpPr>
        <p:spPr>
          <a:xfrm>
            <a:off x="1351722" y="3284472"/>
            <a:ext cx="10515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/>
              <a:t>2</a:t>
            </a:r>
            <a:r>
              <a:rPr lang="zh-CN" altLang="en-US" sz="3200" dirty="0"/>
              <a:t>节：为什么把琴挂在那里的柳树上</a:t>
            </a:r>
            <a:r>
              <a:rPr lang="zh-CN" altLang="en-US" sz="3200" dirty="0" smtClean="0"/>
              <a:t>？</a:t>
            </a:r>
            <a:endParaRPr lang="en-US" altLang="zh-CN" sz="3200" dirty="0" smtClean="0"/>
          </a:p>
          <a:p>
            <a:r>
              <a:rPr lang="en-US" altLang="zh-CN" sz="3200" dirty="0" smtClean="0"/>
              <a:t>3-4</a:t>
            </a:r>
            <a:r>
              <a:rPr lang="zh-CN" altLang="en-US" sz="3200" dirty="0"/>
              <a:t>节可以看出：他们因爱主的缘故，不愿主的名在敌人面前受羞辱，不惜一切坚决反对。</a:t>
            </a:r>
            <a:endParaRPr lang="en-US" altLang="zh-CN" sz="3200" dirty="0"/>
          </a:p>
          <a:p>
            <a:r>
              <a:rPr lang="en-US" altLang="zh-CN" sz="3200" dirty="0"/>
              <a:t>5-6</a:t>
            </a:r>
            <a:r>
              <a:rPr lang="zh-CN" altLang="en-US" sz="3200" dirty="0"/>
              <a:t>节：诗人自己发誓对耶路撒冷的忠心。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81142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14822"/>
            <a:ext cx="10515600" cy="857388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诗篇</a:t>
            </a:r>
            <a:r>
              <a:rPr lang="en-US" altLang="zh-CN" dirty="0" smtClean="0"/>
              <a:t>138   </a:t>
            </a:r>
            <a:r>
              <a:rPr lang="zh-CN" altLang="en-US" dirty="0" smtClean="0"/>
              <a:t>个人感恩诗</a:t>
            </a:r>
            <a:r>
              <a:rPr lang="en-US" altLang="zh-CN" dirty="0" smtClean="0"/>
              <a:t>---</a:t>
            </a:r>
            <a:r>
              <a:rPr lang="zh-CN" altLang="en-US" dirty="0"/>
              <a:t>歌颂神的慈爱诚实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871" y="1510748"/>
            <a:ext cx="11638720" cy="4472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dirty="0" smtClean="0"/>
              <a:t>“伸手”：神的干预！（</a:t>
            </a:r>
            <a:r>
              <a:rPr lang="en-US" altLang="zh-CN" sz="2800" dirty="0" smtClean="0"/>
              <a:t>7</a:t>
            </a:r>
            <a:r>
              <a:rPr lang="zh-CN" altLang="en-US" sz="2800" dirty="0" smtClean="0"/>
              <a:t>节）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 smtClean="0"/>
              <a:t>---</a:t>
            </a:r>
            <a:r>
              <a:rPr lang="zh-CN" altLang="en-US" sz="2800" dirty="0" smtClean="0"/>
              <a:t>因我所遭遇的是出于你，我就默然不语。（诗</a:t>
            </a:r>
            <a:r>
              <a:rPr lang="en-US" altLang="zh-CN" sz="2800" dirty="0" smtClean="0"/>
              <a:t>39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9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marL="0" indent="0">
              <a:buNone/>
            </a:pPr>
            <a:r>
              <a:rPr lang="zh-CN" altLang="en-US" sz="2800" dirty="0"/>
              <a:t>耶和</a:t>
            </a:r>
            <a:r>
              <a:rPr lang="zh-CN" altLang="en-US" sz="2800" dirty="0" smtClean="0"/>
              <a:t>华必成全关乎我的事；耶和华啊，你的慈爱永远长存，求你不要离弃你手所造的！（</a:t>
            </a:r>
            <a:r>
              <a:rPr lang="en-US" altLang="zh-CN" sz="2800" dirty="0" smtClean="0"/>
              <a:t>8</a:t>
            </a:r>
            <a:r>
              <a:rPr lang="zh-CN" altLang="en-US" sz="2800" dirty="0" smtClean="0"/>
              <a:t>节）</a:t>
            </a:r>
            <a:endParaRPr lang="en-US" altLang="zh-CN" sz="2800" dirty="0" smtClean="0"/>
          </a:p>
          <a:p>
            <a:pPr marL="0" indent="0">
              <a:buNone/>
            </a:pPr>
            <a:endParaRPr lang="en-US" altLang="zh-CN" sz="2800" dirty="0" smtClean="0"/>
          </a:p>
          <a:p>
            <a:pPr marL="0" indent="0">
              <a:buNone/>
            </a:pPr>
            <a:r>
              <a:rPr lang="en-US" altLang="zh-CN" sz="2800" dirty="0" smtClean="0"/>
              <a:t>---</a:t>
            </a:r>
            <a:r>
              <a:rPr lang="zh-CN" altLang="en-US" sz="2800" dirty="0" smtClean="0"/>
              <a:t>我要求告至高的神，就是为我成全诸事的神。（诗</a:t>
            </a:r>
            <a:r>
              <a:rPr lang="en-US" altLang="zh-CN" sz="2800" dirty="0" smtClean="0"/>
              <a:t>57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2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marL="0" indent="0">
              <a:buNone/>
            </a:pPr>
            <a:r>
              <a:rPr lang="en-US" altLang="zh-CN" sz="2800" dirty="0" smtClean="0"/>
              <a:t>---</a:t>
            </a:r>
            <a:r>
              <a:rPr lang="zh-CN" altLang="en-US" sz="2800" dirty="0" smtClean="0"/>
              <a:t>我深信那在你们心里动了善工的，必成全这工，直到耶稣基督的日子。（腓</a:t>
            </a:r>
            <a:r>
              <a:rPr lang="en-US" altLang="zh-CN" sz="2800" dirty="0" smtClean="0"/>
              <a:t>1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6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4265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5860" y="545886"/>
            <a:ext cx="10575235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/>
              <a:t>诗篇</a:t>
            </a:r>
            <a:r>
              <a:rPr lang="en-US" altLang="zh-CN" sz="4000" dirty="0"/>
              <a:t>139   </a:t>
            </a:r>
            <a:r>
              <a:rPr lang="zh-CN" altLang="en-US" sz="4000" dirty="0"/>
              <a:t>神是无所不知，无所不</a:t>
            </a:r>
            <a:r>
              <a:rPr lang="zh-CN" altLang="en-US" sz="4000" dirty="0" smtClean="0"/>
              <a:t>在</a:t>
            </a:r>
            <a:endParaRPr lang="en-US" altLang="zh-CN" sz="4000" dirty="0" smtClean="0"/>
          </a:p>
          <a:p>
            <a:endParaRPr lang="en-US" sz="4000" dirty="0"/>
          </a:p>
          <a:p>
            <a:r>
              <a:rPr lang="en-US" altLang="zh-CN" sz="4000" dirty="0"/>
              <a:t>1-6</a:t>
            </a:r>
            <a:r>
              <a:rPr lang="zh-CN" altLang="en-US" sz="4000" dirty="0" smtClean="0"/>
              <a:t>节：                     </a:t>
            </a:r>
            <a:r>
              <a:rPr lang="en-US" altLang="zh-CN" sz="4000" dirty="0" smtClean="0"/>
              <a:t>7-12</a:t>
            </a:r>
            <a:r>
              <a:rPr lang="zh-CN" altLang="en-US" sz="4000" dirty="0" smtClean="0"/>
              <a:t>节：</a:t>
            </a:r>
            <a:endParaRPr lang="en-US" altLang="zh-CN" sz="4000" dirty="0" smtClean="0"/>
          </a:p>
          <a:p>
            <a:r>
              <a:rPr lang="en-US" altLang="zh-CN" sz="4000" dirty="0"/>
              <a:t>13-18</a:t>
            </a:r>
            <a:r>
              <a:rPr lang="zh-CN" altLang="en-US" sz="4000" dirty="0" smtClean="0"/>
              <a:t>节：                 </a:t>
            </a:r>
            <a:r>
              <a:rPr lang="en-US" altLang="zh-CN" sz="4000" dirty="0" smtClean="0"/>
              <a:t>19-22</a:t>
            </a:r>
            <a:r>
              <a:rPr lang="zh-CN" altLang="en-US" sz="4000" dirty="0" smtClean="0"/>
              <a:t>节：</a:t>
            </a:r>
            <a:endParaRPr lang="en-US" altLang="zh-CN" sz="4000" dirty="0" smtClean="0"/>
          </a:p>
          <a:p>
            <a:r>
              <a:rPr lang="en-US" altLang="zh-CN" sz="4000" dirty="0"/>
              <a:t>23-24</a:t>
            </a:r>
            <a:r>
              <a:rPr lang="zh-CN" altLang="en-US" sz="4000" dirty="0" smtClean="0"/>
              <a:t>节：</a:t>
            </a:r>
            <a:endParaRPr lang="en-US" sz="4000" dirty="0" smtClean="0"/>
          </a:p>
          <a:p>
            <a:endParaRPr lang="en-AU" dirty="0"/>
          </a:p>
        </p:txBody>
      </p:sp>
      <p:sp>
        <p:nvSpPr>
          <p:cNvPr id="3" name="Oval 2"/>
          <p:cNvSpPr/>
          <p:nvPr/>
        </p:nvSpPr>
        <p:spPr>
          <a:xfrm>
            <a:off x="2643809" y="2512485"/>
            <a:ext cx="3010432" cy="66592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600" dirty="0" smtClean="0"/>
              <a:t>造我的神</a:t>
            </a:r>
            <a:endParaRPr lang="en-AU" sz="3600" dirty="0"/>
          </a:p>
        </p:txBody>
      </p:sp>
      <p:sp>
        <p:nvSpPr>
          <p:cNvPr id="4" name="Oval 3"/>
          <p:cNvSpPr/>
          <p:nvPr/>
        </p:nvSpPr>
        <p:spPr>
          <a:xfrm>
            <a:off x="7379241" y="1740409"/>
            <a:ext cx="3871853" cy="66592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 dirty="0" smtClean="0"/>
              <a:t>无所不在的神</a:t>
            </a:r>
            <a:endParaRPr lang="en-AU" sz="3200" dirty="0"/>
          </a:p>
        </p:txBody>
      </p:sp>
      <p:sp>
        <p:nvSpPr>
          <p:cNvPr id="5" name="Oval 4"/>
          <p:cNvSpPr/>
          <p:nvPr/>
        </p:nvSpPr>
        <p:spPr>
          <a:xfrm>
            <a:off x="2276061" y="1740409"/>
            <a:ext cx="3240156" cy="78744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 dirty="0" smtClean="0"/>
              <a:t>认识我的神</a:t>
            </a:r>
            <a:endParaRPr lang="en-AU" sz="3200" dirty="0"/>
          </a:p>
        </p:txBody>
      </p:sp>
      <p:sp>
        <p:nvSpPr>
          <p:cNvPr id="7" name="Oval 6"/>
          <p:cNvSpPr/>
          <p:nvPr/>
        </p:nvSpPr>
        <p:spPr>
          <a:xfrm rot="10800000" flipH="1" flipV="1">
            <a:off x="7697294" y="2435413"/>
            <a:ext cx="3027028" cy="82006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 dirty="0" smtClean="0"/>
              <a:t>恨神所恨</a:t>
            </a:r>
            <a:endParaRPr lang="en-AU" sz="3200" dirty="0"/>
          </a:p>
        </p:txBody>
      </p:sp>
      <p:sp>
        <p:nvSpPr>
          <p:cNvPr id="8" name="Oval 7"/>
          <p:cNvSpPr/>
          <p:nvPr/>
        </p:nvSpPr>
        <p:spPr>
          <a:xfrm rot="10800000" flipH="1" flipV="1">
            <a:off x="2715039" y="3272862"/>
            <a:ext cx="2801178" cy="67762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 dirty="0" smtClean="0"/>
              <a:t>求神鉴察</a:t>
            </a:r>
            <a:endParaRPr lang="en-AU" sz="3200" dirty="0"/>
          </a:p>
        </p:txBody>
      </p:sp>
      <p:sp>
        <p:nvSpPr>
          <p:cNvPr id="9" name="Rectangle 8"/>
          <p:cNvSpPr/>
          <p:nvPr/>
        </p:nvSpPr>
        <p:spPr>
          <a:xfrm>
            <a:off x="675859" y="4168796"/>
            <a:ext cx="108435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/>
              <a:t>“鉴察” “认识” “晓得” “知道” “细察” “深知” </a:t>
            </a:r>
            <a:r>
              <a:rPr lang="en-US" altLang="zh-CN" sz="3200" dirty="0"/>
              <a:t>---</a:t>
            </a:r>
            <a:r>
              <a:rPr lang="zh-CN" altLang="en-US" sz="3200" dirty="0"/>
              <a:t>无所不知的神！</a:t>
            </a:r>
            <a:endParaRPr lang="en-US" altLang="zh-CN" sz="3200" dirty="0"/>
          </a:p>
        </p:txBody>
      </p:sp>
      <p:sp>
        <p:nvSpPr>
          <p:cNvPr id="10" name="Rectangle 9"/>
          <p:cNvSpPr/>
          <p:nvPr/>
        </p:nvSpPr>
        <p:spPr>
          <a:xfrm>
            <a:off x="679184" y="4929383"/>
            <a:ext cx="97569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/>
              <a:t>“在主眼前，我们都是赤露敞开的。”（来</a:t>
            </a:r>
            <a:r>
              <a:rPr lang="en-US" altLang="zh-CN" sz="3200" dirty="0"/>
              <a:t>4</a:t>
            </a:r>
            <a:r>
              <a:rPr lang="zh-CN" altLang="en-US" sz="3200" dirty="0"/>
              <a:t>：</a:t>
            </a:r>
            <a:r>
              <a:rPr lang="en-US" altLang="zh-CN" sz="3200" dirty="0"/>
              <a:t>12-13</a:t>
            </a:r>
            <a:r>
              <a:rPr lang="zh-CN" altLang="en-US" sz="3200" dirty="0"/>
              <a:t>）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116919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5440"/>
          </a:xfrm>
        </p:spPr>
        <p:txBody>
          <a:bodyPr/>
          <a:lstStyle/>
          <a:p>
            <a:r>
              <a:rPr lang="zh-CN" altLang="en-US" dirty="0" smtClean="0"/>
              <a:t>          诗篇</a:t>
            </a:r>
            <a:r>
              <a:rPr lang="en-US" altLang="zh-CN" dirty="0" smtClean="0"/>
              <a:t>140   </a:t>
            </a:r>
            <a:r>
              <a:rPr lang="zh-CN" altLang="en-US" dirty="0" smtClean="0"/>
              <a:t>强敌逼害</a:t>
            </a:r>
            <a:r>
              <a:rPr lang="en-AU" altLang="zh-CN" dirty="0" smtClean="0"/>
              <a:t>,</a:t>
            </a:r>
            <a:r>
              <a:rPr lang="zh-CN" altLang="en-US" dirty="0" smtClean="0"/>
              <a:t>求神解救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0565"/>
            <a:ext cx="10515600" cy="452230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CN" sz="4200" dirty="0" smtClean="0"/>
              <a:t>1—5</a:t>
            </a:r>
            <a:r>
              <a:rPr lang="zh-CN" altLang="en-US" sz="4200" dirty="0" smtClean="0"/>
              <a:t>节：敌人手段</a:t>
            </a:r>
            <a:r>
              <a:rPr lang="en-US" altLang="zh-CN" sz="4200" dirty="0" smtClean="0"/>
              <a:t>---</a:t>
            </a:r>
          </a:p>
          <a:p>
            <a:pPr marL="0" indent="0">
              <a:buNone/>
            </a:pPr>
            <a:r>
              <a:rPr lang="zh-CN" altLang="en-US" sz="4200" dirty="0" smtClean="0"/>
              <a:t>             暗中图谋</a:t>
            </a:r>
            <a:r>
              <a:rPr lang="zh-CN" altLang="en-US" sz="4200" dirty="0"/>
              <a:t>，</a:t>
            </a:r>
            <a:r>
              <a:rPr lang="zh-CN" altLang="en-US" sz="4200" dirty="0" smtClean="0"/>
              <a:t>恶毒诽谤</a:t>
            </a:r>
            <a:r>
              <a:rPr lang="zh-CN" altLang="en-US" sz="4200" dirty="0"/>
              <a:t>，</a:t>
            </a:r>
            <a:r>
              <a:rPr lang="zh-CN" altLang="en-US" sz="4200" dirty="0" smtClean="0"/>
              <a:t>武力压迫</a:t>
            </a:r>
            <a:endParaRPr lang="en-US" altLang="zh-CN" sz="4200" dirty="0" smtClean="0"/>
          </a:p>
          <a:p>
            <a:pPr marL="0" indent="0">
              <a:buNone/>
            </a:pPr>
            <a:endParaRPr lang="en-US" altLang="zh-CN" sz="4200" dirty="0" smtClean="0"/>
          </a:p>
          <a:p>
            <a:pPr marL="0" indent="0">
              <a:buNone/>
            </a:pPr>
            <a:r>
              <a:rPr lang="en-US" altLang="zh-CN" sz="4200" dirty="0" smtClean="0"/>
              <a:t>6</a:t>
            </a:r>
            <a:r>
              <a:rPr lang="zh-CN" altLang="en-US" sz="4200" dirty="0" smtClean="0"/>
              <a:t>节：如何应对：你是我的神，</a:t>
            </a:r>
            <a:r>
              <a:rPr lang="zh-CN" altLang="en-US" sz="4200" dirty="0"/>
              <a:t>留心听祷告</a:t>
            </a:r>
            <a:endParaRPr lang="en-US" altLang="zh-CN" sz="4200" dirty="0" smtClean="0"/>
          </a:p>
          <a:p>
            <a:pPr marL="0" indent="0">
              <a:buNone/>
            </a:pPr>
            <a:r>
              <a:rPr lang="en-US" altLang="zh-CN" sz="4200" dirty="0"/>
              <a:t> </a:t>
            </a:r>
            <a:r>
              <a:rPr lang="en-US" altLang="zh-CN" sz="4200" dirty="0" smtClean="0"/>
              <a:t>                   </a:t>
            </a:r>
          </a:p>
          <a:p>
            <a:pPr marL="0" indent="0">
              <a:buNone/>
            </a:pPr>
            <a:r>
              <a:rPr lang="en-US" altLang="zh-CN" sz="4200" dirty="0" smtClean="0"/>
              <a:t>7-11</a:t>
            </a:r>
            <a:r>
              <a:rPr lang="zh-CN" altLang="en-US" sz="4200" dirty="0" smtClean="0"/>
              <a:t>节：主必保守，战胜一切强敌</a:t>
            </a:r>
            <a:endParaRPr lang="en-US" altLang="zh-CN" sz="4200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5569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         诗篇</a:t>
            </a:r>
            <a:r>
              <a:rPr lang="en-US" altLang="zh-CN" dirty="0" smtClean="0"/>
              <a:t>141   </a:t>
            </a:r>
            <a:r>
              <a:rPr lang="zh-CN" altLang="en-US" dirty="0" smtClean="0"/>
              <a:t>求主保</a:t>
            </a:r>
            <a:r>
              <a:rPr lang="zh-CN" altLang="en-US" dirty="0"/>
              <a:t>守</a:t>
            </a:r>
            <a:r>
              <a:rPr lang="zh-CN" altLang="en-US" dirty="0" smtClean="0"/>
              <a:t>不行诸恶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6664" y="1454911"/>
            <a:ext cx="9957536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200" dirty="0" smtClean="0"/>
              <a:t>1. </a:t>
            </a:r>
            <a:r>
              <a:rPr lang="zh-CN" altLang="en-US" sz="3200" dirty="0" smtClean="0"/>
              <a:t>不以口犯罪：</a:t>
            </a:r>
            <a:r>
              <a:rPr lang="en-US" altLang="zh-CN" sz="3200" dirty="0" smtClean="0"/>
              <a:t>3</a:t>
            </a:r>
            <a:r>
              <a:rPr lang="zh-CN" altLang="en-US" sz="3200" dirty="0" smtClean="0"/>
              <a:t>节</a:t>
            </a:r>
            <a:endParaRPr lang="en-US" altLang="zh-CN" sz="3200" dirty="0" smtClean="0"/>
          </a:p>
          <a:p>
            <a:pPr marL="0" indent="0">
              <a:buNone/>
            </a:pPr>
            <a:r>
              <a:rPr lang="en-US" altLang="zh-CN" sz="3200" dirty="0" smtClean="0"/>
              <a:t>---</a:t>
            </a:r>
            <a:r>
              <a:rPr lang="zh-CN" altLang="en-US" sz="3200" dirty="0" smtClean="0"/>
              <a:t>舌头是百体里也是最小的，却能说大话。（雅</a:t>
            </a:r>
            <a:r>
              <a:rPr lang="en-US" altLang="zh-CN" sz="3200" dirty="0" smtClean="0"/>
              <a:t>3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5</a:t>
            </a:r>
            <a:r>
              <a:rPr lang="zh-CN" altLang="en-US" sz="3200" dirty="0" smtClean="0"/>
              <a:t>）</a:t>
            </a:r>
            <a:endParaRPr lang="en-US" altLang="zh-CN" sz="3200" dirty="0" smtClean="0"/>
          </a:p>
          <a:p>
            <a:pPr marL="0" indent="0">
              <a:buNone/>
            </a:pPr>
            <a:r>
              <a:rPr lang="en-US" altLang="zh-CN" sz="3200" dirty="0" smtClean="0"/>
              <a:t>2. </a:t>
            </a:r>
            <a:r>
              <a:rPr lang="zh-CN" altLang="en-US" sz="3200" dirty="0" smtClean="0"/>
              <a:t>不与罪恶妥协的决心：</a:t>
            </a:r>
            <a:r>
              <a:rPr lang="en-US" altLang="zh-CN" sz="3200" dirty="0" smtClean="0"/>
              <a:t>4-5</a:t>
            </a:r>
            <a:r>
              <a:rPr lang="zh-CN" altLang="en-US" sz="3200" dirty="0" smtClean="0"/>
              <a:t>节</a:t>
            </a:r>
            <a:endParaRPr lang="en-US" altLang="zh-CN" sz="3200" dirty="0" smtClean="0"/>
          </a:p>
          <a:p>
            <a:pPr marL="0" indent="0">
              <a:buNone/>
            </a:pPr>
            <a:r>
              <a:rPr lang="en-US" altLang="zh-CN" sz="3200" dirty="0" smtClean="0"/>
              <a:t>3. </a:t>
            </a:r>
            <a:r>
              <a:rPr lang="zh-CN" altLang="en-US" sz="3200" dirty="0" smtClean="0"/>
              <a:t>伸冤在神：</a:t>
            </a:r>
            <a:r>
              <a:rPr lang="en-US" altLang="zh-CN" sz="3200" dirty="0" smtClean="0"/>
              <a:t>6-7</a:t>
            </a:r>
            <a:r>
              <a:rPr lang="zh-CN" altLang="en-US" sz="3200" dirty="0" smtClean="0"/>
              <a:t>节</a:t>
            </a:r>
            <a:endParaRPr lang="en-US" altLang="zh-CN" sz="3200" dirty="0" smtClean="0"/>
          </a:p>
          <a:p>
            <a:pPr marL="0" indent="0">
              <a:buNone/>
            </a:pPr>
            <a:r>
              <a:rPr lang="en-US" altLang="zh-CN" sz="3200" dirty="0" smtClean="0"/>
              <a:t>4. </a:t>
            </a:r>
            <a:r>
              <a:rPr lang="zh-CN" altLang="en-US" sz="3200" dirty="0" smtClean="0"/>
              <a:t>求主保守：</a:t>
            </a:r>
            <a:r>
              <a:rPr lang="en-US" altLang="zh-CN" sz="3200" dirty="0" smtClean="0"/>
              <a:t>8-10</a:t>
            </a:r>
            <a:r>
              <a:rPr lang="zh-CN" altLang="en-US" sz="3200" dirty="0" smtClean="0"/>
              <a:t>节</a:t>
            </a:r>
            <a:endParaRPr lang="en-AU" altLang="zh-CN" sz="3200" dirty="0" smtClean="0"/>
          </a:p>
        </p:txBody>
      </p:sp>
    </p:spTree>
    <p:extLst>
      <p:ext uri="{BB962C8B-B14F-4D97-AF65-F5344CB8AC3E}">
        <p14:creationId xmlns:p14="http://schemas.microsoft.com/office/powerpoint/2010/main" val="57761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        诗篇</a:t>
            </a:r>
            <a:r>
              <a:rPr lang="en-US" altLang="zh-CN" dirty="0" smtClean="0"/>
              <a:t>142   </a:t>
            </a:r>
            <a:r>
              <a:rPr lang="zh-CN" altLang="en-US" dirty="0" smtClean="0"/>
              <a:t>身受苦难</a:t>
            </a:r>
            <a:r>
              <a:rPr lang="en-AU" altLang="zh-CN" dirty="0" smtClean="0"/>
              <a:t>,</a:t>
            </a:r>
            <a:r>
              <a:rPr lang="zh-CN" altLang="en-US" dirty="0" smtClean="0"/>
              <a:t>求主眷顾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843" y="1524485"/>
            <a:ext cx="12235069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dirty="0"/>
              <a:t>1-4</a:t>
            </a:r>
            <a:r>
              <a:rPr lang="zh-CN" altLang="en-US" sz="3600" dirty="0" smtClean="0"/>
              <a:t>节</a:t>
            </a:r>
            <a:r>
              <a:rPr lang="en-AU" altLang="zh-CN" sz="3600" dirty="0" smtClean="0"/>
              <a:t>: </a:t>
            </a:r>
            <a:r>
              <a:rPr lang="zh-CN" altLang="en-US" sz="3600" dirty="0" smtClean="0"/>
              <a:t>说自己所处险境</a:t>
            </a:r>
            <a:endParaRPr lang="en-US" altLang="zh-CN" sz="3600" dirty="0" smtClean="0"/>
          </a:p>
          <a:p>
            <a:pPr marL="0" indent="0">
              <a:buNone/>
            </a:pPr>
            <a:r>
              <a:rPr lang="en-US" altLang="zh-CN" sz="2800" dirty="0" smtClean="0"/>
              <a:t>---</a:t>
            </a:r>
            <a:r>
              <a:rPr lang="zh-CN" altLang="en-US" sz="2800" dirty="0" smtClean="0"/>
              <a:t>靠着圣灵，随时多方祷告祈求，并要在此警醒不倦，为众圣徒祈求（</a:t>
            </a:r>
            <a:r>
              <a:rPr lang="zh-CN" altLang="en-US" sz="2000" dirty="0" smtClean="0"/>
              <a:t>弗</a:t>
            </a:r>
            <a:r>
              <a:rPr lang="en-US" altLang="zh-CN" sz="2000" dirty="0" smtClean="0"/>
              <a:t>6</a:t>
            </a:r>
            <a:r>
              <a:rPr lang="zh-CN" altLang="en-US" sz="2000" dirty="0" smtClean="0"/>
              <a:t>：</a:t>
            </a:r>
            <a:r>
              <a:rPr lang="en-US" altLang="zh-CN" sz="2000" dirty="0" smtClean="0"/>
              <a:t>18</a:t>
            </a:r>
            <a:r>
              <a:rPr lang="zh-CN" altLang="en-US" sz="2000" dirty="0" smtClean="0"/>
              <a:t>）</a:t>
            </a:r>
            <a:endParaRPr lang="en-US" altLang="zh-CN" sz="2800" dirty="0" smtClean="0"/>
          </a:p>
          <a:p>
            <a:pPr marL="0" indent="0">
              <a:buNone/>
            </a:pPr>
            <a:r>
              <a:rPr lang="en-US" altLang="zh-CN" sz="2800" dirty="0" smtClean="0"/>
              <a:t>---</a:t>
            </a:r>
            <a:r>
              <a:rPr lang="zh-CN" altLang="en-US" sz="2800" dirty="0" smtClean="0"/>
              <a:t>不住地祷告。（帖前</a:t>
            </a:r>
            <a:r>
              <a:rPr lang="en-US" altLang="zh-CN" sz="2800" dirty="0" smtClean="0"/>
              <a:t>5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17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marL="0" indent="0">
              <a:buNone/>
            </a:pPr>
            <a:r>
              <a:rPr lang="en-US" altLang="zh-CN" sz="2800" dirty="0" smtClean="0"/>
              <a:t>---</a:t>
            </a:r>
            <a:r>
              <a:rPr lang="zh-CN" altLang="en-US" sz="2800" dirty="0" smtClean="0"/>
              <a:t>你们中间有受苦的呢，他就该祷告；有喜乐的呢，他就该歌颂。（雅</a:t>
            </a:r>
            <a:r>
              <a:rPr lang="en-US" altLang="zh-CN" sz="2800" dirty="0" smtClean="0"/>
              <a:t>5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13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marL="0" indent="0">
              <a:buNone/>
            </a:pPr>
            <a:endParaRPr lang="en-US" altLang="zh-CN" sz="2800" dirty="0" smtClean="0"/>
          </a:p>
          <a:p>
            <a:pPr marL="0" indent="0">
              <a:buNone/>
            </a:pPr>
            <a:r>
              <a:rPr lang="en-US" altLang="zh-CN" sz="3600" dirty="0" smtClean="0"/>
              <a:t>5-7</a:t>
            </a:r>
            <a:r>
              <a:rPr lang="zh-CN" altLang="en-US" sz="3600" dirty="0" smtClean="0"/>
              <a:t>节</a:t>
            </a:r>
            <a:r>
              <a:rPr lang="en-AU" altLang="zh-CN" sz="3600" dirty="0" smtClean="0"/>
              <a:t>:  </a:t>
            </a:r>
            <a:r>
              <a:rPr lang="zh-CN" altLang="en-US" sz="3600" dirty="0" smtClean="0"/>
              <a:t>祈求神实行救恩</a:t>
            </a:r>
            <a:endParaRPr lang="en-US" altLang="zh-CN" sz="3600" dirty="0" smtClean="0"/>
          </a:p>
          <a:p>
            <a:pPr marL="0" indent="0">
              <a:buNone/>
            </a:pPr>
            <a:r>
              <a:rPr lang="en-US" altLang="zh-CN" sz="2800" dirty="0" smtClean="0"/>
              <a:t>---</a:t>
            </a:r>
            <a:r>
              <a:rPr lang="zh-CN" altLang="en-US" sz="2800" dirty="0" smtClean="0"/>
              <a:t>耶和华是我的福分。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90727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3313</TotalTime>
  <Words>2255</Words>
  <Application>Microsoft Office PowerPoint</Application>
  <PresentationFormat>Widescreen</PresentationFormat>
  <Paragraphs>167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方正姚体</vt:lpstr>
      <vt:lpstr>华文新魏</vt:lpstr>
      <vt:lpstr>Arial</vt:lpstr>
      <vt:lpstr>Trebuchet MS</vt:lpstr>
      <vt:lpstr>Wingdings 3</vt:lpstr>
      <vt:lpstr>Facet</vt:lpstr>
      <vt:lpstr>诗篇卷五</vt:lpstr>
      <vt:lpstr>                                           提纲</vt:lpstr>
      <vt:lpstr>PowerPoint Presentation</vt:lpstr>
      <vt:lpstr>PowerPoint Presentation</vt:lpstr>
      <vt:lpstr>诗篇138   个人感恩诗---歌颂神的慈爱诚实</vt:lpstr>
      <vt:lpstr>PowerPoint Presentation</vt:lpstr>
      <vt:lpstr>          诗篇140   强敌逼害,求神解救</vt:lpstr>
      <vt:lpstr>         诗篇141   求主保守不行诸恶</vt:lpstr>
      <vt:lpstr>        诗篇142   身受苦难,求主眷顾</vt:lpstr>
      <vt:lpstr>        诗篇143   仇敌逼迫，求主解救</vt:lpstr>
      <vt:lpstr>     诗篇144   求神不嫌卑微,而拯救赐福</vt:lpstr>
      <vt:lpstr>            诗篇145   赞美神的威荣慈惠</vt:lpstr>
      <vt:lpstr>          哈利路亚诗集（146-150篇）</vt:lpstr>
      <vt:lpstr>            诗篇146   赞美神的帮助</vt:lpstr>
      <vt:lpstr>         诗篇147   述说神的恩典和大能</vt:lpstr>
      <vt:lpstr>        诗篇148   呼吁天地万物赞美神</vt:lpstr>
      <vt:lpstr>   诗篇149   圣民因得审判权柄赞美神</vt:lpstr>
      <vt:lpstr>      诗篇150   当以各样乐器赞美神</vt:lpstr>
      <vt:lpstr>                   思考题：每组一题</vt:lpstr>
      <vt:lpstr>诗篇150篇</vt:lpstr>
    </vt:vector>
  </TitlesOfParts>
  <Company>St Paul's Grammar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诗篇复习&amp;交通</dc:title>
  <dc:creator>Rachel Zhang</dc:creator>
  <cp:lastModifiedBy>Rachel Zhang</cp:lastModifiedBy>
  <cp:revision>73</cp:revision>
  <dcterms:created xsi:type="dcterms:W3CDTF">2018-06-16T04:44:40Z</dcterms:created>
  <dcterms:modified xsi:type="dcterms:W3CDTF">2018-06-23T11:54:34Z</dcterms:modified>
</cp:coreProperties>
</file>