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6" r:id="rId3"/>
    <p:sldId id="267" r:id="rId4"/>
    <p:sldId id="272" r:id="rId5"/>
    <p:sldId id="270" r:id="rId6"/>
    <p:sldId id="262" r:id="rId7"/>
    <p:sldId id="279" r:id="rId8"/>
    <p:sldId id="284" r:id="rId9"/>
    <p:sldId id="275" r:id="rId10"/>
    <p:sldId id="269" r:id="rId11"/>
    <p:sldId id="288" r:id="rId12"/>
    <p:sldId id="271" r:id="rId13"/>
    <p:sldId id="286" r:id="rId14"/>
    <p:sldId id="278" r:id="rId15"/>
    <p:sldId id="285" r:id="rId16"/>
    <p:sldId id="276" r:id="rId17"/>
    <p:sldId id="282" r:id="rId18"/>
    <p:sldId id="263" r:id="rId19"/>
    <p:sldId id="289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33" autoAdjust="0"/>
    <p:restoredTop sz="94660"/>
  </p:normalViewPr>
  <p:slideViewPr>
    <p:cSldViewPr>
      <p:cViewPr varScale="1">
        <p:scale>
          <a:sx n="57" d="100"/>
          <a:sy n="57" d="100"/>
        </p:scale>
        <p:origin x="-96" y="-14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C4CD3-3683-48FF-800C-8632BED01EE5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93575-BEC9-43EA-BAC4-81CD6583CF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62051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D4C03-DF18-46BF-A3F8-8B83768A3E29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3A88B-838E-4089-90F9-5EC54CE92E7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16712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3A88B-838E-4089-90F9-5EC54CE92E7C}" type="slidenum">
              <a:rPr lang="en-AU" smtClean="0"/>
              <a:t>16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11E931B-4F92-42AD-B071-A95A096D608C}" type="datetime1">
              <a:rPr lang="en-AU" smtClean="0"/>
              <a:t>7/07/2018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423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D33-4CB3-447F-B4C4-A5C297C9D0D5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6F6-40D0-4A88-8A36-69CD797710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851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D33-4CB3-447F-B4C4-A5C297C9D0D5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6F6-40D0-4A88-8A36-69CD797710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40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D33-4CB3-447F-B4C4-A5C297C9D0D5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6F6-40D0-4A88-8A36-69CD797710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03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D33-4CB3-447F-B4C4-A5C297C9D0D5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6F6-40D0-4A88-8A36-69CD797710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53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D33-4CB3-447F-B4C4-A5C297C9D0D5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6F6-40D0-4A88-8A36-69CD797710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332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D33-4CB3-447F-B4C4-A5C297C9D0D5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6F6-40D0-4A88-8A36-69CD797710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784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D33-4CB3-447F-B4C4-A5C297C9D0D5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6F6-40D0-4A88-8A36-69CD797710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588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D33-4CB3-447F-B4C4-A5C297C9D0D5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6F6-40D0-4A88-8A36-69CD797710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908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D33-4CB3-447F-B4C4-A5C297C9D0D5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6F6-40D0-4A88-8A36-69CD797710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79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D33-4CB3-447F-B4C4-A5C297C9D0D5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6F6-40D0-4A88-8A36-69CD797710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099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2D33-4CB3-447F-B4C4-A5C297C9D0D5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A26F6-40D0-4A88-8A36-69CD797710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833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02D33-4CB3-447F-B4C4-A5C297C9D0D5}" type="datetimeFigureOut">
              <a:rPr lang="en-AU" smtClean="0"/>
              <a:t>7/07/2018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A26F6-40D0-4A88-8A36-69CD797710C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59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google.com.au/url?sa=i&amp;rct=j&amp;q=&amp;esrc=s&amp;source=images&amp;cd=&amp;cad=rja&amp;uact=8&amp;ved=2ahUKEwjE2PG9-ozcAhUJV7wKHVBZDRsQjRx6BAgBEAU&amp;url=https%3A%2F%2Fwww.zanmeishi.com%2Ftab%2F1053.html&amp;psig=AOvVaw16HqS0DcOP71sRF0pXjpIP&amp;ust=153105177897446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au/url?sa=i&amp;rct=j&amp;q=&amp;esrc=s&amp;source=images&amp;cd=&amp;cad=rja&amp;uact=8&amp;ved=2ahUKEwjPgPbCo4zcAhUBErwKHSuUC_AQjRx6BAgBEAU&amp;url=http%3A%2F%2Fwww.729ly.net%2FCommon%2FReader%2FNews%2FShowNews.jsp%3FNid%3D24889%26Pid%3D47%26Version%3D0%26Cid%3D1427%26Charset%3Dgb2312&amp;psig=AOvVaw1H4V9_vwwPX8clt1p4qsJF&amp;ust=1531028414013462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au/url?sa=i&amp;rct=j&amp;q=&amp;esrc=s&amp;source=images&amp;cd=&amp;cad=rja&amp;uact=8&amp;ved=2ahUKEwi70JuDkovcAhWLZt4KHdwbAycQjRx6BAgBEAU&amp;url=http%3A%2F%2Fwww.ysong.org%2Fgepu%2F1%2F4%2F22%2F278.html&amp;psig=AOvVaw3O_ZmCYazvjUiajyshU23r&amp;ust=153098932294616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au/url?sa=i&amp;rct=j&amp;q=&amp;esrc=s&amp;source=images&amp;cd=&amp;cad=rja&amp;uact=8&amp;ved=2ahUKEwiNosnAnozcAhUK87wKHfABCFMQjRx6BAgBEAU&amp;url=https%3A%2F%2Fwww.zanmeishi.com%2Ftab%2F6280.html&amp;psig=AOvVaw3-IbAtATZZQOEc_Dt4lPJv&amp;ust=1531027088310016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au/url?sa=i&amp;rct=j&amp;q=&amp;esrc=s&amp;source=images&amp;cd=&amp;cad=rja&amp;uact=8&amp;ved=2ahUKEwjkxNrXlozcAhXLfrwKHeRDATEQjRx6BAgBEAU&amp;url=https%3A%2F%2Fzhidao.baidu.com%2Fquestion%2F1862875068466884387.html&amp;psig=AOvVaw1O9snW7y9FWFOu48O7H2iy&amp;ust=1531024863093769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m.au/url?sa=i&amp;rct=j&amp;q=&amp;esrc=s&amp;source=images&amp;cd=&amp;cad=rja&amp;uact=8&amp;ved=2ahUKEwjftNeenozcAhVHVrwKHQD-BwAQjRx6BAgBEAU&amp;url=http%3A%2F%2Fwww.231122.com%2Fsongzhuxinge%2F45415.html&amp;psig=AOvVaw1TxF8uFOC3psHsTGmXonnJ&amp;ust=1531026765721481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au/url?sa=i&amp;rct=j&amp;q=&amp;esrc=s&amp;source=images&amp;cd=&amp;cad=rja&amp;uact=8&amp;ved=2ahUKEwjbrqnflIvcAhVSat4KHVNYBFoQjRx6BAgBEAU&amp;url=https%3A%2F%2Fwww.zanmeishi.com%2Ftab%2F6243.html&amp;psig=AOvVaw066VHJlsTh2ahOv8L47Vub&amp;ust=153099008813853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.au/url?sa=i&amp;rct=j&amp;q=&amp;esrc=s&amp;source=images&amp;cd=&amp;cad=rja&amp;uact=8&amp;ved=2ahUKEwj-y4momIzcAhUDErwKHaQaDXEQjRx6BAgBEAU&amp;url=http%3A%2F%2Fwww.231122.com%2Fjingbaizanmei%2F46629.html&amp;psig=AOvVaw3MmlzhLRf_fNA8CkDR5idZ&amp;ust=153102537979484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s://www.google.com.au/url?sa=i&amp;rct=j&amp;q=&amp;esrc=s&amp;source=images&amp;cd=&amp;cad=rja&amp;uact=8&amp;ved=2ahUKEwjG9JfomYzcAhXFTbwKHZj8DX4QjRx6BAgBEAU&amp;url=http%3A%2F%2Fshehuibiger.com%2F1101%2F50091107&amp;psig=AOvVaw22DHnGUA-ds1HvMfGesSJI&amp;ust=1531025790350005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.au/url?sa=i&amp;rct=j&amp;q=&amp;esrc=s&amp;source=images&amp;cd=&amp;cad=rja&amp;uact=8&amp;ved=2ahUKEwifs4L_pozcAhWMErwKHcI2DAQQjRx6BAgBEAU&amp;url=https%3A%2F%2Fwww.zanmeishi.com%2Ftab%2F12156.html&amp;psig=AOvVaw11FhUlDwjRrgoaRNlVsBS4&amp;ust=15310293522434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au/url?sa=i&amp;rct=j&amp;q=&amp;esrc=s&amp;source=images&amp;cd=&amp;cad=rja&amp;uact=8&amp;ved=2ahUKEwi4_p2vkYvcAhUUIIgKHSHvCYUQjRx6BAgBEAU&amp;url=https%3A%2F%2Fwww.zanmeishi.com%2Ftab%2F12959.html&amp;psig=AOvVaw2zCRYXCquiH9SRQAZm4hqw&amp;ust=1530989204049837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au/url?sa=i&amp;rct=j&amp;q=&amp;esrc=s&amp;source=images&amp;cd=&amp;cad=rja&amp;uact=8&amp;ved=2ahUKEwim5_y6kovcAhWVIIgKHZC3CQAQjRx6BAgBEAU&amp;url=https%3A%2F%2Fwww.zanmeishi.com%2Ftab%2F14190.html&amp;psig=AOvVaw2EIDTx7nPVKw83NiUS2GlH&amp;ust=153098949400697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.au/url?sa=i&amp;rct=j&amp;q=&amp;esrc=s&amp;source=images&amp;cd=&amp;cad=rja&amp;uact=8&amp;ved=2ahUKEwii6NrGkIvcAhUSMd4KHQG1B-kQjRx6BAgBEAU&amp;url=http%3A%2F%2Fwww.zhaogepu.com%2Fjianpu%2F17954.html&amp;psig=AOvVaw0iqPYyPo1elhfFDVTYgjEV&amp;ust=153098896837616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com.au/url?sa=i&amp;rct=j&amp;q=&amp;esrc=s&amp;source=images&amp;cd=&amp;cad=rja&amp;uact=8&amp;ved=2ahUKEwig1smTkovcAhUYM94KHfQ1DQEQjRx6BAgBEAU&amp;url=https%3A%2F%2Fwww.zanmeishi.com%2Ftab%2F6262.html&amp;psig=AOvVaw2JC4SeSGb3sw-qjaoghRVG&amp;ust=1530989414329737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.au/url?sa=i&amp;rct=j&amp;q=&amp;esrc=s&amp;source=images&amp;cd=&amp;cad=rja&amp;uact=8&amp;ved=2ahUKEwjGzYHekYvcAhXR7WEKHa-JBxMQjRx6BAgBEAU&amp;url=https%3A%2F%2Fwww.zanmeishi.com%2Ftab%2F6067.html&amp;psig=AOvVaw14xKevRNetPrjpCh58SxQz&amp;ust=153098926696059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.au/url?sa=i&amp;rct=j&amp;q=&amp;esrc=s&amp;source=images&amp;cd=&amp;cad=rja&amp;uact=8&amp;ved=2ahUKEwjukJ3kmIzcAhVNhbwKHbFvB-cQjRx6BAgBEAU&amp;url=http%3A%2F%2Fwww.zhaogepu.com%2Fjianpu%2F16227.html&amp;psig=AOvVaw1P1usoH9r9-WR8cs7ZiIuY&amp;ust=153102549534736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com.au/url?sa=i&amp;rct=j&amp;q=&amp;esrc=s&amp;source=images&amp;cd=&amp;cad=rja&amp;uact=8&amp;ved=2ahUKEwjQn5PEl4zcAhWKurwKHWYFDucQjRx6BAgBEAU&amp;url=http%3A%2F%2Fwww.sooopu.com%2Fhtml%2F190%2F190918.html&amp;psig=AOvVaw1YLy_m4D1YVZiws40KR6AK&amp;ust=153102503353119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google.com.au/url?sa=i&amp;rct=j&amp;q=&amp;esrc=s&amp;source=images&amp;cd=&amp;cad=rja&amp;uact=8&amp;ved=2ahUKEwjpvvOhnIzcAhUJ7bwKHQ4_A6wQjRx6BAgBEAU&amp;url=https%3A%2F%2Fwww.zanmeishi.com%2Ftab%2F298.html&amp;psig=AOvVaw1e9qtBxvEqsTFbSceZzTMo&amp;ust=1531026483593723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au/url?sa=i&amp;rct=j&amp;q=&amp;esrc=s&amp;source=images&amp;cd=&amp;cad=rja&amp;uact=8&amp;ved=2ahUKEwiO1-bZk4vcAhUBM94KHR9tANsQjRx6BAgBEAU&amp;url=http%3A%2F%2Fwww.zhaogepu.com%2Fjianpu%2F71407.html&amp;psig=AOvVaw0qtW0OgIoARU5Sm4Ph9oKT&amp;ust=153098979174454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诗篇诵唱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/>
          <a:p>
            <a:r>
              <a:rPr lang="en-US" altLang="zh-CN" dirty="0" smtClean="0"/>
              <a:t>8 July 2018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32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63</a:t>
            </a:r>
            <a:endParaRPr lang="en-AU" sz="2000" dirty="0"/>
          </a:p>
        </p:txBody>
      </p:sp>
      <p:pic>
        <p:nvPicPr>
          <p:cNvPr id="3080" name="Picture 8" descr="Image result for 主你的慈爱比生命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1340768"/>
            <a:ext cx="8831073" cy="400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6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神啊你是我的神我要切切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029" cy="580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63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58196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除你以外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3" y="19606"/>
            <a:ext cx="8688193" cy="64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73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2668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因为他专心爱我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57" y="260648"/>
            <a:ext cx="851170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01979" y="47663"/>
            <a:ext cx="802432" cy="490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91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6596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result for 向耶和华唱新歌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35" y="0"/>
            <a:ext cx="836037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96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8161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age result for 我的心你要称颂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064896" cy="60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5329" y="15615"/>
            <a:ext cx="802432" cy="46105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103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6188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我将你的话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51" y="1061650"/>
            <a:ext cx="9152551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119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9747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我要向山举目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28"/>
            <a:ext cx="7322718" cy="68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121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8283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Image result for 若非耶和华建造房屋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0" y="3514"/>
            <a:ext cx="8655911" cy="685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0344" y="260648"/>
            <a:ext cx="802432" cy="490066"/>
          </a:xfrm>
        </p:spPr>
        <p:txBody>
          <a:bodyPr>
            <a:normAutofit fontScale="90000"/>
          </a:bodyPr>
          <a:lstStyle/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127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69984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看哪弟兄和睦同居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681"/>
            <a:ext cx="9090933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133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40011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人算什么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69" y="260648"/>
            <a:ext cx="916266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5615"/>
            <a:ext cx="802432" cy="490066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8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7980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神啊求你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" y="63874"/>
            <a:ext cx="9141969" cy="679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139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16382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你是我的主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9586"/>
            <a:ext cx="8547943" cy="578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16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783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耶和华我的力量啊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76" y="224764"/>
            <a:ext cx="7993329" cy="665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18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9204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你是我藏身处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660"/>
            <a:ext cx="6251054" cy="677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32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4703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982"/>
            <a:ext cx="8351164" cy="646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7061" y="180541"/>
            <a:ext cx="802432" cy="490066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42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3740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53"/>
            <a:ext cx="9156295" cy="57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43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071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主是我力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6274"/>
            <a:ext cx="6809928" cy="667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46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265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耶和华神已掌权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0713"/>
            <a:ext cx="9172708" cy="594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0344" y="260648"/>
            <a:ext cx="802432" cy="490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 smtClean="0"/>
              <a:t>诗</a:t>
            </a:r>
            <a:r>
              <a:rPr lang="en-US" altLang="zh-CN" sz="2000" dirty="0" smtClean="0"/>
              <a:t>57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8955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47</Words>
  <Application>Microsoft Office PowerPoint</Application>
  <PresentationFormat>On-screen Show (4:3)</PresentationFormat>
  <Paragraphs>23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诗篇诵唱</vt:lpstr>
      <vt:lpstr>诗8</vt:lpstr>
      <vt:lpstr>PowerPoint Presentation</vt:lpstr>
      <vt:lpstr>PowerPoint Presentation</vt:lpstr>
      <vt:lpstr>PowerPoint Presentation</vt:lpstr>
      <vt:lpstr>诗42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诗127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Zhu</dc:creator>
  <cp:lastModifiedBy>Angela Zhu</cp:lastModifiedBy>
  <cp:revision>44</cp:revision>
  <dcterms:created xsi:type="dcterms:W3CDTF">2018-07-06T18:42:26Z</dcterms:created>
  <dcterms:modified xsi:type="dcterms:W3CDTF">2018-07-07T12:20:48Z</dcterms:modified>
</cp:coreProperties>
</file>