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EE71-EAC1-4F7C-9030-D2235A64C3D3}" type="datetimeFigureOut">
              <a:rPr lang="en-AU" smtClean="0"/>
              <a:t>13/06/2018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E1F9-19F4-4A1D-B056-82D764B811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7650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EE71-EAC1-4F7C-9030-D2235A64C3D3}" type="datetimeFigureOut">
              <a:rPr lang="en-AU" smtClean="0"/>
              <a:t>13/06/2018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E1F9-19F4-4A1D-B056-82D764B811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6662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EE71-EAC1-4F7C-9030-D2235A64C3D3}" type="datetimeFigureOut">
              <a:rPr lang="en-AU" smtClean="0"/>
              <a:t>13/06/2018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E1F9-19F4-4A1D-B056-82D764B811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14488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EE71-EAC1-4F7C-9030-D2235A64C3D3}" type="datetimeFigureOut">
              <a:rPr lang="en-AU" smtClean="0"/>
              <a:t>13/06/2018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E1F9-19F4-4A1D-B056-82D764B811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1833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EE71-EAC1-4F7C-9030-D2235A64C3D3}" type="datetimeFigureOut">
              <a:rPr lang="en-AU" smtClean="0"/>
              <a:t>13/06/2018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E1F9-19F4-4A1D-B056-82D764B811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65473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EE71-EAC1-4F7C-9030-D2235A64C3D3}" type="datetimeFigureOut">
              <a:rPr lang="en-AU" smtClean="0"/>
              <a:t>13/06/2018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E1F9-19F4-4A1D-B056-82D764B811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4803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EE71-EAC1-4F7C-9030-D2235A64C3D3}" type="datetimeFigureOut">
              <a:rPr lang="en-AU" smtClean="0"/>
              <a:t>13/06/2018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E1F9-19F4-4A1D-B056-82D764B811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6957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EE71-EAC1-4F7C-9030-D2235A64C3D3}" type="datetimeFigureOut">
              <a:rPr lang="en-AU" smtClean="0"/>
              <a:t>13/06/2018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E1F9-19F4-4A1D-B056-82D764B8112C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8055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EE71-EAC1-4F7C-9030-D2235A64C3D3}" type="datetimeFigureOut">
              <a:rPr lang="en-AU" smtClean="0"/>
              <a:t>13/06/2018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E1F9-19F4-4A1D-B056-82D764B8112C}" type="slidenum">
              <a:rPr lang="en-AU" smtClean="0"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73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EE71-EAC1-4F7C-9030-D2235A64C3D3}" type="datetimeFigureOut">
              <a:rPr lang="en-AU" smtClean="0"/>
              <a:t>13/06/2018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E1F9-19F4-4A1D-B056-82D764B811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92176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EE71-EAC1-4F7C-9030-D2235A64C3D3}" type="datetimeFigureOut">
              <a:rPr lang="en-AU" smtClean="0"/>
              <a:t>13/06/2018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E1F9-19F4-4A1D-B056-82D764B811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4489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EE71-EAC1-4F7C-9030-D2235A64C3D3}" type="datetimeFigureOut">
              <a:rPr lang="en-AU" smtClean="0"/>
              <a:t>13/06/2018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E1F9-19F4-4A1D-B056-82D764B811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0404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EE71-EAC1-4F7C-9030-D2235A64C3D3}" type="datetimeFigureOut">
              <a:rPr lang="en-AU" smtClean="0"/>
              <a:t>13/06/2018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E1F9-19F4-4A1D-B056-82D764B811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79006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EE71-EAC1-4F7C-9030-D2235A64C3D3}" type="datetimeFigureOut">
              <a:rPr lang="en-AU" smtClean="0"/>
              <a:t>13/06/2018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E1F9-19F4-4A1D-B056-82D764B811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34979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EE71-EAC1-4F7C-9030-D2235A64C3D3}" type="datetimeFigureOut">
              <a:rPr lang="en-AU" smtClean="0"/>
              <a:t>13/06/2018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E1F9-19F4-4A1D-B056-82D764B811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47645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EE71-EAC1-4F7C-9030-D2235A64C3D3}" type="datetimeFigureOut">
              <a:rPr lang="en-AU" smtClean="0"/>
              <a:t>13/06/2018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E1F9-19F4-4A1D-B056-82D764B811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5214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EE71-EAC1-4F7C-9030-D2235A64C3D3}" type="datetimeFigureOut">
              <a:rPr lang="en-AU" smtClean="0"/>
              <a:t>13/06/2018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E1F9-19F4-4A1D-B056-82D764B811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5930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EE71-EAC1-4F7C-9030-D2235A64C3D3}" type="datetimeFigureOut">
              <a:rPr lang="en-AU" smtClean="0"/>
              <a:t>13/06/2018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E1F9-19F4-4A1D-B056-82D764B8112C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05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EE71-EAC1-4F7C-9030-D2235A64C3D3}" type="datetimeFigureOut">
              <a:rPr lang="en-AU" smtClean="0"/>
              <a:t>13/06/2018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E1F9-19F4-4A1D-B056-82D764B8112C}" type="slidenum">
              <a:rPr lang="en-AU" smtClean="0"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61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EE71-EAC1-4F7C-9030-D2235A64C3D3}" type="datetimeFigureOut">
              <a:rPr lang="en-AU" smtClean="0"/>
              <a:t>13/06/2018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E1F9-19F4-4A1D-B056-82D764B811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3131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EE71-EAC1-4F7C-9030-D2235A64C3D3}" type="datetimeFigureOut">
              <a:rPr lang="en-AU" smtClean="0"/>
              <a:t>13/06/2018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E1F9-19F4-4A1D-B056-82D764B811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2331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EE71-EAC1-4F7C-9030-D2235A64C3D3}" type="datetimeFigureOut">
              <a:rPr lang="en-AU" smtClean="0"/>
              <a:t>13/06/2018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E1F9-19F4-4A1D-B056-82D764B811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61583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B85EE71-EAC1-4F7C-9030-D2235A64C3D3}" type="datetimeFigureOut">
              <a:rPr lang="en-AU" smtClean="0"/>
              <a:t>13/06/2018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DE1F9-19F4-4A1D-B056-82D764B811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35716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B85EE71-EAC1-4F7C-9030-D2235A64C3D3}" type="datetimeFigureOut">
              <a:rPr lang="en-AU" smtClean="0"/>
              <a:t>13/06/2018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DE1F9-19F4-4A1D-B056-82D764B811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9127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诗篇第五卷之</a:t>
            </a:r>
            <a:r>
              <a:rPr lang="en-US" altLang="zh-CN" dirty="0" smtClean="0"/>
              <a:t>120-134</a:t>
            </a:r>
            <a:endParaRPr lang="en-AU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sz="3600" dirty="0" smtClean="0"/>
          </a:p>
          <a:p>
            <a:r>
              <a:rPr lang="en-US" altLang="zh-CN" sz="3600" dirty="0" smtClean="0"/>
              <a:t>~ </a:t>
            </a:r>
            <a:r>
              <a:rPr lang="zh-CN" altLang="en-US" sz="3600" dirty="0" smtClean="0"/>
              <a:t>上行</a:t>
            </a:r>
            <a:r>
              <a:rPr lang="zh-CN" altLang="en-US" sz="3600" dirty="0"/>
              <a:t>之</a:t>
            </a:r>
            <a:r>
              <a:rPr lang="zh-CN" altLang="en-US" sz="3600" dirty="0" smtClean="0"/>
              <a:t>诗 </a:t>
            </a:r>
            <a:r>
              <a:rPr lang="en-US" altLang="zh-CN" sz="3600" dirty="0" smtClean="0"/>
              <a:t>~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307197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第二</a:t>
            </a:r>
            <a:r>
              <a:rPr lang="zh-CN" altLang="en-US" dirty="0" smtClean="0"/>
              <a:t>阶段：光照（</a:t>
            </a:r>
            <a:r>
              <a:rPr lang="en-US" altLang="zh-CN" dirty="0" smtClean="0"/>
              <a:t>125-129</a:t>
            </a:r>
            <a:r>
              <a:rPr lang="zh-CN" altLang="en-US" dirty="0" smtClean="0"/>
              <a:t>）</a:t>
            </a:r>
            <a:endParaRPr lang="en-AU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  阶段不能明确划定界线，第一阶段重点在于洁净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第二阶段重点在光照，不是不再有洁净，而是加深及扩大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  光照：是看见内在“己”的问题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5964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125</a:t>
            </a:r>
            <a:r>
              <a:rPr lang="zh-CN" altLang="en-US" dirty="0" smtClean="0"/>
              <a:t>篇：依靠（里面的冲突与得胜）</a:t>
            </a:r>
            <a:endParaRPr lang="en-AU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背景：可能是遗民从巴比伦归回耶路撒冷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‘依靠’</a:t>
            </a:r>
            <a:r>
              <a:rPr lang="zh-CN" altLang="en-US" dirty="0"/>
              <a:t>因</a:t>
            </a:r>
            <a:r>
              <a:rPr lang="zh-CN" altLang="en-US" dirty="0" smtClean="0"/>
              <a:t>看见自己蒙拯救，因着爱，重新献上自己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‘锡安山’稳固，耶路撒冷“安全”</a:t>
            </a:r>
            <a:r>
              <a:rPr lang="en-US" altLang="zh-CN" dirty="0" smtClean="0"/>
              <a:t>— </a:t>
            </a:r>
            <a:r>
              <a:rPr lang="zh-CN" altLang="en-US" dirty="0" smtClean="0"/>
              <a:t>被众山环绕 </a:t>
            </a:r>
            <a:r>
              <a:rPr lang="en-US" altLang="zh-CN" dirty="0"/>
              <a:t>—</a:t>
            </a:r>
            <a:r>
              <a:rPr lang="en-US" altLang="zh-CN" dirty="0" smtClean="0"/>
              <a:t> </a:t>
            </a:r>
            <a:r>
              <a:rPr lang="zh-CN" altLang="en-US" dirty="0" smtClean="0"/>
              <a:t>神做保护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‘锡安山’有大卫的宝座，有神的权柄，就安稳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  恶人的杖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我们里面的肉体好像很强大有力，但主许可下临到</a:t>
            </a:r>
            <a:r>
              <a:rPr lang="en-US" altLang="zh-CN" dirty="0" smtClean="0"/>
              <a:t>	</a:t>
            </a:r>
            <a:r>
              <a:rPr lang="zh-CN" altLang="en-US" dirty="0" smtClean="0"/>
              <a:t>一段时候，让我们能够认识不再依靠肉体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zh-CN" altLang="en-US" dirty="0" smtClean="0"/>
              <a:t>  看见肉体与圣灵相争，看见十字架可拯救我们</a:t>
            </a:r>
            <a:r>
              <a:rPr lang="en-US" altLang="zh-CN" dirty="0" smtClean="0"/>
              <a:t>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91837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126</a:t>
            </a:r>
            <a:r>
              <a:rPr lang="zh-CN" altLang="en-US" dirty="0" smtClean="0"/>
              <a:t>篇：转变（十字架的两面）</a:t>
            </a:r>
            <a:endParaRPr lang="en-AU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背景：被掳归回，从被捆绑中的释放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  撒种：丢出种子，任其死亡，才能“结出很多子粒来”约</a:t>
            </a:r>
            <a:r>
              <a:rPr lang="en-US" altLang="zh-CN" dirty="0" smtClean="0"/>
              <a:t>12:24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  肉体：“外壳”打破，才能释放里面基督的生命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  农夫“流泪</a:t>
            </a:r>
            <a:r>
              <a:rPr lang="en-US" altLang="zh-CN" dirty="0" smtClean="0"/>
              <a:t>—</a:t>
            </a:r>
            <a:r>
              <a:rPr lang="zh-CN" altLang="en-US" dirty="0" smtClean="0"/>
              <a:t>撒种”，不是被迫，乃是甘心，选择十架，才能‘欢呼收割’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zh-CN" altLang="en-US" dirty="0" smtClean="0"/>
              <a:t>  看见肉体必须经历死亡，使我们活出基督的生命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20275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127</a:t>
            </a:r>
            <a:r>
              <a:rPr lang="zh-CN" altLang="en-US" dirty="0" smtClean="0"/>
              <a:t>篇：建造（建造与长进）</a:t>
            </a:r>
            <a:endParaRPr lang="en-AU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背景：所罗门建殿</a:t>
            </a: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  有启示才能建造（大卫，彼得）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   </a:t>
            </a:r>
            <a:r>
              <a:rPr lang="zh-CN" altLang="en-US" dirty="0" smtClean="0"/>
              <a:t>有和平才能建造（和睦和谐</a:t>
            </a:r>
            <a:r>
              <a:rPr lang="en-US" altLang="zh-CN" dirty="0" smtClean="0"/>
              <a:t>—</a:t>
            </a:r>
            <a:r>
              <a:rPr lang="zh-CN" altLang="en-US" dirty="0" smtClean="0"/>
              <a:t>爱）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  建造或增长是团体的，不是个别的，“彼此相助联络”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  建造者是神，人却要起来配合，让他</a:t>
            </a:r>
            <a:r>
              <a:rPr lang="zh-CN" altLang="en-US" dirty="0"/>
              <a:t>藉</a:t>
            </a:r>
            <a:r>
              <a:rPr lang="zh-CN" altLang="en-US" dirty="0" smtClean="0"/>
              <a:t>我们来做成他的工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  儿女</a:t>
            </a:r>
            <a:r>
              <a:rPr lang="en-US" altLang="zh-CN" dirty="0" smtClean="0"/>
              <a:t>—</a:t>
            </a:r>
            <a:r>
              <a:rPr lang="zh-CN" altLang="en-US" dirty="0" smtClean="0"/>
              <a:t>生命增长</a:t>
            </a:r>
            <a:r>
              <a:rPr lang="en-US" altLang="zh-CN" dirty="0" smtClean="0"/>
              <a:t>—</a:t>
            </a:r>
            <a:r>
              <a:rPr lang="zh-CN" altLang="en-US" dirty="0" smtClean="0"/>
              <a:t>是产业（恩典）又是赏赐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  利剑</a:t>
            </a:r>
            <a:r>
              <a:rPr lang="en-US" altLang="zh-CN" dirty="0" smtClean="0"/>
              <a:t>—</a:t>
            </a:r>
            <a:r>
              <a:rPr lang="zh-CN" altLang="en-US" dirty="0"/>
              <a:t>是</a:t>
            </a:r>
            <a:r>
              <a:rPr lang="zh-CN" altLang="en-US" dirty="0" smtClean="0"/>
              <a:t>经历雕刻，受过管教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  说话</a:t>
            </a:r>
            <a:r>
              <a:rPr lang="en-US" altLang="zh-CN" dirty="0" smtClean="0"/>
              <a:t>—</a:t>
            </a:r>
            <a:r>
              <a:rPr lang="zh-CN" altLang="en-US" dirty="0" smtClean="0"/>
              <a:t>不至于羞愧：说话有力因有成熟生命作后盾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zh-CN" altLang="en-US" dirty="0" smtClean="0"/>
              <a:t>  神要建造我们成为他的家，受管教成为利剑，叫神得荣耀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287952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128</a:t>
            </a:r>
            <a:r>
              <a:rPr lang="zh-CN" altLang="en-US" dirty="0" smtClean="0"/>
              <a:t>篇：结果（</a:t>
            </a:r>
            <a:r>
              <a:rPr lang="zh-CN" altLang="en-US" dirty="0"/>
              <a:t>满有</a:t>
            </a:r>
            <a:r>
              <a:rPr lang="zh-CN" altLang="en-US" dirty="0" smtClean="0"/>
              <a:t>圣灵与多结果子）</a:t>
            </a:r>
            <a:endParaRPr lang="en-AU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  比前一篇：昌盛安稳，快乐，结果子的图画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  敬畏神是“有福的”“快乐的”。不是奴仆怕刑罚，儿子因爱</a:t>
            </a:r>
            <a:r>
              <a:rPr lang="en-US" altLang="zh-CN" dirty="0" smtClean="0"/>
              <a:t>	</a:t>
            </a:r>
            <a:r>
              <a:rPr lang="zh-CN" altLang="en-US" dirty="0" smtClean="0"/>
              <a:t>怕父不喜悦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  如约瑟</a:t>
            </a:r>
            <a:r>
              <a:rPr lang="zh-CN" altLang="en-US" dirty="0"/>
              <a:t>的</a:t>
            </a:r>
            <a:r>
              <a:rPr lang="zh-CN" altLang="en-US" dirty="0" smtClean="0"/>
              <a:t>“敬畏神！”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zh-CN" altLang="en-US" dirty="0" smtClean="0"/>
              <a:t>  活在圣灵中多结果子。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242621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129</a:t>
            </a:r>
            <a:r>
              <a:rPr lang="zh-CN" altLang="en-US" dirty="0" smtClean="0"/>
              <a:t>篇：</a:t>
            </a:r>
            <a:r>
              <a:rPr lang="zh-CN" altLang="en-US" dirty="0"/>
              <a:t>受苦</a:t>
            </a:r>
            <a:r>
              <a:rPr lang="zh-CN" altLang="en-US" dirty="0" smtClean="0"/>
              <a:t>（属灵与属肉体的生活）</a:t>
            </a:r>
            <a:endParaRPr lang="en-AU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  </a:t>
            </a:r>
            <a:r>
              <a:rPr lang="zh-CN" altLang="en-US" dirty="0"/>
              <a:t>雅</a:t>
            </a:r>
            <a:r>
              <a:rPr lang="zh-CN" altLang="en-US" dirty="0" smtClean="0"/>
              <a:t>各一生与人摔跤（哥哥</a:t>
            </a:r>
            <a:r>
              <a:rPr lang="en-US" altLang="zh-CN" dirty="0" smtClean="0"/>
              <a:t>/</a:t>
            </a:r>
            <a:r>
              <a:rPr lang="zh-CN" altLang="en-US" dirty="0" smtClean="0"/>
              <a:t>父亲</a:t>
            </a:r>
            <a:r>
              <a:rPr lang="en-US" altLang="zh-CN" dirty="0" smtClean="0"/>
              <a:t>/</a:t>
            </a:r>
            <a:r>
              <a:rPr lang="zh-CN" altLang="en-US" dirty="0" smtClean="0"/>
              <a:t>舅父）好像得胜，若不是神的保守一无所有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  最后与神摔跤，失败了，却是得胜，因使我们脱离自己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 </a:t>
            </a:r>
            <a:r>
              <a:rPr lang="en-US" altLang="zh-CN" dirty="0" smtClean="0"/>
              <a:t> </a:t>
            </a:r>
            <a:r>
              <a:rPr lang="zh-CN" altLang="en-US" dirty="0" smtClean="0"/>
              <a:t>“</a:t>
            </a:r>
            <a:r>
              <a:rPr lang="zh-CN" altLang="en-US" dirty="0"/>
              <a:t>扶犁而耕</a:t>
            </a:r>
            <a:r>
              <a:rPr lang="zh-CN" altLang="en-US" dirty="0" smtClean="0"/>
              <a:t>”</a:t>
            </a:r>
            <a:r>
              <a:rPr lang="en-US" altLang="zh-CN" dirty="0" smtClean="0"/>
              <a:t>—</a:t>
            </a:r>
            <a:r>
              <a:rPr lang="zh-CN" altLang="en-US" dirty="0" smtClean="0"/>
              <a:t>就是十字架的工作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“恶人绳索”</a:t>
            </a:r>
            <a:r>
              <a:rPr lang="en-US" altLang="zh-CN" dirty="0" smtClean="0"/>
              <a:t>—</a:t>
            </a:r>
            <a:r>
              <a:rPr lang="zh-CN" altLang="en-US" dirty="0" smtClean="0"/>
              <a:t>神容许恶人来辖制使你受苦。之后要叫你得释放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“房顶上的草”“高抬自己”速长却速灭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zh-CN" altLang="en-US" dirty="0" smtClean="0"/>
              <a:t>  属肉体的虚空和无有，叫我们藉失败而得胜，从雅各变为以色列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6028692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130</a:t>
            </a:r>
            <a:r>
              <a:rPr lang="zh-CN" altLang="en-US" dirty="0" smtClean="0"/>
              <a:t>篇：等候（破碎）</a:t>
            </a:r>
            <a:endParaRPr lang="en-AU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  第一段落：属地</a:t>
            </a:r>
            <a:r>
              <a:rPr lang="en-US" altLang="zh-CN" dirty="0" smtClean="0">
                <a:sym typeface="Wingdings" panose="05000000000000000000" pitchFamily="2" charset="2"/>
              </a:rPr>
              <a:t></a:t>
            </a:r>
            <a:r>
              <a:rPr lang="zh-CN" altLang="en-US" dirty="0" smtClean="0">
                <a:sym typeface="Wingdings" panose="05000000000000000000" pitchFamily="2" charset="2"/>
              </a:rPr>
              <a:t>属天</a:t>
            </a:r>
            <a:r>
              <a:rPr lang="en-US" altLang="zh-CN" dirty="0">
                <a:sym typeface="Wingdings" panose="05000000000000000000" pitchFamily="2" charset="2"/>
              </a:rPr>
              <a:t/>
            </a:r>
            <a:br>
              <a:rPr lang="en-US" altLang="zh-CN" dirty="0">
                <a:sym typeface="Wingdings" panose="05000000000000000000" pitchFamily="2" charset="2"/>
              </a:rPr>
            </a:br>
            <a:r>
              <a:rPr lang="en-US" altLang="zh-CN" dirty="0" smtClean="0">
                <a:sym typeface="Wingdings" panose="05000000000000000000" pitchFamily="2" charset="2"/>
              </a:rPr>
              <a:t>   </a:t>
            </a:r>
            <a:r>
              <a:rPr lang="zh-CN" altLang="en-US" dirty="0" smtClean="0">
                <a:sym typeface="Wingdings" panose="05000000000000000000" pitchFamily="2" charset="2"/>
              </a:rPr>
              <a:t>第二段落：属肉体</a:t>
            </a:r>
            <a:r>
              <a:rPr lang="en-US" altLang="zh-CN" dirty="0" smtClean="0">
                <a:sym typeface="Wingdings" panose="05000000000000000000" pitchFamily="2" charset="2"/>
              </a:rPr>
              <a:t>/</a:t>
            </a:r>
            <a:r>
              <a:rPr lang="zh-CN" altLang="en-US" dirty="0" smtClean="0">
                <a:sym typeface="Wingdings" panose="05000000000000000000" pitchFamily="2" charset="2"/>
              </a:rPr>
              <a:t>魂</a:t>
            </a:r>
            <a:r>
              <a:rPr lang="en-US" altLang="zh-CN" dirty="0" smtClean="0">
                <a:sym typeface="Wingdings" panose="05000000000000000000" pitchFamily="2" charset="2"/>
              </a:rPr>
              <a:t></a:t>
            </a:r>
            <a:r>
              <a:rPr lang="zh-CN" altLang="en-US" dirty="0" smtClean="0">
                <a:sym typeface="Wingdings" panose="05000000000000000000" pitchFamily="2" charset="2"/>
              </a:rPr>
              <a:t>属灵</a:t>
            </a:r>
            <a:r>
              <a:rPr lang="en-US" altLang="zh-CN" dirty="0">
                <a:sym typeface="Wingdings" panose="05000000000000000000" pitchFamily="2" charset="2"/>
              </a:rPr>
              <a:t/>
            </a:r>
            <a:br>
              <a:rPr lang="en-US" altLang="zh-CN" dirty="0">
                <a:sym typeface="Wingdings" panose="05000000000000000000" pitchFamily="2" charset="2"/>
              </a:rPr>
            </a:br>
            <a:r>
              <a:rPr lang="en-US" altLang="zh-CN" dirty="0" smtClean="0">
                <a:sym typeface="Wingdings" panose="05000000000000000000" pitchFamily="2" charset="2"/>
              </a:rPr>
              <a:t>   </a:t>
            </a:r>
            <a:r>
              <a:rPr lang="zh-CN" altLang="en-US" dirty="0" smtClean="0">
                <a:sym typeface="Wingdings" panose="05000000000000000000" pitchFamily="2" charset="2"/>
              </a:rPr>
              <a:t>第三段落：更完满联合</a:t>
            </a:r>
            <a:endParaRPr lang="en-US" altLang="zh-CN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>
                <a:sym typeface="Wingdings" panose="05000000000000000000" pitchFamily="2" charset="2"/>
              </a:rPr>
              <a:t>  仍为罪捆绑：对罪孽有如此深厚的感觉，因现在对肉体有更深</a:t>
            </a:r>
            <a:r>
              <a:rPr lang="zh-CN" altLang="en-US" dirty="0">
                <a:sym typeface="Wingdings" panose="05000000000000000000" pitchFamily="2" charset="2"/>
              </a:rPr>
              <a:t>的</a:t>
            </a:r>
            <a:r>
              <a:rPr lang="zh-CN" altLang="en-US" dirty="0" smtClean="0">
                <a:sym typeface="Wingdings" panose="05000000000000000000" pitchFamily="2" charset="2"/>
              </a:rPr>
              <a:t>认识，好像在进步中突然掉进深渊</a:t>
            </a:r>
            <a:endParaRPr lang="en-US" altLang="zh-CN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>
                <a:sym typeface="Wingdings" panose="05000000000000000000" pitchFamily="2" charset="2"/>
              </a:rPr>
              <a:t>  对罪的感觉扩大到好像无法忍受，恨恶自己</a:t>
            </a:r>
            <a:endParaRPr lang="en-US" altLang="zh-CN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>
                <a:sym typeface="Wingdings" panose="05000000000000000000" pitchFamily="2" charset="2"/>
              </a:rPr>
              <a:t>  仍然仰望神‘主有赦免之恩’</a:t>
            </a:r>
            <a:r>
              <a:rPr lang="en-US" altLang="zh-CN" dirty="0" smtClean="0">
                <a:sym typeface="Wingdings" panose="05000000000000000000" pitchFamily="2" charset="2"/>
              </a:rPr>
              <a:t>—</a:t>
            </a:r>
            <a:r>
              <a:rPr lang="zh-CN" altLang="en-US" dirty="0" smtClean="0">
                <a:sym typeface="Wingdings" panose="05000000000000000000" pitchFamily="2" charset="2"/>
              </a:rPr>
              <a:t>经历破碎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zh-CN" altLang="en-US" dirty="0" smtClean="0"/>
              <a:t>  对‘己’有更深的认识，对神有更多的等候仰望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3437536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131</a:t>
            </a:r>
            <a:r>
              <a:rPr lang="zh-CN" altLang="en-US" dirty="0" smtClean="0"/>
              <a:t>篇：断奶（谦卑）</a:t>
            </a:r>
            <a:endParaRPr lang="en-AU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  大卫一生经历许多破碎，所以才柔软谦卑</a:t>
            </a:r>
            <a:endParaRPr lang="en-US" altLang="zh-CN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>
                <a:sym typeface="Wingdings" panose="05000000000000000000" pitchFamily="2" charset="2"/>
              </a:rPr>
              <a:t>  被父亲</a:t>
            </a:r>
            <a:r>
              <a:rPr lang="zh-CN" altLang="en-US" dirty="0">
                <a:sym typeface="Wingdings" panose="05000000000000000000" pitchFamily="2" charset="2"/>
              </a:rPr>
              <a:t>、</a:t>
            </a:r>
            <a:r>
              <a:rPr lang="zh-CN" altLang="en-US" dirty="0" smtClean="0">
                <a:sym typeface="Wingdings" panose="05000000000000000000" pitchFamily="2" charset="2"/>
              </a:rPr>
              <a:t>哥哥轻看，被扫罗追杀，受拿八羞辱，亚吉前装疯，犯罪失孩子，被儿子追杀，被示每咒骂，数点百姓</a:t>
            </a:r>
            <a:r>
              <a:rPr lang="en-US" altLang="zh-CN" dirty="0" smtClean="0">
                <a:sym typeface="Wingdings" panose="05000000000000000000" pitchFamily="2" charset="2"/>
              </a:rPr>
              <a:t/>
            </a:r>
            <a:br>
              <a:rPr lang="en-US" altLang="zh-CN" dirty="0" smtClean="0">
                <a:sym typeface="Wingdings" panose="05000000000000000000" pitchFamily="2" charset="2"/>
              </a:rPr>
            </a:br>
            <a:r>
              <a:rPr lang="en-US" altLang="zh-CN" dirty="0" smtClean="0">
                <a:sym typeface="Wingdings" panose="05000000000000000000" pitchFamily="2" charset="2"/>
              </a:rPr>
              <a:t>—</a:t>
            </a:r>
            <a:r>
              <a:rPr lang="zh-CN" altLang="en-US" dirty="0">
                <a:sym typeface="Wingdings" panose="05000000000000000000" pitchFamily="2" charset="2"/>
              </a:rPr>
              <a:t> </a:t>
            </a:r>
            <a:r>
              <a:rPr lang="zh-CN" altLang="en-US" dirty="0" smtClean="0">
                <a:sym typeface="Wingdings" panose="05000000000000000000" pitchFamily="2" charset="2"/>
              </a:rPr>
              <a:t>犯错，认罪，甘受罚</a:t>
            </a:r>
            <a:endParaRPr lang="en-US" altLang="zh-CN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>
                <a:sym typeface="Wingdings" panose="05000000000000000000" pitchFamily="2" charset="2"/>
              </a:rPr>
              <a:t>  “</a:t>
            </a:r>
            <a:r>
              <a:rPr lang="zh-CN" altLang="en-US" dirty="0">
                <a:sym typeface="Wingdings" panose="05000000000000000000" pitchFamily="2" charset="2"/>
              </a:rPr>
              <a:t>心不狂傲</a:t>
            </a:r>
            <a:r>
              <a:rPr lang="zh-CN" altLang="en-US" dirty="0" smtClean="0">
                <a:sym typeface="Wingdings" panose="05000000000000000000" pitchFamily="2" charset="2"/>
              </a:rPr>
              <a:t>”</a:t>
            </a:r>
            <a:r>
              <a:rPr lang="en-US" altLang="zh-CN" dirty="0" smtClean="0">
                <a:sym typeface="Wingdings" panose="05000000000000000000" pitchFamily="2" charset="2"/>
              </a:rPr>
              <a:t>— </a:t>
            </a:r>
            <a:r>
              <a:rPr lang="zh-CN" altLang="en-US" dirty="0" smtClean="0">
                <a:sym typeface="Wingdings" panose="05000000000000000000" pitchFamily="2" charset="2"/>
              </a:rPr>
              <a:t>十架破碎</a:t>
            </a:r>
            <a:r>
              <a:rPr lang="en-US" altLang="zh-CN" dirty="0" smtClean="0">
                <a:sym typeface="Wingdings" panose="05000000000000000000" pitchFamily="2" charset="2"/>
              </a:rPr>
              <a:t/>
            </a:r>
            <a:br>
              <a:rPr lang="en-US" altLang="zh-CN" dirty="0" smtClean="0">
                <a:sym typeface="Wingdings" panose="05000000000000000000" pitchFamily="2" charset="2"/>
              </a:rPr>
            </a:br>
            <a:r>
              <a:rPr lang="en-US" altLang="zh-CN" dirty="0" smtClean="0">
                <a:sym typeface="Wingdings" panose="05000000000000000000" pitchFamily="2" charset="2"/>
              </a:rPr>
              <a:t>  </a:t>
            </a:r>
            <a:r>
              <a:rPr lang="zh-CN" altLang="en-US" dirty="0" smtClean="0">
                <a:sym typeface="Wingdings" panose="05000000000000000000" pitchFamily="2" charset="2"/>
              </a:rPr>
              <a:t>“不敢行”     </a:t>
            </a:r>
            <a:r>
              <a:rPr lang="en-US" altLang="zh-CN" dirty="0" smtClean="0">
                <a:sym typeface="Wingdings" panose="05000000000000000000" pitchFamily="2" charset="2"/>
              </a:rPr>
              <a:t>— </a:t>
            </a:r>
            <a:r>
              <a:rPr lang="zh-CN" altLang="en-US" dirty="0" smtClean="0">
                <a:sym typeface="Wingdings" panose="05000000000000000000" pitchFamily="2" charset="2"/>
              </a:rPr>
              <a:t>没有不安、焦虑挣扎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zh-CN" altLang="en-US" dirty="0" smtClean="0"/>
              <a:t>  ‘断奶’</a:t>
            </a:r>
            <a:r>
              <a:rPr lang="en-US" altLang="zh-CN" dirty="0" smtClean="0"/>
              <a:t>— </a:t>
            </a:r>
            <a:r>
              <a:rPr lang="zh-CN" altLang="en-US" dirty="0" smtClean="0"/>
              <a:t>不为吃奶，想用爱的交流，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		      </a:t>
            </a:r>
            <a:r>
              <a:rPr lang="zh-CN" altLang="en-US" dirty="0" smtClean="0"/>
              <a:t>不求祝福，只要见神的面！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8029723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132</a:t>
            </a:r>
            <a:r>
              <a:rPr lang="zh-CN" altLang="en-US" dirty="0" smtClean="0"/>
              <a:t>篇：居所（彼此心愿的成全）</a:t>
            </a:r>
            <a:endParaRPr lang="en-AU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  大卫在旷野流浪，却渴慕成为神建立居所</a:t>
            </a:r>
            <a:endParaRPr lang="en-US" altLang="zh-CN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>
                <a:sym typeface="Wingdings" panose="05000000000000000000" pitchFamily="2" charset="2"/>
              </a:rPr>
              <a:t>  “大卫的苦难”</a:t>
            </a:r>
            <a:r>
              <a:rPr lang="en-US" altLang="zh-CN" dirty="0" smtClean="0">
                <a:sym typeface="Wingdings" panose="05000000000000000000" pitchFamily="2" charset="2"/>
              </a:rPr>
              <a:t>—</a:t>
            </a:r>
            <a:r>
              <a:rPr lang="zh-CN" altLang="en-US" dirty="0" smtClean="0">
                <a:sym typeface="Wingdings" panose="05000000000000000000" pitchFamily="2" charset="2"/>
              </a:rPr>
              <a:t>因着爱而有的苦难</a:t>
            </a:r>
            <a:r>
              <a:rPr lang="en-US" altLang="zh-CN" dirty="0" smtClean="0">
                <a:sym typeface="Wingdings" panose="05000000000000000000" pitchFamily="2" charset="2"/>
              </a:rPr>
              <a:t>—</a:t>
            </a:r>
            <a:r>
              <a:rPr lang="zh-CN" altLang="en-US" dirty="0" smtClean="0">
                <a:sym typeface="Wingdings" panose="05000000000000000000" pitchFamily="2" charset="2"/>
              </a:rPr>
              <a:t>神不会忘记</a:t>
            </a:r>
            <a:endParaRPr lang="en-US" altLang="zh-CN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>
                <a:sym typeface="Wingdings" panose="05000000000000000000" pitchFamily="2" charset="2"/>
              </a:rPr>
              <a:t> </a:t>
            </a:r>
            <a:r>
              <a:rPr lang="en-US" altLang="zh-CN" dirty="0" smtClean="0">
                <a:sym typeface="Wingdings" panose="05000000000000000000" pitchFamily="2" charset="2"/>
              </a:rPr>
              <a:t> </a:t>
            </a:r>
            <a:r>
              <a:rPr lang="zh-CN" altLang="en-US" dirty="0" smtClean="0">
                <a:sym typeface="Wingdings" panose="05000000000000000000" pitchFamily="2" charset="2"/>
              </a:rPr>
              <a:t>大卫看见知道神所要的，更愿意摆上一切</a:t>
            </a:r>
            <a:endParaRPr lang="en-US" altLang="zh-CN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/>
              <a:t>  </a:t>
            </a:r>
            <a:r>
              <a:rPr lang="zh-CN" altLang="en-US" dirty="0" smtClean="0"/>
              <a:t>神要先成全大卫，建立他的家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zh-CN" altLang="en-US" dirty="0" smtClean="0"/>
              <a:t>  大卫的家成为神的家，神的家成为大卫的家</a:t>
            </a:r>
            <a:r>
              <a:rPr lang="en-US" altLang="zh-CN" dirty="0" smtClean="0"/>
              <a:t>—</a:t>
            </a:r>
            <a:r>
              <a:rPr lang="zh-CN" altLang="en-US" dirty="0" smtClean="0"/>
              <a:t>神人融合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671244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133</a:t>
            </a:r>
            <a:r>
              <a:rPr lang="zh-CN" altLang="en-US" dirty="0" smtClean="0"/>
              <a:t>篇：合一（身体的生活）</a:t>
            </a:r>
            <a:endParaRPr lang="en-AU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  </a:t>
            </a:r>
            <a:r>
              <a:rPr lang="en-US" altLang="zh-CN" dirty="0" smtClean="0"/>
              <a:t>132—</a:t>
            </a:r>
            <a:r>
              <a:rPr lang="zh-CN" altLang="en-US" dirty="0" smtClean="0"/>
              <a:t>爱神 </a:t>
            </a:r>
            <a:r>
              <a:rPr lang="en-US" altLang="zh-CN" dirty="0" smtClean="0"/>
              <a:t>133—</a:t>
            </a:r>
            <a:r>
              <a:rPr lang="zh-CN" altLang="en-US" dirty="0" smtClean="0"/>
              <a:t>爱弟兄 （弟兄们在神的家中和睦同居）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 </a:t>
            </a:r>
            <a:r>
              <a:rPr lang="en-US" altLang="zh-CN" dirty="0" smtClean="0"/>
              <a:t> </a:t>
            </a:r>
            <a:r>
              <a:rPr lang="zh-CN" altLang="en-US" dirty="0" smtClean="0"/>
              <a:t>因爱神而能相爱（雅各的儿子们）（押沙龙怨恨暗嫩）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 </a:t>
            </a:r>
            <a:r>
              <a:rPr lang="en-US" altLang="zh-CN" dirty="0" smtClean="0"/>
              <a:t> </a:t>
            </a:r>
            <a:r>
              <a:rPr lang="zh-CN" altLang="en-US" dirty="0" smtClean="0"/>
              <a:t>约</a:t>
            </a:r>
            <a:r>
              <a:rPr lang="en-US" altLang="zh-CN" dirty="0" smtClean="0"/>
              <a:t>17:11,21,</a:t>
            </a:r>
            <a:r>
              <a:rPr lang="zh-CN" altLang="en-US" dirty="0" smtClean="0"/>
              <a:t>合而为一，更要活出合一的见证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林前</a:t>
            </a:r>
            <a:r>
              <a:rPr lang="en-US" altLang="zh-CN" dirty="0" smtClean="0"/>
              <a:t>1:10-13,</a:t>
            </a:r>
            <a:r>
              <a:rPr lang="zh-CN" altLang="en-US" dirty="0" smtClean="0"/>
              <a:t>一心一意，彼此相合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  世人</a:t>
            </a:r>
            <a:r>
              <a:rPr lang="en-US" altLang="zh-CN" dirty="0" smtClean="0"/>
              <a:t>—</a:t>
            </a:r>
            <a:r>
              <a:rPr lang="zh-CN" altLang="en-US" dirty="0" smtClean="0"/>
              <a:t>“岂是看守我弟兄的？”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 </a:t>
            </a:r>
            <a:r>
              <a:rPr lang="en-US" altLang="zh-CN" dirty="0" smtClean="0"/>
              <a:t> </a:t>
            </a:r>
            <a:r>
              <a:rPr lang="zh-CN" altLang="en-US" dirty="0" smtClean="0"/>
              <a:t>不是客气，‘保持距离免冲突’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    —</a:t>
            </a:r>
            <a:r>
              <a:rPr lang="zh-CN" altLang="en-US" dirty="0" smtClean="0"/>
              <a:t>乃是‘己’被对付，“谦虚”“温柔”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zh-CN" altLang="en-US" dirty="0" smtClean="0"/>
              <a:t>  身体生活和睦，带来属天的祝福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896080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“上行”</a:t>
            </a:r>
            <a:r>
              <a:rPr lang="en-US" altLang="zh-CN" dirty="0" smtClean="0"/>
              <a:t>—</a:t>
            </a:r>
            <a:r>
              <a:rPr lang="zh-CN" altLang="en-US" dirty="0" smtClean="0"/>
              <a:t>“上升”“登上”逐渐向上的观念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  属灵生命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上行的生命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向前向上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>   </a:t>
            </a:r>
            <a:r>
              <a:rPr lang="zh-CN" altLang="en-US" dirty="0" smtClean="0"/>
              <a:t>如旷野的</a:t>
            </a:r>
            <a:r>
              <a:rPr lang="en-US" altLang="zh-CN" dirty="0" smtClean="0"/>
              <a:t>42</a:t>
            </a:r>
            <a:r>
              <a:rPr lang="zh-CN" altLang="en-US" dirty="0" smtClean="0"/>
              <a:t>站</a:t>
            </a:r>
            <a:endParaRPr lang="en-AU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  是个人的也是团体的经历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22677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134</a:t>
            </a:r>
            <a:r>
              <a:rPr lang="zh-CN" altLang="en-US" dirty="0" smtClean="0"/>
              <a:t>篇：祝福（警醒事奉）</a:t>
            </a:r>
            <a:endParaRPr lang="en-AU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 </a:t>
            </a:r>
            <a:r>
              <a:rPr lang="zh-CN" altLang="en-US" dirty="0" smtClean="0"/>
              <a:t> 朝圣客刚到达或离开时，依依不舍，与神殿的人彼此祝福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 </a:t>
            </a:r>
            <a:r>
              <a:rPr lang="en-US" altLang="zh-CN" dirty="0" smtClean="0"/>
              <a:t> </a:t>
            </a:r>
            <a:r>
              <a:rPr lang="zh-CN" altLang="en-US" dirty="0" smtClean="0"/>
              <a:t>一直忠心服事，</a:t>
            </a:r>
            <a:r>
              <a:rPr lang="zh-CN" altLang="en-US" smtClean="0"/>
              <a:t>等候</a:t>
            </a:r>
            <a:r>
              <a:rPr lang="zh-CN" altLang="en-US" smtClean="0"/>
              <a:t>‘主的显现’</a:t>
            </a:r>
            <a:endParaRPr lang="en-US" altLang="zh-CN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/>
              <a:t> </a:t>
            </a:r>
            <a:r>
              <a:rPr lang="en-US" altLang="zh-CN" smtClean="0"/>
              <a:t> </a:t>
            </a:r>
            <a:r>
              <a:rPr lang="zh-CN" altLang="en-US" smtClean="0"/>
              <a:t>摩西 </a:t>
            </a:r>
            <a:r>
              <a:rPr lang="en-US" altLang="zh-CN" smtClean="0"/>
              <a:t>/ </a:t>
            </a:r>
            <a:r>
              <a:rPr lang="zh-CN" altLang="en-US" smtClean="0"/>
              <a:t>约书亚</a:t>
            </a:r>
            <a:endParaRPr lang="en-US" altLang="zh-CN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mtClean="0"/>
              <a:t>  </a:t>
            </a:r>
            <a:r>
              <a:rPr lang="zh-CN" altLang="en-US" smtClean="0"/>
              <a:t>大卫 </a:t>
            </a:r>
            <a:r>
              <a:rPr lang="en-US" altLang="zh-CN" smtClean="0"/>
              <a:t>/ </a:t>
            </a:r>
            <a:r>
              <a:rPr lang="zh-CN" altLang="en-US" smtClean="0"/>
              <a:t>所罗门</a:t>
            </a:r>
            <a:endParaRPr lang="en-US" altLang="zh-CN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/>
              <a:t> </a:t>
            </a:r>
            <a:r>
              <a:rPr lang="en-US" altLang="zh-CN" smtClean="0"/>
              <a:t> </a:t>
            </a:r>
            <a:r>
              <a:rPr lang="zh-CN" altLang="en-US" smtClean="0"/>
              <a:t>保罗 </a:t>
            </a:r>
            <a:r>
              <a:rPr lang="en-US" altLang="zh-CN" smtClean="0"/>
              <a:t>/ </a:t>
            </a:r>
            <a:r>
              <a:rPr lang="zh-CN" altLang="en-US" smtClean="0"/>
              <a:t>提摩太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41714150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第一阶段</a:t>
            </a:r>
            <a:r>
              <a:rPr lang="en-US" altLang="zh-CN" dirty="0" smtClean="0"/>
              <a:t>—</a:t>
            </a:r>
            <a:r>
              <a:rPr lang="zh-CN" altLang="en-US" dirty="0" smtClean="0"/>
              <a:t>洁净</a:t>
            </a:r>
            <a:endParaRPr lang="en-AU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120 </a:t>
            </a:r>
            <a:r>
              <a:rPr lang="zh-CN" altLang="en-US" dirty="0" smtClean="0"/>
              <a:t>渴望脱离虚谎世界，在基督里长大</a:t>
            </a:r>
            <a:endParaRPr lang="en-US" altLang="zh-CN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121 </a:t>
            </a:r>
            <a:r>
              <a:rPr lang="zh-CN" altLang="en-US" dirty="0" smtClean="0"/>
              <a:t>向山举目</a:t>
            </a:r>
            <a:r>
              <a:rPr lang="en-US" altLang="zh-CN" dirty="0" smtClean="0"/>
              <a:t>—</a:t>
            </a:r>
            <a:r>
              <a:rPr lang="zh-CN" altLang="en-US" dirty="0" smtClean="0"/>
              <a:t>经历主的保守</a:t>
            </a:r>
            <a:endParaRPr lang="en-US" altLang="zh-CN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122 </a:t>
            </a:r>
            <a:r>
              <a:rPr lang="zh-CN" altLang="en-US" dirty="0" smtClean="0"/>
              <a:t>得着同伴，爱慕神家</a:t>
            </a:r>
            <a:endParaRPr lang="en-US" altLang="zh-CN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123 </a:t>
            </a:r>
            <a:r>
              <a:rPr lang="zh-CN" altLang="en-US" dirty="0" smtClean="0"/>
              <a:t>经历管教的手</a:t>
            </a:r>
            <a:endParaRPr lang="en-US" altLang="zh-CN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124 </a:t>
            </a:r>
            <a:r>
              <a:rPr lang="zh-CN" altLang="en-US" dirty="0" smtClean="0"/>
              <a:t>回顾神的帮助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5096018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第二阶段</a:t>
            </a:r>
            <a:r>
              <a:rPr lang="en-US" altLang="zh-CN" dirty="0" smtClean="0"/>
              <a:t>—</a:t>
            </a:r>
            <a:r>
              <a:rPr lang="zh-CN" altLang="en-US" dirty="0" smtClean="0"/>
              <a:t>光照</a:t>
            </a:r>
            <a:endParaRPr lang="en-AU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125 </a:t>
            </a:r>
            <a:r>
              <a:rPr lang="zh-CN" altLang="en-US" dirty="0" smtClean="0"/>
              <a:t>看见内里‘恶人’与‘义人’之争战，恶人最终受制</a:t>
            </a:r>
            <a:endParaRPr lang="en-US" altLang="zh-CN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126 </a:t>
            </a:r>
            <a:r>
              <a:rPr lang="zh-CN" altLang="en-US" dirty="0" smtClean="0"/>
              <a:t>看见‘被掳归回’是因‘流泪撒种’</a:t>
            </a:r>
            <a:endParaRPr lang="en-US" altLang="zh-CN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127 </a:t>
            </a:r>
            <a:r>
              <a:rPr lang="zh-CN" altLang="en-US" dirty="0" smtClean="0"/>
              <a:t>看见神要建造，管教我们成利剑，叫神得荣耀</a:t>
            </a:r>
            <a:endParaRPr lang="en-US" altLang="zh-CN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128 </a:t>
            </a:r>
            <a:r>
              <a:rPr lang="zh-CN" altLang="en-US" dirty="0" smtClean="0"/>
              <a:t>看见活在圣灵中，就满结果子</a:t>
            </a:r>
            <a:endParaRPr lang="en-US" altLang="zh-CN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129 </a:t>
            </a:r>
            <a:r>
              <a:rPr lang="zh-CN" altLang="en-US" dirty="0" smtClean="0"/>
              <a:t>回顾‘肉体’之苦害，神砍断恶人绳索，才叫雅各变为以色列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4957662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第三阶段</a:t>
            </a:r>
            <a:endParaRPr lang="en-AU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130 </a:t>
            </a:r>
            <a:r>
              <a:rPr lang="zh-CN" altLang="en-US" dirty="0"/>
              <a:t>对</a:t>
            </a:r>
            <a:r>
              <a:rPr lang="zh-CN" altLang="en-US" dirty="0" smtClean="0"/>
              <a:t>‘己’有更深得认识，更仰望等候神</a:t>
            </a:r>
            <a:endParaRPr lang="en-US" altLang="zh-CN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131 </a:t>
            </a:r>
            <a:r>
              <a:rPr lang="zh-CN" altLang="en-US" dirty="0" smtClean="0"/>
              <a:t>不狂傲，谦卑的婴孩</a:t>
            </a:r>
            <a:endParaRPr lang="en-US" altLang="zh-CN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132 </a:t>
            </a:r>
            <a:r>
              <a:rPr lang="zh-CN" altLang="en-US" dirty="0" smtClean="0"/>
              <a:t>爱神，爱神的居所</a:t>
            </a:r>
            <a:endParaRPr lang="en-US" altLang="zh-CN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133 </a:t>
            </a:r>
            <a:r>
              <a:rPr lang="zh-CN" altLang="en-US" dirty="0" smtClean="0"/>
              <a:t>爱弟兄</a:t>
            </a:r>
            <a:endParaRPr lang="en-US" altLang="zh-CN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134 </a:t>
            </a:r>
            <a:r>
              <a:rPr lang="zh-CN" altLang="en-US" dirty="0" smtClean="0"/>
              <a:t>忠心事奉，等候主显现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492150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问题讨论</a:t>
            </a:r>
            <a:endParaRPr lang="en-AU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zh-CN" altLang="en-US" sz="4000" dirty="0" smtClean="0"/>
              <a:t>上行之诗给我们看见信徒成长的经历和进程。请选择一篇来分享你曾如何有相似的学习和经历。</a:t>
            </a:r>
            <a:endParaRPr lang="en-US" altLang="zh-CN" sz="4000" dirty="0" smtClean="0"/>
          </a:p>
        </p:txBody>
      </p:sp>
    </p:spTree>
    <p:extLst>
      <p:ext uri="{BB962C8B-B14F-4D97-AF65-F5344CB8AC3E}">
        <p14:creationId xmlns:p14="http://schemas.microsoft.com/office/powerpoint/2010/main" val="3389574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背景</a:t>
            </a:r>
            <a:endParaRPr lang="en-US" altLang="zh-CN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zh-CN" altLang="en-US" dirty="0" smtClean="0"/>
              <a:t>朝圣者往耶路撒冷守节时，在路上唱</a:t>
            </a:r>
            <a:endParaRPr lang="en-US" altLang="zh-CN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zh-CN" altLang="en-US" dirty="0" smtClean="0"/>
              <a:t>祭司在圣殿唱（上殿敬拜共有</a:t>
            </a:r>
            <a:r>
              <a:rPr lang="en-US" altLang="zh-CN" dirty="0" smtClean="0"/>
              <a:t>15</a:t>
            </a:r>
            <a:r>
              <a:rPr lang="zh-CN" altLang="en-US" dirty="0" smtClean="0"/>
              <a:t>台阶）</a:t>
            </a:r>
            <a:endParaRPr lang="en-US" altLang="zh-CN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zh-CN" altLang="en-US" dirty="0" smtClean="0"/>
              <a:t>被掳归回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  如上雅各的天梯 </a:t>
            </a:r>
            <a:r>
              <a:rPr lang="en-US" altLang="zh-CN" dirty="0" smtClean="0"/>
              <a:t>--</a:t>
            </a:r>
            <a:r>
              <a:rPr lang="zh-CN" altLang="en-US" dirty="0" smtClean="0"/>
              <a:t>（基督）引到神那里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zh-CN" altLang="en-US" dirty="0" smtClean="0"/>
              <a:t>  成长的不同阶段如：承受恩典</a:t>
            </a:r>
            <a:r>
              <a:rPr lang="en-US" altLang="zh-CN" dirty="0" smtClean="0"/>
              <a:t>/</a:t>
            </a:r>
            <a:r>
              <a:rPr lang="zh-CN" altLang="en-US" dirty="0" smtClean="0"/>
              <a:t>内在冲突</a:t>
            </a:r>
            <a:r>
              <a:rPr lang="en-US" altLang="zh-CN" dirty="0" smtClean="0"/>
              <a:t>/</a:t>
            </a:r>
            <a:r>
              <a:rPr lang="zh-CN" altLang="en-US" dirty="0" smtClean="0"/>
              <a:t>降服</a:t>
            </a:r>
            <a:r>
              <a:rPr lang="en-US" altLang="zh-CN" dirty="0" smtClean="0"/>
              <a:t>/</a:t>
            </a:r>
            <a:r>
              <a:rPr lang="zh-CN" altLang="en-US" dirty="0" smtClean="0"/>
              <a:t>和谐</a:t>
            </a:r>
            <a:r>
              <a:rPr lang="en-US" altLang="zh-CN" dirty="0" smtClean="0"/>
              <a:t>/</a:t>
            </a:r>
            <a:r>
              <a:rPr lang="zh-CN" altLang="en-US" dirty="0" smtClean="0"/>
              <a:t>在基督里</a:t>
            </a:r>
            <a:r>
              <a:rPr lang="en-US" altLang="zh-CN" dirty="0" smtClean="0"/>
              <a:t>/</a:t>
            </a:r>
            <a:r>
              <a:rPr lang="zh-CN" altLang="en-US" dirty="0" smtClean="0"/>
              <a:t>住在基督里</a:t>
            </a:r>
            <a:r>
              <a:rPr lang="en-US" altLang="zh-CN" dirty="0" smtClean="0"/>
              <a:t>/</a:t>
            </a:r>
            <a:r>
              <a:rPr lang="zh-CN" altLang="en-US" dirty="0" smtClean="0"/>
              <a:t>基督在我们里面</a:t>
            </a:r>
            <a:r>
              <a:rPr lang="en-US" altLang="zh-CN" dirty="0" smtClean="0"/>
              <a:t>/</a:t>
            </a:r>
            <a:r>
              <a:rPr lang="zh-CN" altLang="en-US" dirty="0" smtClean="0"/>
              <a:t>基督成形在我们里面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1992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404668"/>
              </p:ext>
            </p:extLst>
          </p:nvPr>
        </p:nvGraphicFramePr>
        <p:xfrm>
          <a:off x="1388056" y="1698459"/>
          <a:ext cx="9481710" cy="37364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0285"/>
                <a:gridCol w="1580285"/>
                <a:gridCol w="1580285"/>
                <a:gridCol w="1580285"/>
                <a:gridCol w="1580285"/>
                <a:gridCol w="1580285"/>
              </a:tblGrid>
              <a:tr h="622738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洁净</a:t>
                      </a:r>
                      <a:endParaRPr lang="en-A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120</a:t>
                      </a:r>
                      <a:endParaRPr lang="en-A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121</a:t>
                      </a:r>
                      <a:endParaRPr lang="en-A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122</a:t>
                      </a:r>
                      <a:endParaRPr lang="en-A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123</a:t>
                      </a:r>
                      <a:endParaRPr lang="en-A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124</a:t>
                      </a:r>
                      <a:endParaRPr lang="en-AU" sz="3200" dirty="0"/>
                    </a:p>
                  </a:txBody>
                  <a:tcPr/>
                </a:tc>
              </a:tr>
              <a:tr h="622738">
                <a:tc v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拯救</a:t>
                      </a:r>
                      <a:endParaRPr lang="en-A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保守</a:t>
                      </a:r>
                      <a:endParaRPr lang="en-A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平安</a:t>
                      </a:r>
                      <a:endParaRPr lang="en-A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怜悯</a:t>
                      </a:r>
                      <a:endParaRPr lang="en-A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逃脱</a:t>
                      </a:r>
                      <a:endParaRPr lang="en-AU" sz="3200" dirty="0"/>
                    </a:p>
                  </a:txBody>
                  <a:tcPr/>
                </a:tc>
              </a:tr>
              <a:tr h="622738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3200" kern="1200" dirty="0" smtClean="0"/>
                        <a:t>光照</a:t>
                      </a:r>
                      <a:endParaRPr lang="en-AU" sz="3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125</a:t>
                      </a:r>
                      <a:endParaRPr lang="en-A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126</a:t>
                      </a:r>
                      <a:endParaRPr lang="en-A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127</a:t>
                      </a:r>
                      <a:endParaRPr lang="en-A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128</a:t>
                      </a:r>
                      <a:endParaRPr lang="en-A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129</a:t>
                      </a:r>
                      <a:endParaRPr lang="en-AU" sz="3200" dirty="0"/>
                    </a:p>
                  </a:txBody>
                  <a:tcPr/>
                </a:tc>
              </a:tr>
              <a:tr h="622738">
                <a:tc v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依靠</a:t>
                      </a:r>
                      <a:endParaRPr lang="en-A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转变</a:t>
                      </a:r>
                      <a:endParaRPr lang="en-A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建造</a:t>
                      </a:r>
                      <a:endParaRPr lang="en-A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结果</a:t>
                      </a:r>
                      <a:endParaRPr lang="en-A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受苦</a:t>
                      </a:r>
                      <a:endParaRPr lang="en-AU" sz="3200" dirty="0"/>
                    </a:p>
                  </a:txBody>
                  <a:tcPr/>
                </a:tc>
              </a:tr>
              <a:tr h="622738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3200" kern="1200" dirty="0" smtClean="0"/>
                        <a:t>联合</a:t>
                      </a:r>
                      <a:endParaRPr lang="en-AU" sz="3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130</a:t>
                      </a:r>
                      <a:endParaRPr lang="en-A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131</a:t>
                      </a:r>
                      <a:endParaRPr lang="en-A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132</a:t>
                      </a:r>
                      <a:endParaRPr lang="en-A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133</a:t>
                      </a:r>
                      <a:endParaRPr lang="en-A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134</a:t>
                      </a:r>
                      <a:endParaRPr lang="en-AU" sz="3200" dirty="0"/>
                    </a:p>
                  </a:txBody>
                  <a:tcPr/>
                </a:tc>
              </a:tr>
              <a:tr h="622738">
                <a:tc v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等候</a:t>
                      </a:r>
                      <a:endParaRPr lang="en-A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断奶</a:t>
                      </a:r>
                      <a:endParaRPr lang="en-A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居所</a:t>
                      </a:r>
                      <a:endParaRPr lang="en-A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合一</a:t>
                      </a:r>
                      <a:endParaRPr lang="en-A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祝福</a:t>
                      </a:r>
                      <a:endParaRPr lang="en-AU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39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120</a:t>
            </a:r>
            <a:r>
              <a:rPr lang="zh-CN" altLang="en-US" dirty="0" smtClean="0"/>
              <a:t>篇： 拯救（上行愿望的觉醒）</a:t>
            </a:r>
            <a:endParaRPr lang="en-AU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背景：可能是大卫逃到祭司城时遇见以东人多益。他后来告知扫罗大卫的行踪。大卫想起他的诡诈的舌头。</a:t>
            </a:r>
            <a:endParaRPr lang="en-US" altLang="zh-CN" dirty="0" smtClean="0"/>
          </a:p>
          <a:p>
            <a:r>
              <a:rPr lang="zh-CN" altLang="en-US" dirty="0"/>
              <a:t>重生</a:t>
            </a:r>
            <a:r>
              <a:rPr lang="zh-CN" altLang="en-US" dirty="0" smtClean="0"/>
              <a:t>者的经历：渴望向上长大。“竭力进入完全”不是安于现状</a:t>
            </a: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dirty="0" smtClean="0"/>
              <a:t>  神容许“急难”临到</a:t>
            </a: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dirty="0" smtClean="0"/>
              <a:t>‘米设’应许地之北‘基达’、应许地之南</a:t>
            </a:r>
            <a:r>
              <a:rPr lang="en-US" altLang="zh-CN" dirty="0" smtClean="0"/>
              <a:t>—</a:t>
            </a:r>
            <a:r>
              <a:rPr lang="zh-CN" altLang="en-US" dirty="0" smtClean="0"/>
              <a:t>流荡在世界中</a:t>
            </a: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dirty="0" smtClean="0"/>
              <a:t>‘利剑’：神的话</a:t>
            </a:r>
            <a:r>
              <a:rPr lang="en-US" altLang="zh-CN" dirty="0" smtClean="0"/>
              <a:t>—</a:t>
            </a:r>
            <a:r>
              <a:rPr lang="zh-CN" altLang="en-US" dirty="0" smtClean="0"/>
              <a:t>显出谎言和诡诈。‘炭火’</a:t>
            </a:r>
            <a:r>
              <a:rPr lang="en-US" altLang="zh-CN" dirty="0" smtClean="0"/>
              <a:t>— </a:t>
            </a:r>
            <a:r>
              <a:rPr lang="zh-CN" altLang="en-US" dirty="0" smtClean="0"/>
              <a:t>神的审判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zh-CN" altLang="en-US" dirty="0" smtClean="0"/>
              <a:t>  渴求脱离世界的</a:t>
            </a:r>
            <a:r>
              <a:rPr lang="zh-CN" altLang="en-US" dirty="0"/>
              <a:t>虚谎</a:t>
            </a:r>
            <a:r>
              <a:rPr lang="zh-CN" altLang="en-US" dirty="0" smtClean="0"/>
              <a:t>，活在基督里。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67439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121</a:t>
            </a:r>
            <a:r>
              <a:rPr lang="zh-CN" altLang="en-US" dirty="0" smtClean="0"/>
              <a:t>篇</a:t>
            </a:r>
            <a:r>
              <a:rPr lang="zh-CN" altLang="en-US" dirty="0"/>
              <a:t>：保守（</a:t>
            </a:r>
            <a:r>
              <a:rPr lang="zh-CN" altLang="en-US" dirty="0" smtClean="0"/>
              <a:t>跟随与保守）</a:t>
            </a:r>
            <a:endParaRPr lang="en-AU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背景：传说是朝圣客上耶路撒冷的路上黄昏之时唱的诗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  饥渴的心，开始上行，不留在世界</a:t>
            </a:r>
            <a:r>
              <a:rPr lang="en-US" altLang="zh-CN" dirty="0" smtClean="0"/>
              <a:t>,</a:t>
            </a:r>
            <a:r>
              <a:rPr lang="zh-CN" altLang="en-US" dirty="0" smtClean="0"/>
              <a:t>“向山举目”</a:t>
            </a:r>
            <a:r>
              <a:rPr lang="en-US" altLang="zh-CN" dirty="0" smtClean="0"/>
              <a:t>,</a:t>
            </a:r>
            <a:r>
              <a:rPr lang="zh-CN" altLang="en-US" dirty="0" smtClean="0"/>
              <a:t>不看四围环境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  因爱奔跑，放下重担，脱去缠累（来</a:t>
            </a:r>
            <a:r>
              <a:rPr lang="en-US" altLang="zh-CN" dirty="0" smtClean="0"/>
              <a:t>12:1</a:t>
            </a:r>
            <a:r>
              <a:rPr lang="zh-CN" altLang="en-US" dirty="0" smtClean="0"/>
              <a:t>）仰望耶稣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“那能保守你们不失脚”犹</a:t>
            </a:r>
            <a:r>
              <a:rPr lang="en-US" altLang="zh-CN" dirty="0" smtClean="0"/>
              <a:t>1:24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“</a:t>
            </a:r>
            <a:r>
              <a:rPr lang="zh-CN" altLang="en-US" dirty="0"/>
              <a:t>保护以色列的， 也不打盹也不睡觉</a:t>
            </a:r>
            <a:r>
              <a:rPr lang="zh-CN" altLang="en-US" dirty="0" smtClean="0"/>
              <a:t>”</a:t>
            </a:r>
            <a:r>
              <a:rPr lang="zh-CN" altLang="en-US" dirty="0"/>
              <a:t>诗</a:t>
            </a:r>
            <a:r>
              <a:rPr lang="en-US" altLang="zh-CN" dirty="0" smtClean="0"/>
              <a:t>121:4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zh-CN" altLang="en-US" dirty="0" smtClean="0"/>
              <a:t>  主能吸引我们快跑跟随，也能保守我们，因他不打盹</a:t>
            </a:r>
            <a:r>
              <a:rPr lang="zh-CN" altLang="en-US" dirty="0"/>
              <a:t>、</a:t>
            </a:r>
            <a:r>
              <a:rPr lang="zh-CN" altLang="en-US" dirty="0" smtClean="0"/>
              <a:t>不睡觉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36219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122</a:t>
            </a:r>
            <a:r>
              <a:rPr lang="zh-CN" altLang="en-US" dirty="0" smtClean="0"/>
              <a:t>篇：平安（属灵的同伴）</a:t>
            </a:r>
            <a:endParaRPr lang="en-AU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背景：可能是大卫逃难后，重回耶路撒冷时的心情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  从世界（</a:t>
            </a:r>
            <a:r>
              <a:rPr lang="en-US" altLang="zh-CN" dirty="0" smtClean="0"/>
              <a:t>120</a:t>
            </a:r>
            <a:r>
              <a:rPr lang="zh-CN" altLang="en-US" dirty="0" smtClean="0"/>
              <a:t>）</a:t>
            </a:r>
            <a:r>
              <a:rPr lang="en-US" altLang="zh-CN" dirty="0" smtClean="0">
                <a:sym typeface="Wingdings" panose="05000000000000000000" pitchFamily="2" charset="2"/>
              </a:rPr>
              <a:t> </a:t>
            </a:r>
            <a:r>
              <a:rPr lang="zh-CN" altLang="en-US" dirty="0" smtClean="0">
                <a:sym typeface="Wingdings" panose="05000000000000000000" pitchFamily="2" charset="2"/>
              </a:rPr>
              <a:t>朝圣路上（</a:t>
            </a:r>
            <a:r>
              <a:rPr lang="en-US" altLang="zh-CN" dirty="0" smtClean="0">
                <a:sym typeface="Wingdings" panose="05000000000000000000" pitchFamily="2" charset="2"/>
              </a:rPr>
              <a:t>121</a:t>
            </a:r>
            <a:r>
              <a:rPr lang="zh-CN" altLang="en-US" dirty="0" smtClean="0">
                <a:sym typeface="Wingdings" panose="05000000000000000000" pitchFamily="2" charset="2"/>
              </a:rPr>
              <a:t>）</a:t>
            </a:r>
            <a:r>
              <a:rPr lang="en-US" altLang="zh-CN" dirty="0" smtClean="0">
                <a:sym typeface="Wingdings" panose="05000000000000000000" pitchFamily="2" charset="2"/>
              </a:rPr>
              <a:t> </a:t>
            </a:r>
            <a:r>
              <a:rPr lang="zh-CN" altLang="en-US" dirty="0" smtClean="0">
                <a:sym typeface="Wingdings" panose="05000000000000000000" pitchFamily="2" charset="2"/>
              </a:rPr>
              <a:t>抵达（</a:t>
            </a:r>
            <a:r>
              <a:rPr lang="en-US" altLang="zh-CN" dirty="0" smtClean="0">
                <a:sym typeface="Wingdings" panose="05000000000000000000" pitchFamily="2" charset="2"/>
              </a:rPr>
              <a:t>122</a:t>
            </a:r>
            <a:r>
              <a:rPr lang="zh-CN" altLang="en-US" dirty="0" smtClean="0">
                <a:sym typeface="Wingdings" panose="05000000000000000000" pitchFamily="2" charset="2"/>
              </a:rPr>
              <a:t>）</a:t>
            </a:r>
            <a:endParaRPr lang="en-US" altLang="zh-CN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>
                <a:sym typeface="Wingdings" panose="05000000000000000000" pitchFamily="2" charset="2"/>
              </a:rPr>
              <a:t>  欢喜：发现属灵的同伴。“跟随羊羔的脚踪”歌</a:t>
            </a:r>
            <a:r>
              <a:rPr lang="en-US" altLang="zh-CN" dirty="0" smtClean="0">
                <a:sym typeface="Wingdings" panose="05000000000000000000" pitchFamily="2" charset="2"/>
              </a:rPr>
              <a:t>1:8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dirty="0" smtClean="0">
                <a:sym typeface="Wingdings" panose="05000000000000000000" pitchFamily="2" charset="2"/>
              </a:rPr>
              <a:t>遇见主自己！</a:t>
            </a:r>
            <a:endParaRPr lang="en-US" altLang="zh-CN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>
                <a:sym typeface="Wingdings" panose="05000000000000000000" pitchFamily="2" charset="2"/>
              </a:rPr>
              <a:t>  看见“联络整齐”弗</a:t>
            </a:r>
            <a:r>
              <a:rPr lang="en-US" altLang="zh-CN" dirty="0" smtClean="0">
                <a:sym typeface="Wingdings" panose="05000000000000000000" pitchFamily="2" charset="2"/>
              </a:rPr>
              <a:t>4:15 </a:t>
            </a:r>
            <a:r>
              <a:rPr lang="zh-CN" altLang="en-US" dirty="0" smtClean="0">
                <a:sym typeface="Wingdings" panose="05000000000000000000" pitchFamily="2" charset="2"/>
              </a:rPr>
              <a:t>“联络得合式</a:t>
            </a:r>
            <a:r>
              <a:rPr lang="en-US" altLang="zh-CN" dirty="0" smtClean="0">
                <a:sym typeface="Wingdings" panose="05000000000000000000" pitchFamily="2" charset="2"/>
              </a:rPr>
              <a:t>,…,</a:t>
            </a:r>
            <a:r>
              <a:rPr lang="zh-CN" altLang="en-US" dirty="0" smtClean="0">
                <a:sym typeface="Wingdings" panose="05000000000000000000" pitchFamily="2" charset="2"/>
              </a:rPr>
              <a:t>彼此相助</a:t>
            </a:r>
            <a:r>
              <a:rPr lang="en-US" altLang="zh-CN" dirty="0" smtClean="0">
                <a:sym typeface="Wingdings" panose="05000000000000000000" pitchFamily="2" charset="2"/>
              </a:rPr>
              <a:t>,…</a:t>
            </a:r>
            <a:r>
              <a:rPr lang="zh-CN" altLang="en-US" dirty="0" smtClean="0">
                <a:sym typeface="Wingdings" panose="05000000000000000000" pitchFamily="2" charset="2"/>
              </a:rPr>
              <a:t>爱中建立”</a:t>
            </a:r>
            <a:endParaRPr lang="en-US" altLang="zh-CN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zh-CN" altLang="en-US" dirty="0" smtClean="0">
                <a:sym typeface="Wingdings" panose="05000000000000000000" pitchFamily="2" charset="2"/>
              </a:rPr>
              <a:t>  在‘和睦’‘平安’中建造</a:t>
            </a:r>
            <a:endParaRPr lang="en-US" altLang="zh-CN" dirty="0" smtClean="0">
              <a:sym typeface="Wingdings" panose="05000000000000000000" pitchFamily="2" charset="2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29546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123</a:t>
            </a:r>
            <a:r>
              <a:rPr lang="zh-CN" altLang="en-US" dirty="0" smtClean="0"/>
              <a:t>篇：怜悯（管教的手）</a:t>
            </a:r>
            <a:endParaRPr lang="en-AU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（</a:t>
            </a:r>
            <a:r>
              <a:rPr lang="en-US" altLang="zh-CN" dirty="0" smtClean="0"/>
              <a:t>123</a:t>
            </a:r>
            <a:r>
              <a:rPr lang="zh-CN" altLang="en-US" dirty="0" smtClean="0"/>
              <a:t>）已进到神面前，但仍好像仆人远远侍立</a:t>
            </a: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dirty="0" smtClean="0"/>
              <a:t>诗</a:t>
            </a:r>
            <a:r>
              <a:rPr lang="en-US" altLang="zh-CN" dirty="0" smtClean="0"/>
              <a:t>104:28</a:t>
            </a:r>
            <a:r>
              <a:rPr lang="zh-CN" altLang="en-US" dirty="0" smtClean="0"/>
              <a:t>“供应”的手，诗</a:t>
            </a:r>
            <a:r>
              <a:rPr lang="en-US" altLang="zh-CN" dirty="0" smtClean="0"/>
              <a:t>63:8 </a:t>
            </a:r>
            <a:r>
              <a:rPr lang="zh-CN" altLang="en-US" dirty="0" smtClean="0"/>
              <a:t>“扶持”的手，诗</a:t>
            </a:r>
            <a:r>
              <a:rPr lang="en-US" altLang="zh-CN" dirty="0" smtClean="0"/>
              <a:t>139:10 </a:t>
            </a:r>
            <a:r>
              <a:rPr lang="zh-CN" altLang="en-US" dirty="0" smtClean="0"/>
              <a:t>“引导”的手</a:t>
            </a: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dirty="0"/>
              <a:t>来</a:t>
            </a:r>
            <a:r>
              <a:rPr lang="en-US" altLang="zh-CN" dirty="0" smtClean="0"/>
              <a:t>12:16 </a:t>
            </a:r>
            <a:r>
              <a:rPr lang="zh-CN" altLang="en-US" dirty="0" smtClean="0"/>
              <a:t>“管教”的手</a:t>
            </a: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dirty="0" smtClean="0"/>
              <a:t>在神家中经历“供应”</a:t>
            </a:r>
            <a:r>
              <a:rPr lang="zh-CN" altLang="en-US" dirty="0"/>
              <a:t> </a:t>
            </a:r>
            <a:r>
              <a:rPr lang="zh-CN" altLang="en-US" dirty="0" smtClean="0"/>
              <a:t>“扶持”</a:t>
            </a:r>
            <a:r>
              <a:rPr lang="zh-CN" altLang="en-US" dirty="0"/>
              <a:t> </a:t>
            </a:r>
            <a:r>
              <a:rPr lang="zh-CN" altLang="en-US" dirty="0" smtClean="0"/>
              <a:t>“引导”</a:t>
            </a:r>
            <a:r>
              <a:rPr lang="zh-CN" altLang="en-US" dirty="0"/>
              <a:t> </a:t>
            </a:r>
            <a:r>
              <a:rPr lang="zh-CN" altLang="en-US" dirty="0" smtClean="0"/>
              <a:t>“管教”</a:t>
            </a: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dirty="0" smtClean="0"/>
              <a:t>忍受安逸人的讥诮和藐视（不背十架者的拒绝！）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zh-CN" altLang="en-US" dirty="0" smtClean="0"/>
              <a:t>  在神家中受管教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06417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124</a:t>
            </a:r>
            <a:r>
              <a:rPr lang="zh-CN" altLang="en-US" dirty="0" smtClean="0"/>
              <a:t>篇：逃脱（回顾以往）</a:t>
            </a:r>
            <a:endParaRPr lang="en-AU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120 </a:t>
            </a:r>
            <a:r>
              <a:rPr lang="zh-CN" altLang="en-US" dirty="0" smtClean="0"/>
              <a:t>在世界中，难处中向主呼求</a:t>
            </a:r>
            <a:endParaRPr lang="en-US" altLang="zh-CN" dirty="0" smtClean="0"/>
          </a:p>
          <a:p>
            <a:r>
              <a:rPr lang="en-US" dirty="0" smtClean="0"/>
              <a:t>121 </a:t>
            </a:r>
            <a:r>
              <a:rPr lang="zh-CN" altLang="en-US" dirty="0" smtClean="0"/>
              <a:t>走向神，经历困难，神是</a:t>
            </a:r>
            <a:r>
              <a:rPr lang="zh-CN" altLang="en-US" dirty="0"/>
              <a:t>帮助</a:t>
            </a:r>
            <a:r>
              <a:rPr lang="zh-CN" altLang="en-US" dirty="0" smtClean="0"/>
              <a:t>者</a:t>
            </a:r>
            <a:endParaRPr lang="en-US" altLang="zh-CN" dirty="0" smtClean="0"/>
          </a:p>
          <a:p>
            <a:r>
              <a:rPr lang="en-US" dirty="0" smtClean="0"/>
              <a:t>122 </a:t>
            </a:r>
            <a:r>
              <a:rPr lang="zh-CN" altLang="en-US" dirty="0" smtClean="0"/>
              <a:t>到城门，享受圣徒交通</a:t>
            </a:r>
            <a:endParaRPr lang="en-US" altLang="zh-CN" dirty="0" smtClean="0"/>
          </a:p>
          <a:p>
            <a:r>
              <a:rPr lang="en-US" dirty="0" smtClean="0"/>
              <a:t>123 </a:t>
            </a:r>
            <a:r>
              <a:rPr lang="zh-CN" altLang="en-US" dirty="0" smtClean="0"/>
              <a:t>看见神为主，做仆人事奉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  回想神的恩典“若不是</a:t>
            </a:r>
            <a:r>
              <a:rPr lang="en-US" altLang="zh-CN" dirty="0" smtClean="0"/>
              <a:t>…</a:t>
            </a:r>
            <a:r>
              <a:rPr lang="zh-CN" altLang="en-US" dirty="0" smtClean="0"/>
              <a:t>”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  感受到世界的“攻击”“恨恶”</a:t>
            </a:r>
            <a:r>
              <a:rPr lang="en-US" altLang="zh-CN" dirty="0" smtClean="0"/>
              <a:t>-- </a:t>
            </a:r>
            <a:r>
              <a:rPr lang="zh-CN" altLang="en-US" dirty="0" smtClean="0"/>
              <a:t>如“野兽”“洪水”“网罗”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/>
              <a:t>  认识神是帮助我们，谁能抵挡我们呢？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84740091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TM02900720[[fn=积分]]</Template>
  <TotalTime>405</TotalTime>
  <Words>1335</Words>
  <Application>Microsoft Office PowerPoint</Application>
  <PresentationFormat>宽屏</PresentationFormat>
  <Paragraphs>169</Paragraphs>
  <Slides>24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24</vt:i4>
      </vt:variant>
    </vt:vector>
  </HeadingPairs>
  <TitlesOfParts>
    <vt:vector size="32" baseType="lpstr">
      <vt:lpstr>宋体</vt:lpstr>
      <vt:lpstr>Arial</vt:lpstr>
      <vt:lpstr>Calibri</vt:lpstr>
      <vt:lpstr>Calibri Light</vt:lpstr>
      <vt:lpstr>Wingdings</vt:lpstr>
      <vt:lpstr>Wingdings 2</vt:lpstr>
      <vt:lpstr>HDOfficeLightV0</vt:lpstr>
      <vt:lpstr>1_HDOfficeLightV0</vt:lpstr>
      <vt:lpstr>诗篇第五卷之120-134</vt:lpstr>
      <vt:lpstr>PowerPoint 演示文稿</vt:lpstr>
      <vt:lpstr>PowerPoint 演示文稿</vt:lpstr>
      <vt:lpstr>PowerPoint 演示文稿</vt:lpstr>
      <vt:lpstr>120篇： 拯救（上行愿望的觉醒）</vt:lpstr>
      <vt:lpstr>121篇：保守（跟随与保守）</vt:lpstr>
      <vt:lpstr>122篇：平安（属灵的同伴）</vt:lpstr>
      <vt:lpstr>123篇：怜悯（管教的手）</vt:lpstr>
      <vt:lpstr>124篇：逃脱（回顾以往）</vt:lpstr>
      <vt:lpstr>第二阶段：光照（125-129）</vt:lpstr>
      <vt:lpstr>125篇：依靠（里面的冲突与得胜）</vt:lpstr>
      <vt:lpstr>126篇：转变（十字架的两面）</vt:lpstr>
      <vt:lpstr>127篇：建造（建造与长进）</vt:lpstr>
      <vt:lpstr>128篇：结果（满有圣灵与多结果子）</vt:lpstr>
      <vt:lpstr>129篇：受苦（属灵与属肉体的生活）</vt:lpstr>
      <vt:lpstr>130篇：等候（破碎）</vt:lpstr>
      <vt:lpstr>131篇：断奶（谦卑）</vt:lpstr>
      <vt:lpstr>132篇：居所（彼此心愿的成全）</vt:lpstr>
      <vt:lpstr>133篇：合一（身体的生活）</vt:lpstr>
      <vt:lpstr>134篇：祝福（警醒事奉）</vt:lpstr>
      <vt:lpstr>第一阶段—洁净</vt:lpstr>
      <vt:lpstr>第二阶段—光照</vt:lpstr>
      <vt:lpstr>第三阶段</vt:lpstr>
      <vt:lpstr>问题讨论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Wei Zhou</dc:creator>
  <cp:lastModifiedBy>Wei Zhou</cp:lastModifiedBy>
  <cp:revision>126</cp:revision>
  <dcterms:created xsi:type="dcterms:W3CDTF">2018-05-30T03:03:08Z</dcterms:created>
  <dcterms:modified xsi:type="dcterms:W3CDTF">2018-06-13T11:48:01Z</dcterms:modified>
</cp:coreProperties>
</file>