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9" r:id="rId2"/>
    <p:sldId id="257" r:id="rId3"/>
    <p:sldId id="263" r:id="rId4"/>
    <p:sldId id="265" r:id="rId5"/>
    <p:sldId id="266" r:id="rId6"/>
    <p:sldId id="267" r:id="rId7"/>
    <p:sldId id="268" r:id="rId8"/>
    <p:sldId id="259" r:id="rId9"/>
    <p:sldId id="272" r:id="rId10"/>
    <p:sldId id="271"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180" autoAdjust="0"/>
  </p:normalViewPr>
  <p:slideViewPr>
    <p:cSldViewPr>
      <p:cViewPr varScale="1">
        <p:scale>
          <a:sx n="59" d="100"/>
          <a:sy n="59" d="100"/>
        </p:scale>
        <p:origin x="17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59243E-4D08-4957-BE2F-1F773E13BED4}" type="datetimeFigureOut">
              <a:rPr lang="en-AU" smtClean="0"/>
              <a:t>21/04/2018</a:t>
            </a:fld>
            <a:endParaRPr lang="en-AU"/>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AU"/>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FA922C-0109-4D96-861A-099DF932C723}" type="slidenum">
              <a:rPr lang="en-AU" smtClean="0"/>
              <a:t>‹#›</a:t>
            </a:fld>
            <a:endParaRPr lang="en-AU"/>
          </a:p>
        </p:txBody>
      </p:sp>
    </p:spTree>
    <p:extLst>
      <p:ext uri="{BB962C8B-B14F-4D97-AF65-F5344CB8AC3E}">
        <p14:creationId xmlns:p14="http://schemas.microsoft.com/office/powerpoint/2010/main" val="473253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我们不是因为犯罪才是罪人，而是因为是罪人才犯罪。有罪性</a:t>
            </a:r>
            <a:endParaRPr lang="en-US" altLang="zh-CN" dirty="0" smtClean="0"/>
          </a:p>
          <a:p>
            <a:r>
              <a:rPr lang="zh-CN" altLang="en-US" dirty="0" smtClean="0"/>
              <a:t>大卫最担心的不是丢失王位，而是怕离开神的面。扫罗就是神的灵离开他，有邪灵来困扰他</a:t>
            </a:r>
            <a:endParaRPr lang="en-US" altLang="zh-CN" dirty="0" smtClean="0"/>
          </a:p>
          <a:p>
            <a:r>
              <a:rPr lang="en-US" dirty="0" smtClean="0"/>
              <a:t>13</a:t>
            </a:r>
            <a:r>
              <a:rPr lang="zh-CN" altLang="en-US" dirty="0" smtClean="0"/>
              <a:t>节的话很奇怪，大卫应该是不会掩盖自己的罪，而是用这个例子去指教他人</a:t>
            </a:r>
            <a:endParaRPr lang="en-US" altLang="zh-CN" dirty="0" smtClean="0"/>
          </a:p>
          <a:p>
            <a:r>
              <a:rPr lang="zh-CN" altLang="en-US" dirty="0" smtClean="0"/>
              <a:t>大卫摸到神的心意，新约里的因信称义</a:t>
            </a:r>
            <a:endParaRPr lang="en-AU" dirty="0"/>
          </a:p>
        </p:txBody>
      </p:sp>
      <p:sp>
        <p:nvSpPr>
          <p:cNvPr id="4" name="灯片编号占位符 3"/>
          <p:cNvSpPr>
            <a:spLocks noGrp="1"/>
          </p:cNvSpPr>
          <p:nvPr>
            <p:ph type="sldNum" sz="quarter" idx="10"/>
          </p:nvPr>
        </p:nvSpPr>
        <p:spPr/>
        <p:txBody>
          <a:bodyPr/>
          <a:lstStyle/>
          <a:p>
            <a:fld id="{D8FA922C-0109-4D96-861A-099DF932C723}" type="slidenum">
              <a:rPr lang="en-AU" smtClean="0"/>
              <a:t>11</a:t>
            </a:fld>
            <a:endParaRPr lang="en-AU"/>
          </a:p>
        </p:txBody>
      </p:sp>
    </p:spTree>
    <p:extLst>
      <p:ext uri="{BB962C8B-B14F-4D97-AF65-F5344CB8AC3E}">
        <p14:creationId xmlns:p14="http://schemas.microsoft.com/office/powerpoint/2010/main" val="3164228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这些人敬畏人过于敬畏神</a:t>
            </a:r>
            <a:endParaRPr lang="en-AU" dirty="0"/>
          </a:p>
        </p:txBody>
      </p:sp>
      <p:sp>
        <p:nvSpPr>
          <p:cNvPr id="4" name="灯片编号占位符 3"/>
          <p:cNvSpPr>
            <a:spLocks noGrp="1"/>
          </p:cNvSpPr>
          <p:nvPr>
            <p:ph type="sldNum" sz="quarter" idx="10"/>
          </p:nvPr>
        </p:nvSpPr>
        <p:spPr/>
        <p:txBody>
          <a:bodyPr/>
          <a:lstStyle/>
          <a:p>
            <a:fld id="{D8FA922C-0109-4D96-861A-099DF932C723}" type="slidenum">
              <a:rPr lang="en-AU" smtClean="0"/>
              <a:t>12</a:t>
            </a:fld>
            <a:endParaRPr lang="en-AU"/>
          </a:p>
        </p:txBody>
      </p:sp>
    </p:spTree>
    <p:extLst>
      <p:ext uri="{BB962C8B-B14F-4D97-AF65-F5344CB8AC3E}">
        <p14:creationId xmlns:p14="http://schemas.microsoft.com/office/powerpoint/2010/main" val="1226286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大卫做王之前被人追杀逃难的经历，是大卫被神雕刻，属灵生命成长的过程，这个过程是很宝贵的，而且往往是隐藏的</a:t>
            </a:r>
            <a:endParaRPr lang="en-US" altLang="zh-CN" dirty="0" smtClean="0"/>
          </a:p>
          <a:p>
            <a:r>
              <a:rPr lang="zh-CN" altLang="en-US" dirty="0" smtClean="0"/>
              <a:t>像保罗在阿拉伯的学习了</a:t>
            </a:r>
            <a:r>
              <a:rPr lang="en-US" altLang="zh-CN" dirty="0" smtClean="0"/>
              <a:t>3</a:t>
            </a:r>
            <a:r>
              <a:rPr lang="zh-CN" altLang="en-US" dirty="0" smtClean="0"/>
              <a:t>年才出来为主做工，这段经历我们是不知道的</a:t>
            </a:r>
            <a:endParaRPr lang="en-US" altLang="zh-CN" dirty="0" smtClean="0"/>
          </a:p>
          <a:p>
            <a:r>
              <a:rPr lang="zh-CN" altLang="en-US" dirty="0" smtClean="0"/>
              <a:t>所以大卫的这些诗歌看出大卫当时的成长是像金子一样宝贵</a:t>
            </a:r>
            <a:endParaRPr lang="en-AU" dirty="0"/>
          </a:p>
        </p:txBody>
      </p:sp>
      <p:sp>
        <p:nvSpPr>
          <p:cNvPr id="4" name="灯片编号占位符 3"/>
          <p:cNvSpPr>
            <a:spLocks noGrp="1"/>
          </p:cNvSpPr>
          <p:nvPr>
            <p:ph type="sldNum" sz="quarter" idx="10"/>
          </p:nvPr>
        </p:nvSpPr>
        <p:spPr/>
        <p:txBody>
          <a:bodyPr/>
          <a:lstStyle/>
          <a:p>
            <a:fld id="{D8FA922C-0109-4D96-861A-099DF932C723}" type="slidenum">
              <a:rPr lang="en-AU" smtClean="0"/>
              <a:t>14</a:t>
            </a:fld>
            <a:endParaRPr lang="en-AU"/>
          </a:p>
        </p:txBody>
      </p:sp>
    </p:spTree>
    <p:extLst>
      <p:ext uri="{BB962C8B-B14F-4D97-AF65-F5344CB8AC3E}">
        <p14:creationId xmlns:p14="http://schemas.microsoft.com/office/powerpoint/2010/main" val="1446096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AU" dirty="0"/>
          </a:p>
        </p:txBody>
      </p:sp>
      <p:sp>
        <p:nvSpPr>
          <p:cNvPr id="4" name="灯片编号占位符 3"/>
          <p:cNvSpPr>
            <a:spLocks noGrp="1"/>
          </p:cNvSpPr>
          <p:nvPr>
            <p:ph type="sldNum" sz="quarter" idx="10"/>
          </p:nvPr>
        </p:nvSpPr>
        <p:spPr/>
        <p:txBody>
          <a:bodyPr/>
          <a:lstStyle/>
          <a:p>
            <a:fld id="{D8FA922C-0109-4D96-861A-099DF932C723}" type="slidenum">
              <a:rPr lang="en-AU" smtClean="0"/>
              <a:t>15</a:t>
            </a:fld>
            <a:endParaRPr lang="en-AU"/>
          </a:p>
        </p:txBody>
      </p:sp>
    </p:spTree>
    <p:extLst>
      <p:ext uri="{BB962C8B-B14F-4D97-AF65-F5344CB8AC3E}">
        <p14:creationId xmlns:p14="http://schemas.microsoft.com/office/powerpoint/2010/main" val="3414628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应该叫泪瓶</a:t>
            </a:r>
            <a:endParaRPr lang="en-AU" dirty="0"/>
          </a:p>
        </p:txBody>
      </p:sp>
      <p:sp>
        <p:nvSpPr>
          <p:cNvPr id="4" name="灯片编号占位符 3"/>
          <p:cNvSpPr>
            <a:spLocks noGrp="1"/>
          </p:cNvSpPr>
          <p:nvPr>
            <p:ph type="sldNum" sz="quarter" idx="10"/>
          </p:nvPr>
        </p:nvSpPr>
        <p:spPr/>
        <p:txBody>
          <a:bodyPr/>
          <a:lstStyle/>
          <a:p>
            <a:fld id="{D8FA922C-0109-4D96-861A-099DF932C723}" type="slidenum">
              <a:rPr lang="en-AU" smtClean="0"/>
              <a:t>16</a:t>
            </a:fld>
            <a:endParaRPr lang="en-AU"/>
          </a:p>
        </p:txBody>
      </p:sp>
    </p:spTree>
    <p:extLst>
      <p:ext uri="{BB962C8B-B14F-4D97-AF65-F5344CB8AC3E}">
        <p14:creationId xmlns:p14="http://schemas.microsoft.com/office/powerpoint/2010/main" val="403445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谁要毁坏，当然是仇敌要来毁坏。</a:t>
            </a:r>
            <a:endParaRPr lang="en-US" altLang="zh-CN" dirty="0" smtClean="0"/>
          </a:p>
          <a:p>
            <a:r>
              <a:rPr lang="zh-CN" altLang="en-US" dirty="0" smtClean="0"/>
              <a:t>舌头可以杀人，大卫在之前面对背叛的诗篇里也提及多次</a:t>
            </a:r>
            <a:endParaRPr lang="en-AU" dirty="0"/>
          </a:p>
        </p:txBody>
      </p:sp>
      <p:sp>
        <p:nvSpPr>
          <p:cNvPr id="4" name="灯片编号占位符 3"/>
          <p:cNvSpPr>
            <a:spLocks noGrp="1"/>
          </p:cNvSpPr>
          <p:nvPr>
            <p:ph type="sldNum" sz="quarter" idx="10"/>
          </p:nvPr>
        </p:nvSpPr>
        <p:spPr/>
        <p:txBody>
          <a:bodyPr/>
          <a:lstStyle/>
          <a:p>
            <a:fld id="{D8FA922C-0109-4D96-861A-099DF932C723}" type="slidenum">
              <a:rPr lang="en-AU" smtClean="0"/>
              <a:t>17</a:t>
            </a:fld>
            <a:endParaRPr lang="en-AU"/>
          </a:p>
        </p:txBody>
      </p:sp>
    </p:spTree>
    <p:extLst>
      <p:ext uri="{BB962C8B-B14F-4D97-AF65-F5344CB8AC3E}">
        <p14:creationId xmlns:p14="http://schemas.microsoft.com/office/powerpoint/2010/main" val="4090052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大卫什么感觉，当然是有惧怕</a:t>
            </a:r>
            <a:endParaRPr lang="en-US" altLang="zh-CN" dirty="0" smtClean="0"/>
          </a:p>
          <a:p>
            <a:r>
              <a:rPr lang="zh-CN" altLang="en-US" dirty="0" smtClean="0"/>
              <a:t>大卫被追逼长达</a:t>
            </a:r>
            <a:r>
              <a:rPr lang="en-US" altLang="zh-CN" dirty="0" smtClean="0"/>
              <a:t>10</a:t>
            </a:r>
            <a:r>
              <a:rPr lang="zh-CN" altLang="en-US" dirty="0" smtClean="0"/>
              <a:t>多年，就因为神膏了他，多次几乎就死掉了，但是大卫一直赞美神</a:t>
            </a:r>
            <a:endParaRPr lang="en-AU" dirty="0"/>
          </a:p>
        </p:txBody>
      </p:sp>
      <p:sp>
        <p:nvSpPr>
          <p:cNvPr id="4" name="灯片编号占位符 3"/>
          <p:cNvSpPr>
            <a:spLocks noGrp="1"/>
          </p:cNvSpPr>
          <p:nvPr>
            <p:ph type="sldNum" sz="quarter" idx="10"/>
          </p:nvPr>
        </p:nvSpPr>
        <p:spPr/>
        <p:txBody>
          <a:bodyPr/>
          <a:lstStyle/>
          <a:p>
            <a:fld id="{D8FA922C-0109-4D96-861A-099DF932C723}" type="slidenum">
              <a:rPr lang="en-AU" smtClean="0"/>
              <a:t>18</a:t>
            </a:fld>
            <a:endParaRPr lang="en-AU"/>
          </a:p>
        </p:txBody>
      </p:sp>
    </p:spTree>
    <p:extLst>
      <p:ext uri="{BB962C8B-B14F-4D97-AF65-F5344CB8AC3E}">
        <p14:creationId xmlns:p14="http://schemas.microsoft.com/office/powerpoint/2010/main" val="2494842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TW" altLang="en-US" dirty="0" smtClean="0"/>
              <a:t>荊棘</a:t>
            </a:r>
            <a:r>
              <a:rPr lang="zh-CN" altLang="en-US" dirty="0" smtClean="0"/>
              <a:t>伤人，有刺，百合花没有，所以只有</a:t>
            </a:r>
            <a:r>
              <a:rPr lang="zh-TW" altLang="en-US" dirty="0" smtClean="0"/>
              <a:t>荊棘</a:t>
            </a:r>
            <a:r>
              <a:rPr lang="zh-CN" altLang="en-US" dirty="0" smtClean="0"/>
              <a:t>伤害百合花，而百合花不会伤害别人</a:t>
            </a:r>
            <a:endParaRPr lang="en-US" altLang="zh-CN" dirty="0" smtClean="0"/>
          </a:p>
          <a:p>
            <a:r>
              <a:rPr lang="zh-CN" altLang="en-US" dirty="0" smtClean="0"/>
              <a:t>打左脸，连右脸也给人打，就像大卫对扫罗。但大卫也不是对所有的人都这样，所以我想我们也不是什么人什么情况都让人连右脸也打</a:t>
            </a:r>
            <a:endParaRPr lang="en-AU" dirty="0"/>
          </a:p>
        </p:txBody>
      </p:sp>
      <p:sp>
        <p:nvSpPr>
          <p:cNvPr id="4" name="灯片编号占位符 3"/>
          <p:cNvSpPr>
            <a:spLocks noGrp="1"/>
          </p:cNvSpPr>
          <p:nvPr>
            <p:ph type="sldNum" sz="quarter" idx="10"/>
          </p:nvPr>
        </p:nvSpPr>
        <p:spPr/>
        <p:txBody>
          <a:bodyPr/>
          <a:lstStyle/>
          <a:p>
            <a:fld id="{D8FA922C-0109-4D96-861A-099DF932C723}" type="slidenum">
              <a:rPr lang="en-AU" smtClean="0"/>
              <a:t>19</a:t>
            </a:fld>
            <a:endParaRPr lang="en-AU"/>
          </a:p>
        </p:txBody>
      </p:sp>
    </p:spTree>
    <p:extLst>
      <p:ext uri="{BB962C8B-B14F-4D97-AF65-F5344CB8AC3E}">
        <p14:creationId xmlns:p14="http://schemas.microsoft.com/office/powerpoint/2010/main" val="1268501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en-AU"/>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AU"/>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90723550-F1A1-4F9D-9DBB-CB361C7FC455}" type="slidenum">
              <a:rPr lang="en-US" altLang="zh-CN"/>
              <a:pPr/>
              <a:t>‹#›</a:t>
            </a:fld>
            <a:endParaRPr lang="en-US" altLang="zh-CN"/>
          </a:p>
        </p:txBody>
      </p:sp>
    </p:spTree>
    <p:extLst>
      <p:ext uri="{BB962C8B-B14F-4D97-AF65-F5344CB8AC3E}">
        <p14:creationId xmlns:p14="http://schemas.microsoft.com/office/powerpoint/2010/main" val="227699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AU"/>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AU"/>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BA2A07B2-62A4-4E21-93FE-C75254256FE7}" type="slidenum">
              <a:rPr lang="en-US" altLang="zh-CN"/>
              <a:pPr/>
              <a:t>‹#›</a:t>
            </a:fld>
            <a:endParaRPr lang="en-US" altLang="zh-CN"/>
          </a:p>
        </p:txBody>
      </p:sp>
    </p:spTree>
    <p:extLst>
      <p:ext uri="{BB962C8B-B14F-4D97-AF65-F5344CB8AC3E}">
        <p14:creationId xmlns:p14="http://schemas.microsoft.com/office/powerpoint/2010/main" val="213397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en-AU"/>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AU"/>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BDDFFAB5-3573-4086-8422-56C17ADB741D}" type="slidenum">
              <a:rPr lang="en-US" altLang="zh-CN"/>
              <a:pPr/>
              <a:t>‹#›</a:t>
            </a:fld>
            <a:endParaRPr lang="en-US" altLang="zh-CN"/>
          </a:p>
        </p:txBody>
      </p:sp>
    </p:spTree>
    <p:extLst>
      <p:ext uri="{BB962C8B-B14F-4D97-AF65-F5344CB8AC3E}">
        <p14:creationId xmlns:p14="http://schemas.microsoft.com/office/powerpoint/2010/main" val="339514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AU"/>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AU"/>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F958BFCD-0FA9-403D-A0F6-0D2873EF3ABD}" type="slidenum">
              <a:rPr lang="en-US" altLang="zh-CN"/>
              <a:pPr/>
              <a:t>‹#›</a:t>
            </a:fld>
            <a:endParaRPr lang="en-US" altLang="zh-CN"/>
          </a:p>
        </p:txBody>
      </p:sp>
    </p:spTree>
    <p:extLst>
      <p:ext uri="{BB962C8B-B14F-4D97-AF65-F5344CB8AC3E}">
        <p14:creationId xmlns:p14="http://schemas.microsoft.com/office/powerpoint/2010/main" val="425403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en-AU"/>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1A40FD1C-183F-43F7-9BB6-0CF1E99D0FE2}" type="slidenum">
              <a:rPr lang="en-US" altLang="zh-CN"/>
              <a:pPr/>
              <a:t>‹#›</a:t>
            </a:fld>
            <a:endParaRPr lang="en-US" altLang="zh-CN"/>
          </a:p>
        </p:txBody>
      </p:sp>
    </p:spTree>
    <p:extLst>
      <p:ext uri="{BB962C8B-B14F-4D97-AF65-F5344CB8AC3E}">
        <p14:creationId xmlns:p14="http://schemas.microsoft.com/office/powerpoint/2010/main" val="283722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AU"/>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AU"/>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AU"/>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69978C2-A1A5-4A8A-A979-119C247D3B24}" type="slidenum">
              <a:rPr lang="en-US" altLang="zh-CN"/>
              <a:pPr/>
              <a:t>‹#›</a:t>
            </a:fld>
            <a:endParaRPr lang="en-US" altLang="zh-CN"/>
          </a:p>
        </p:txBody>
      </p:sp>
    </p:spTree>
    <p:extLst>
      <p:ext uri="{BB962C8B-B14F-4D97-AF65-F5344CB8AC3E}">
        <p14:creationId xmlns:p14="http://schemas.microsoft.com/office/powerpoint/2010/main" val="24179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en-AU"/>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AU"/>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AU"/>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D31EF515-D376-4A15-8059-960BF5CDD9D1}" type="slidenum">
              <a:rPr lang="en-US" altLang="zh-CN"/>
              <a:pPr/>
              <a:t>‹#›</a:t>
            </a:fld>
            <a:endParaRPr lang="en-US" altLang="zh-CN"/>
          </a:p>
        </p:txBody>
      </p:sp>
    </p:spTree>
    <p:extLst>
      <p:ext uri="{BB962C8B-B14F-4D97-AF65-F5344CB8AC3E}">
        <p14:creationId xmlns:p14="http://schemas.microsoft.com/office/powerpoint/2010/main" val="979813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AU"/>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3578CAF6-5772-4C45-9723-A2D210F53D91}" type="slidenum">
              <a:rPr lang="en-US" altLang="zh-CN"/>
              <a:pPr/>
              <a:t>‹#›</a:t>
            </a:fld>
            <a:endParaRPr lang="en-US" altLang="zh-CN"/>
          </a:p>
        </p:txBody>
      </p:sp>
    </p:spTree>
    <p:extLst>
      <p:ext uri="{BB962C8B-B14F-4D97-AF65-F5344CB8AC3E}">
        <p14:creationId xmlns:p14="http://schemas.microsoft.com/office/powerpoint/2010/main" val="83884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1A0F3871-7C54-40A0-A950-56407DB58EDA}" type="slidenum">
              <a:rPr lang="en-US" altLang="zh-CN"/>
              <a:pPr/>
              <a:t>‹#›</a:t>
            </a:fld>
            <a:endParaRPr lang="en-US" altLang="zh-CN"/>
          </a:p>
        </p:txBody>
      </p:sp>
    </p:spTree>
    <p:extLst>
      <p:ext uri="{BB962C8B-B14F-4D97-AF65-F5344CB8AC3E}">
        <p14:creationId xmlns:p14="http://schemas.microsoft.com/office/powerpoint/2010/main" val="69090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en-AU"/>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AU"/>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3E9DEE3F-69A8-4871-8EF5-2CA011926348}" type="slidenum">
              <a:rPr lang="en-US" altLang="zh-CN"/>
              <a:pPr/>
              <a:t>‹#›</a:t>
            </a:fld>
            <a:endParaRPr lang="en-US" altLang="zh-CN"/>
          </a:p>
        </p:txBody>
      </p:sp>
    </p:spTree>
    <p:extLst>
      <p:ext uri="{BB962C8B-B14F-4D97-AF65-F5344CB8AC3E}">
        <p14:creationId xmlns:p14="http://schemas.microsoft.com/office/powerpoint/2010/main" val="428821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en-AU"/>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A2C0FBA-9FE6-4386-A7F5-5AAAA8AC468F}" type="slidenum">
              <a:rPr lang="en-US" altLang="zh-CN"/>
              <a:pPr/>
              <a:t>‹#›</a:t>
            </a:fld>
            <a:endParaRPr lang="en-US" altLang="zh-CN"/>
          </a:p>
        </p:txBody>
      </p:sp>
    </p:spTree>
    <p:extLst>
      <p:ext uri="{BB962C8B-B14F-4D97-AF65-F5344CB8AC3E}">
        <p14:creationId xmlns:p14="http://schemas.microsoft.com/office/powerpoint/2010/main" val="1537079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8DA116A-D46E-4251-B60F-234B9B167021}"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诗篇卷</a:t>
            </a:r>
            <a:r>
              <a:rPr lang="zh-CN" altLang="en-US" dirty="0" smtClean="0"/>
              <a:t>二</a:t>
            </a:r>
            <a:endParaRPr lang="en-AU" dirty="0"/>
          </a:p>
        </p:txBody>
      </p:sp>
      <p:sp>
        <p:nvSpPr>
          <p:cNvPr id="3" name="副标题 2"/>
          <p:cNvSpPr>
            <a:spLocks noGrp="1"/>
          </p:cNvSpPr>
          <p:nvPr>
            <p:ph type="subTitle" idx="1"/>
          </p:nvPr>
        </p:nvSpPr>
        <p:spPr/>
        <p:txBody>
          <a:bodyPr/>
          <a:lstStyle/>
          <a:p>
            <a:r>
              <a:rPr lang="en-US" altLang="zh-CN" dirty="0" smtClean="0"/>
              <a:t>42-72</a:t>
            </a:r>
            <a:endParaRPr lang="en-AU" dirty="0"/>
          </a:p>
        </p:txBody>
      </p:sp>
    </p:spTree>
    <p:extLst>
      <p:ext uri="{BB962C8B-B14F-4D97-AF65-F5344CB8AC3E}">
        <p14:creationId xmlns:p14="http://schemas.microsoft.com/office/powerpoint/2010/main" val="2035708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诗篇</a:t>
            </a:r>
            <a:r>
              <a:rPr lang="en-US" altLang="zh-CN" dirty="0" smtClean="0"/>
              <a:t>50</a:t>
            </a:r>
            <a:endParaRPr lang="en-AU" dirty="0"/>
          </a:p>
        </p:txBody>
      </p:sp>
      <p:sp>
        <p:nvSpPr>
          <p:cNvPr id="3" name="内容占位符 2"/>
          <p:cNvSpPr>
            <a:spLocks noGrp="1"/>
          </p:cNvSpPr>
          <p:nvPr>
            <p:ph idx="1"/>
          </p:nvPr>
        </p:nvSpPr>
        <p:spPr>
          <a:xfrm>
            <a:off x="457200" y="1600201"/>
            <a:ext cx="8229600" cy="4421087"/>
          </a:xfrm>
        </p:spPr>
        <p:txBody>
          <a:bodyPr>
            <a:normAutofit fontScale="70000" lnSpcReduction="20000"/>
          </a:bodyPr>
          <a:lstStyle/>
          <a:p>
            <a:r>
              <a:rPr lang="zh-CN" altLang="en-US" dirty="0" smtClean="0"/>
              <a:t>很特别：是一篇神借亚萨对人劝诫的诗</a:t>
            </a:r>
            <a:endParaRPr lang="en-US" altLang="zh-CN" dirty="0" smtClean="0"/>
          </a:p>
          <a:p>
            <a:pPr lvl="1"/>
            <a:r>
              <a:rPr lang="zh-CN" altLang="en-US" dirty="0" smtClean="0"/>
              <a:t>诗</a:t>
            </a:r>
            <a:r>
              <a:rPr lang="en-US" altLang="zh-CN" dirty="0" smtClean="0"/>
              <a:t>50:2</a:t>
            </a:r>
            <a:r>
              <a:rPr lang="zh-CN" altLang="en-US" dirty="0" smtClean="0"/>
              <a:t> 说</a:t>
            </a:r>
            <a:r>
              <a:rPr lang="en-US" altLang="zh-CN" dirty="0" smtClean="0"/>
              <a:t>:</a:t>
            </a:r>
            <a:r>
              <a:rPr lang="zh-CN" altLang="en-US" dirty="0" smtClean="0"/>
              <a:t>“招</a:t>
            </a:r>
            <a:r>
              <a:rPr lang="zh-CN" altLang="en-US" dirty="0"/>
              <a:t>聚</a:t>
            </a:r>
            <a:r>
              <a:rPr lang="zh-CN" altLang="en-US" b="1" dirty="0">
                <a:solidFill>
                  <a:srgbClr val="C00000"/>
                </a:solidFill>
              </a:rPr>
              <a:t>我的圣民</a:t>
            </a:r>
            <a:r>
              <a:rPr lang="zh-CN" altLang="en-US" dirty="0"/>
              <a:t>到我这里来、就是那些用</a:t>
            </a:r>
            <a:r>
              <a:rPr lang="zh-CN" altLang="en-US" b="1" dirty="0">
                <a:solidFill>
                  <a:srgbClr val="C00000"/>
                </a:solidFill>
              </a:rPr>
              <a:t>祭物</a:t>
            </a:r>
            <a:r>
              <a:rPr lang="zh-CN" altLang="en-US" dirty="0"/>
              <a:t>与我立约的</a:t>
            </a:r>
            <a:r>
              <a:rPr lang="zh-CN" altLang="en-US" dirty="0" smtClean="0"/>
              <a:t>人</a:t>
            </a:r>
            <a:r>
              <a:rPr lang="zh-CN" altLang="en-US" dirty="0"/>
              <a:t>”</a:t>
            </a:r>
            <a:endParaRPr lang="en-US" altLang="zh-CN" dirty="0" smtClean="0"/>
          </a:p>
          <a:p>
            <a:pPr lvl="1"/>
            <a:r>
              <a:rPr lang="en-US" altLang="zh-CN" dirty="0" smtClean="0"/>
              <a:t>7 </a:t>
            </a:r>
            <a:r>
              <a:rPr lang="zh-CN" altLang="en-US" dirty="0" smtClean="0"/>
              <a:t>我的民哪、你们当听我的话</a:t>
            </a:r>
            <a:r>
              <a:rPr lang="zh-CN" altLang="en-US" dirty="0"/>
              <a:t>。</a:t>
            </a:r>
            <a:r>
              <a:rPr lang="zh-CN" altLang="en-US" dirty="0" smtClean="0"/>
              <a:t>以色列阿</a:t>
            </a:r>
            <a:r>
              <a:rPr lang="zh-CN" altLang="en-US" dirty="0"/>
              <a:t>、我要</a:t>
            </a:r>
            <a:r>
              <a:rPr lang="zh-CN" altLang="en-US" b="1" dirty="0">
                <a:solidFill>
                  <a:srgbClr val="C00000"/>
                </a:solidFill>
              </a:rPr>
              <a:t>劝戒</a:t>
            </a:r>
            <a:r>
              <a:rPr lang="zh-CN" altLang="en-US" dirty="0" smtClean="0"/>
              <a:t>你</a:t>
            </a:r>
            <a:r>
              <a:rPr lang="zh-CN" altLang="en-US" dirty="0"/>
              <a:t>。</a:t>
            </a:r>
            <a:r>
              <a:rPr lang="zh-CN" altLang="en-US" dirty="0" smtClean="0"/>
              <a:t>我是神</a:t>
            </a:r>
            <a:r>
              <a:rPr lang="zh-CN" altLang="en-US" dirty="0"/>
              <a:t>、是你</a:t>
            </a:r>
            <a:r>
              <a:rPr lang="zh-CN" altLang="en-US" dirty="0" smtClean="0"/>
              <a:t>的神</a:t>
            </a:r>
            <a:r>
              <a:rPr lang="zh-CN" altLang="en-US" dirty="0"/>
              <a:t>。</a:t>
            </a:r>
            <a:r>
              <a:rPr lang="en-US" altLang="zh-CN" dirty="0" smtClean="0"/>
              <a:t> </a:t>
            </a:r>
          </a:p>
          <a:p>
            <a:pPr lvl="1"/>
            <a:r>
              <a:rPr lang="en-US" altLang="zh-CN" dirty="0" smtClean="0"/>
              <a:t>8 </a:t>
            </a:r>
            <a:r>
              <a:rPr lang="zh-CN" altLang="en-US" dirty="0" smtClean="0"/>
              <a:t>我</a:t>
            </a:r>
            <a:r>
              <a:rPr lang="zh-CN" altLang="en-US" dirty="0"/>
              <a:t>并不因你的祭物责备</a:t>
            </a:r>
            <a:r>
              <a:rPr lang="zh-CN" altLang="en-US" dirty="0" smtClean="0"/>
              <a:t>你</a:t>
            </a:r>
            <a:r>
              <a:rPr lang="zh-CN" altLang="en-US" dirty="0"/>
              <a:t>。</a:t>
            </a:r>
            <a:r>
              <a:rPr lang="zh-CN" altLang="en-US" dirty="0" smtClean="0"/>
              <a:t>你</a:t>
            </a:r>
            <a:r>
              <a:rPr lang="zh-CN" altLang="en-US" dirty="0"/>
              <a:t>的燔祭常在我面前</a:t>
            </a:r>
            <a:r>
              <a:rPr lang="zh-CN" altLang="en-US" dirty="0" smtClean="0"/>
              <a:t>。</a:t>
            </a:r>
            <a:endParaRPr lang="en-US" altLang="zh-CN" dirty="0" smtClean="0"/>
          </a:p>
          <a:p>
            <a:pPr lvl="1"/>
            <a:r>
              <a:rPr lang="en-US" altLang="zh-CN" dirty="0" smtClean="0"/>
              <a:t>10 </a:t>
            </a:r>
            <a:r>
              <a:rPr lang="zh-CN" altLang="en-US" dirty="0" smtClean="0"/>
              <a:t>因为</a:t>
            </a:r>
            <a:r>
              <a:rPr lang="zh-CN" altLang="en-US" dirty="0"/>
              <a:t>树林中的百兽是我的、千山上的牲畜也是我的</a:t>
            </a:r>
            <a:r>
              <a:rPr lang="zh-CN" altLang="en-US" dirty="0" smtClean="0"/>
              <a:t>。</a:t>
            </a:r>
            <a:r>
              <a:rPr lang="en-US" altLang="zh-CN" dirty="0" smtClean="0"/>
              <a:t>11 </a:t>
            </a:r>
            <a:r>
              <a:rPr lang="zh-CN" altLang="en-US" dirty="0" smtClean="0"/>
              <a:t>我</a:t>
            </a:r>
            <a:r>
              <a:rPr lang="zh-CN" altLang="en-US" dirty="0"/>
              <a:t>岂吃公牛的肉</a:t>
            </a:r>
            <a:r>
              <a:rPr lang="zh-CN" altLang="en-US" dirty="0" smtClean="0"/>
              <a:t>呢</a:t>
            </a:r>
            <a:r>
              <a:rPr lang="zh-CN" altLang="en-US" dirty="0"/>
              <a:t>。</a:t>
            </a:r>
            <a:r>
              <a:rPr lang="zh-CN" altLang="en-US" dirty="0" smtClean="0"/>
              <a:t>我</a:t>
            </a:r>
            <a:r>
              <a:rPr lang="zh-CN" altLang="en-US" dirty="0"/>
              <a:t>岂喝山羊的血呢</a:t>
            </a:r>
            <a:r>
              <a:rPr lang="zh-CN" altLang="en-US" dirty="0" smtClean="0"/>
              <a:t>。</a:t>
            </a:r>
            <a:endParaRPr lang="en-US" altLang="zh-CN" dirty="0" smtClean="0"/>
          </a:p>
          <a:p>
            <a:pPr lvl="1"/>
            <a:r>
              <a:rPr lang="en-US" altLang="zh-CN" dirty="0" smtClean="0"/>
              <a:t>14 </a:t>
            </a:r>
            <a:r>
              <a:rPr lang="zh-CN" altLang="en-US" dirty="0" smtClean="0"/>
              <a:t>你们</a:t>
            </a:r>
            <a:r>
              <a:rPr lang="zh-CN" altLang="en-US" dirty="0"/>
              <a:t>要以</a:t>
            </a:r>
            <a:r>
              <a:rPr lang="zh-CN" altLang="en-US" b="1" dirty="0">
                <a:solidFill>
                  <a:srgbClr val="C00000"/>
                </a:solidFill>
              </a:rPr>
              <a:t>感谢</a:t>
            </a:r>
            <a:r>
              <a:rPr lang="zh-CN" altLang="en-US" dirty="0"/>
              <a:t>为祭献</a:t>
            </a:r>
            <a:r>
              <a:rPr lang="zh-CN" altLang="en-US" dirty="0" smtClean="0"/>
              <a:t>与神</a:t>
            </a:r>
            <a:r>
              <a:rPr lang="zh-CN" altLang="en-US" dirty="0"/>
              <a:t>。</a:t>
            </a:r>
            <a:r>
              <a:rPr lang="zh-CN" altLang="en-US" dirty="0" smtClean="0"/>
              <a:t>又要</a:t>
            </a:r>
            <a:r>
              <a:rPr lang="zh-CN" altLang="en-US" dirty="0"/>
              <a:t>向至高者还你的</a:t>
            </a:r>
            <a:r>
              <a:rPr lang="zh-CN" altLang="en-US" dirty="0" smtClean="0"/>
              <a:t>愿。</a:t>
            </a:r>
            <a:endParaRPr lang="en-US" altLang="zh-CN" dirty="0" smtClean="0"/>
          </a:p>
          <a:p>
            <a:pPr lvl="1"/>
            <a:r>
              <a:rPr lang="en-US" altLang="zh-CN" dirty="0" smtClean="0"/>
              <a:t>16-22 &lt;</a:t>
            </a:r>
            <a:r>
              <a:rPr lang="zh-CN" altLang="en-US" dirty="0" smtClean="0"/>
              <a:t>神对恶人说的警告，因为有的恶人也献祭</a:t>
            </a:r>
            <a:r>
              <a:rPr lang="en-US" altLang="zh-CN" dirty="0" smtClean="0"/>
              <a:t>&gt;</a:t>
            </a:r>
          </a:p>
          <a:p>
            <a:pPr lvl="1"/>
            <a:r>
              <a:rPr lang="en-US" altLang="zh-CN" dirty="0" smtClean="0"/>
              <a:t>23 </a:t>
            </a:r>
            <a:r>
              <a:rPr lang="zh-CN" altLang="en-US" dirty="0"/>
              <a:t>凡以</a:t>
            </a:r>
            <a:r>
              <a:rPr lang="zh-CN" altLang="en-US" b="1" dirty="0">
                <a:solidFill>
                  <a:srgbClr val="C00000"/>
                </a:solidFill>
              </a:rPr>
              <a:t>感谢</a:t>
            </a:r>
            <a:r>
              <a:rPr lang="zh-CN" altLang="en-US" dirty="0"/>
              <a:t>献上为祭的、便是</a:t>
            </a:r>
            <a:r>
              <a:rPr lang="zh-CN" altLang="en-US" b="1" dirty="0">
                <a:solidFill>
                  <a:srgbClr val="C00000"/>
                </a:solidFill>
              </a:rPr>
              <a:t>荣耀</a:t>
            </a:r>
            <a:r>
              <a:rPr lang="zh-CN" altLang="en-US" dirty="0" smtClean="0"/>
              <a:t>我</a:t>
            </a:r>
            <a:r>
              <a:rPr lang="zh-CN" altLang="en-US" dirty="0"/>
              <a:t>。</a:t>
            </a:r>
            <a:r>
              <a:rPr lang="zh-CN" altLang="en-US" dirty="0" smtClean="0"/>
              <a:t>那</a:t>
            </a:r>
            <a:r>
              <a:rPr lang="zh-CN" altLang="en-US" dirty="0"/>
              <a:t>按正路而行的、我必使他得着我的救恩</a:t>
            </a:r>
            <a:r>
              <a:rPr lang="zh-CN" altLang="en-US" dirty="0" smtClean="0"/>
              <a:t>。</a:t>
            </a:r>
            <a:endParaRPr lang="en-US" altLang="zh-CN" dirty="0" smtClean="0"/>
          </a:p>
          <a:p>
            <a:r>
              <a:rPr lang="zh-CN" altLang="en-US" dirty="0" smtClean="0"/>
              <a:t>希伯来书 </a:t>
            </a:r>
            <a:r>
              <a:rPr lang="en-US" altLang="zh-CN" dirty="0" smtClean="0"/>
              <a:t>10:10-11</a:t>
            </a:r>
            <a:r>
              <a:rPr lang="zh-CN" altLang="en-US" dirty="0" smtClean="0"/>
              <a:t>：</a:t>
            </a:r>
            <a:endParaRPr lang="en-US" altLang="zh-CN" dirty="0" smtClean="0"/>
          </a:p>
          <a:p>
            <a:pPr lvl="1"/>
            <a:r>
              <a:rPr lang="zh-CN" altLang="en-US" dirty="0"/>
              <a:t>所以基督到世上来的时候、就</a:t>
            </a:r>
            <a:r>
              <a:rPr lang="zh-CN" altLang="en-US" dirty="0" smtClean="0"/>
              <a:t>说：“神</a:t>
            </a:r>
            <a:r>
              <a:rPr lang="zh-CN" altLang="en-US" dirty="0"/>
              <a:t>阿、</a:t>
            </a:r>
            <a:r>
              <a:rPr lang="zh-CN" altLang="en-US" b="1" dirty="0">
                <a:solidFill>
                  <a:srgbClr val="C00000"/>
                </a:solidFill>
              </a:rPr>
              <a:t>祭物和礼物</a:t>
            </a:r>
            <a:r>
              <a:rPr lang="zh-CN" altLang="en-US" dirty="0"/>
              <a:t>是你不愿意的、你曾给我预备了</a:t>
            </a:r>
            <a:r>
              <a:rPr lang="zh-CN" altLang="en-US" dirty="0" smtClean="0"/>
              <a:t>身体。</a:t>
            </a:r>
            <a:r>
              <a:rPr lang="zh-CN" altLang="en-US" b="1" dirty="0">
                <a:solidFill>
                  <a:srgbClr val="C00000"/>
                </a:solidFill>
              </a:rPr>
              <a:t>燔祭和赎罪祭</a:t>
            </a:r>
            <a:r>
              <a:rPr lang="zh-CN" altLang="en-US" dirty="0"/>
              <a:t>是你不喜欢</a:t>
            </a:r>
            <a:r>
              <a:rPr lang="zh-CN" altLang="en-US" dirty="0" smtClean="0"/>
              <a:t>的。</a:t>
            </a:r>
            <a:endParaRPr lang="en-US" altLang="zh-CN" dirty="0" smtClean="0"/>
          </a:p>
        </p:txBody>
      </p:sp>
    </p:spTree>
    <p:extLst>
      <p:ext uri="{BB962C8B-B14F-4D97-AF65-F5344CB8AC3E}">
        <p14:creationId xmlns:p14="http://schemas.microsoft.com/office/powerpoint/2010/main" val="204537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诗篇</a:t>
            </a:r>
            <a:r>
              <a:rPr lang="zh-CN" altLang="en-US" dirty="0" smtClean="0"/>
              <a:t>五十一篇</a:t>
            </a:r>
            <a:endParaRPr lang="en-AU" dirty="0"/>
          </a:p>
        </p:txBody>
      </p:sp>
      <p:sp>
        <p:nvSpPr>
          <p:cNvPr id="3" name="内容占位符 2"/>
          <p:cNvSpPr>
            <a:spLocks noGrp="1"/>
          </p:cNvSpPr>
          <p:nvPr>
            <p:ph idx="1"/>
          </p:nvPr>
        </p:nvSpPr>
        <p:spPr/>
        <p:txBody>
          <a:bodyPr>
            <a:normAutofit fontScale="85000" lnSpcReduction="10000"/>
          </a:bodyPr>
          <a:lstStyle/>
          <a:p>
            <a:r>
              <a:rPr lang="zh-CN" altLang="en-US" dirty="0" smtClean="0"/>
              <a:t>大卫忏悔因</a:t>
            </a:r>
            <a:r>
              <a:rPr lang="zh-CN" altLang="en-US" dirty="0"/>
              <a:t>拔示</a:t>
            </a:r>
            <a:r>
              <a:rPr lang="zh-CN" altLang="en-US" dirty="0" smtClean="0"/>
              <a:t>巴犯下的谋杀和奸淫的罪</a:t>
            </a:r>
            <a:endParaRPr lang="en-US" altLang="zh-CN" dirty="0" smtClean="0"/>
          </a:p>
          <a:p>
            <a:r>
              <a:rPr lang="zh-CN" altLang="en-US" dirty="0" smtClean="0"/>
              <a:t>诗</a:t>
            </a:r>
            <a:r>
              <a:rPr lang="en-US" altLang="zh-CN" dirty="0" smtClean="0"/>
              <a:t>51:5 </a:t>
            </a:r>
            <a:r>
              <a:rPr lang="zh-CN" altLang="en-US" dirty="0" smtClean="0"/>
              <a:t>我</a:t>
            </a:r>
            <a:r>
              <a:rPr lang="zh-CN" altLang="en-US" dirty="0"/>
              <a:t>是在</a:t>
            </a:r>
            <a:r>
              <a:rPr lang="zh-CN" altLang="en-US" b="1" dirty="0">
                <a:solidFill>
                  <a:srgbClr val="C00000"/>
                </a:solidFill>
              </a:rPr>
              <a:t>罪孽里生的</a:t>
            </a:r>
            <a:r>
              <a:rPr lang="zh-CN" altLang="en-US" dirty="0"/>
              <a:t>。在我母亲怀胎的时候，就有了罪</a:t>
            </a:r>
            <a:r>
              <a:rPr lang="zh-CN" altLang="en-US" dirty="0" smtClean="0"/>
              <a:t>。</a:t>
            </a:r>
            <a:endParaRPr lang="en-US" altLang="zh-CN" dirty="0" smtClean="0"/>
          </a:p>
          <a:p>
            <a:r>
              <a:rPr lang="en-US" altLang="zh-CN" dirty="0" smtClean="0"/>
              <a:t>11 </a:t>
            </a:r>
            <a:r>
              <a:rPr lang="zh-CN" altLang="en-US" dirty="0" smtClean="0"/>
              <a:t>不要</a:t>
            </a:r>
            <a:r>
              <a:rPr lang="zh-CN" altLang="en-US" dirty="0"/>
              <a:t>丢弃我，使我离开你的面。不要从我</a:t>
            </a:r>
            <a:r>
              <a:rPr lang="zh-CN" altLang="en-US" b="1" dirty="0">
                <a:solidFill>
                  <a:srgbClr val="C00000"/>
                </a:solidFill>
              </a:rPr>
              <a:t>收回你的圣灵</a:t>
            </a:r>
            <a:r>
              <a:rPr lang="zh-CN" altLang="en-US" dirty="0" smtClean="0"/>
              <a:t>。</a:t>
            </a:r>
            <a:endParaRPr lang="en-US" altLang="zh-CN" dirty="0" smtClean="0"/>
          </a:p>
          <a:p>
            <a:r>
              <a:rPr lang="en-US" altLang="zh-CN" dirty="0" smtClean="0"/>
              <a:t>12 </a:t>
            </a:r>
            <a:r>
              <a:rPr lang="zh-CN" altLang="en-US" dirty="0" smtClean="0"/>
              <a:t>求</a:t>
            </a:r>
            <a:r>
              <a:rPr lang="zh-CN" altLang="en-US" dirty="0"/>
              <a:t>你使我仍得救恩之乐，赐我乐意的灵扶持我。</a:t>
            </a:r>
            <a:endParaRPr lang="en-US" altLang="zh-CN" dirty="0" smtClean="0"/>
          </a:p>
          <a:p>
            <a:r>
              <a:rPr lang="en-US" altLang="zh-CN" dirty="0" smtClean="0"/>
              <a:t>13 </a:t>
            </a:r>
            <a:r>
              <a:rPr lang="zh-CN" altLang="en-US" dirty="0" smtClean="0"/>
              <a:t>我</a:t>
            </a:r>
            <a:r>
              <a:rPr lang="zh-CN" altLang="en-US" dirty="0"/>
              <a:t>就把你的道</a:t>
            </a:r>
            <a:r>
              <a:rPr lang="zh-CN" altLang="en-US" b="1" dirty="0">
                <a:solidFill>
                  <a:srgbClr val="C00000"/>
                </a:solidFill>
              </a:rPr>
              <a:t>指教</a:t>
            </a:r>
            <a:r>
              <a:rPr lang="zh-CN" altLang="en-US" dirty="0"/>
              <a:t>有过犯的人。罪人必归顺你</a:t>
            </a:r>
            <a:r>
              <a:rPr lang="zh-CN" altLang="en-US" dirty="0" smtClean="0"/>
              <a:t>。</a:t>
            </a:r>
            <a:endParaRPr lang="en-US" altLang="zh-CN" dirty="0" smtClean="0"/>
          </a:p>
          <a:p>
            <a:r>
              <a:rPr lang="en-US" altLang="zh-CN" dirty="0" smtClean="0"/>
              <a:t>17 </a:t>
            </a:r>
            <a:r>
              <a:rPr lang="zh-CN" altLang="en-US" dirty="0"/>
              <a:t>神所要的</a:t>
            </a:r>
            <a:r>
              <a:rPr lang="zh-CN" altLang="en-US" b="1" dirty="0">
                <a:solidFill>
                  <a:srgbClr val="C00000"/>
                </a:solidFill>
              </a:rPr>
              <a:t>祭</a:t>
            </a:r>
            <a:r>
              <a:rPr lang="zh-CN" altLang="en-US" dirty="0"/>
              <a:t>，就是</a:t>
            </a:r>
            <a:r>
              <a:rPr lang="zh-CN" altLang="en-US" b="1" dirty="0">
                <a:solidFill>
                  <a:srgbClr val="C00000"/>
                </a:solidFill>
              </a:rPr>
              <a:t>忧伤的灵</a:t>
            </a:r>
            <a:r>
              <a:rPr lang="zh-CN" altLang="en-US" dirty="0"/>
              <a:t>。神阿，忧伤痛悔的心，你必不轻看。</a:t>
            </a:r>
            <a:endParaRPr lang="en-US" altLang="zh-CN" dirty="0" smtClean="0"/>
          </a:p>
          <a:p>
            <a:endParaRPr lang="en-AU" dirty="0"/>
          </a:p>
        </p:txBody>
      </p:sp>
    </p:spTree>
    <p:extLst>
      <p:ext uri="{BB962C8B-B14F-4D97-AF65-F5344CB8AC3E}">
        <p14:creationId xmlns:p14="http://schemas.microsoft.com/office/powerpoint/2010/main" val="1554215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大卫的训诲诗：</a:t>
            </a:r>
            <a:r>
              <a:rPr lang="en-US" altLang="zh-CN" dirty="0"/>
              <a:t>52-55</a:t>
            </a:r>
          </a:p>
        </p:txBody>
      </p:sp>
      <p:sp>
        <p:nvSpPr>
          <p:cNvPr id="3" name="内容占位符 2"/>
          <p:cNvSpPr>
            <a:spLocks noGrp="1"/>
          </p:cNvSpPr>
          <p:nvPr>
            <p:ph idx="1"/>
          </p:nvPr>
        </p:nvSpPr>
        <p:spPr>
          <a:xfrm>
            <a:off x="457200" y="1600200"/>
            <a:ext cx="8363272" cy="4525963"/>
          </a:xfrm>
        </p:spPr>
        <p:txBody>
          <a:bodyPr>
            <a:normAutofit fontScale="77500" lnSpcReduction="20000"/>
          </a:bodyPr>
          <a:lstStyle/>
          <a:p>
            <a:r>
              <a:rPr lang="zh-CN" altLang="en-US" dirty="0" smtClean="0"/>
              <a:t>都是大卫在遭遇了多人多次的背叛时写下的</a:t>
            </a:r>
            <a:endParaRPr lang="en-US" altLang="zh-CN" dirty="0" smtClean="0"/>
          </a:p>
          <a:p>
            <a:r>
              <a:rPr lang="zh-CN" altLang="en-US" dirty="0" smtClean="0"/>
              <a:t>诗</a:t>
            </a:r>
            <a:r>
              <a:rPr lang="en-US" altLang="zh-CN" dirty="0" smtClean="0"/>
              <a:t>52: </a:t>
            </a:r>
            <a:r>
              <a:rPr lang="zh-HK" altLang="en-US" dirty="0"/>
              <a:t>以东人多</a:t>
            </a:r>
            <a:r>
              <a:rPr lang="zh-HK" altLang="en-US" dirty="0" smtClean="0"/>
              <a:t>益</a:t>
            </a:r>
            <a:r>
              <a:rPr lang="zh-CN" altLang="en-US" dirty="0" smtClean="0"/>
              <a:t>向扫罗告密</a:t>
            </a:r>
            <a:endParaRPr lang="en-US" altLang="zh-CN" dirty="0" smtClean="0"/>
          </a:p>
          <a:p>
            <a:pPr lvl="1"/>
            <a:r>
              <a:rPr lang="zh-CN" altLang="en-US" dirty="0" smtClean="0"/>
              <a:t>诗</a:t>
            </a:r>
            <a:r>
              <a:rPr lang="en-US" altLang="zh-CN" dirty="0" smtClean="0"/>
              <a:t>52:7 </a:t>
            </a:r>
            <a:r>
              <a:rPr lang="zh-CN" altLang="en-US" dirty="0" smtClean="0"/>
              <a:t>说</a:t>
            </a:r>
            <a:r>
              <a:rPr lang="zh-CN" altLang="en-US" dirty="0"/>
              <a:t>，看哪，这就是那不以神为他力量的人。只倚仗他</a:t>
            </a:r>
            <a:r>
              <a:rPr lang="zh-CN" altLang="en-US" b="1" dirty="0">
                <a:solidFill>
                  <a:srgbClr val="C00000"/>
                </a:solidFill>
              </a:rPr>
              <a:t>丰富的财物</a:t>
            </a:r>
            <a:r>
              <a:rPr lang="zh-CN" altLang="en-US" dirty="0"/>
              <a:t>，在邪恶上坚立自己</a:t>
            </a:r>
            <a:r>
              <a:rPr lang="zh-CN" altLang="en-US" dirty="0" smtClean="0"/>
              <a:t>。</a:t>
            </a:r>
            <a:endParaRPr lang="en-US" altLang="zh-CN" dirty="0" smtClean="0"/>
          </a:p>
          <a:p>
            <a:r>
              <a:rPr lang="zh-CN" altLang="en-US" dirty="0" smtClean="0"/>
              <a:t>诗</a:t>
            </a:r>
            <a:r>
              <a:rPr lang="en-US" altLang="zh-CN" dirty="0" smtClean="0"/>
              <a:t>54: </a:t>
            </a:r>
            <a:r>
              <a:rPr lang="zh-CN" altLang="en-US" dirty="0" smtClean="0"/>
              <a:t>西弗人向扫罗告密</a:t>
            </a:r>
            <a:endParaRPr lang="en-US" altLang="zh-CN" dirty="0" smtClean="0"/>
          </a:p>
          <a:p>
            <a:pPr lvl="1"/>
            <a:r>
              <a:rPr lang="zh-CN" altLang="en-US" dirty="0" smtClean="0"/>
              <a:t>诗</a:t>
            </a:r>
            <a:r>
              <a:rPr lang="en-US" altLang="zh-CN" dirty="0" smtClean="0"/>
              <a:t>54:3 </a:t>
            </a:r>
            <a:r>
              <a:rPr lang="zh-CN" altLang="en-US" dirty="0"/>
              <a:t>因为外人起来攻击我，强暴人寻索我的命。</a:t>
            </a:r>
            <a:r>
              <a:rPr lang="zh-CN" altLang="en-US" b="1" dirty="0">
                <a:solidFill>
                  <a:srgbClr val="C00000"/>
                </a:solidFill>
              </a:rPr>
              <a:t>他们眼中没有神</a:t>
            </a:r>
            <a:r>
              <a:rPr lang="zh-CN" altLang="en-US" dirty="0" smtClean="0"/>
              <a:t>。</a:t>
            </a:r>
            <a:endParaRPr lang="en-US" altLang="zh-CN" dirty="0" smtClean="0"/>
          </a:p>
          <a:p>
            <a:r>
              <a:rPr lang="zh-CN" altLang="en-US" dirty="0" smtClean="0"/>
              <a:t>诗</a:t>
            </a:r>
            <a:r>
              <a:rPr lang="en-US" altLang="zh-CN" dirty="0" smtClean="0"/>
              <a:t>55: </a:t>
            </a:r>
            <a:r>
              <a:rPr lang="zh-CN" altLang="en-US" dirty="0" smtClean="0"/>
              <a:t>（可能是）押沙龙背叛大卫的时候</a:t>
            </a:r>
            <a:endParaRPr lang="en-US" altLang="zh-CN" dirty="0" smtClean="0"/>
          </a:p>
          <a:p>
            <a:pPr lvl="1"/>
            <a:r>
              <a:rPr lang="zh-CN" altLang="en-US" dirty="0" smtClean="0"/>
              <a:t>诗</a:t>
            </a:r>
            <a:r>
              <a:rPr lang="en-US" altLang="zh-CN" dirty="0" smtClean="0"/>
              <a:t>55:12 </a:t>
            </a:r>
            <a:r>
              <a:rPr lang="zh-CN" altLang="en-US" dirty="0" smtClean="0"/>
              <a:t>原来</a:t>
            </a:r>
            <a:r>
              <a:rPr lang="zh-CN" altLang="en-US" dirty="0"/>
              <a:t>不是仇敌辱骂我。若是仇敌，还可忍耐。也不是恨我的人向我狂大。若是恨我的人，就必躲避他。</a:t>
            </a:r>
          </a:p>
          <a:p>
            <a:pPr lvl="1"/>
            <a:r>
              <a:rPr lang="en-US" altLang="zh-CN" dirty="0" smtClean="0"/>
              <a:t>13 </a:t>
            </a:r>
            <a:r>
              <a:rPr lang="zh-CN" altLang="en-US" dirty="0" smtClean="0"/>
              <a:t>不料</a:t>
            </a:r>
            <a:r>
              <a:rPr lang="zh-CN" altLang="en-US" dirty="0"/>
              <a:t>是你，你原与我平等，是我的同伴，是我知己的</a:t>
            </a:r>
            <a:r>
              <a:rPr lang="zh-CN" altLang="en-US" dirty="0" smtClean="0"/>
              <a:t>朋友</a:t>
            </a:r>
            <a:endParaRPr lang="zh-CN" altLang="en-US" dirty="0"/>
          </a:p>
          <a:p>
            <a:pPr lvl="1"/>
            <a:r>
              <a:rPr lang="en-US" altLang="zh-CN" dirty="0" smtClean="0"/>
              <a:t>14 </a:t>
            </a:r>
            <a:r>
              <a:rPr lang="zh-CN" altLang="en-US" dirty="0" smtClean="0"/>
              <a:t>我们</a:t>
            </a:r>
            <a:r>
              <a:rPr lang="zh-CN" altLang="en-US" dirty="0"/>
              <a:t>素常彼此谈论，以为甘甜。我们与群众在神的殿中同行。</a:t>
            </a:r>
            <a:endParaRPr lang="en-US" altLang="zh-CN" dirty="0" smtClean="0"/>
          </a:p>
          <a:p>
            <a:endParaRPr lang="en-AU" dirty="0"/>
          </a:p>
        </p:txBody>
      </p:sp>
    </p:spTree>
    <p:extLst>
      <p:ext uri="{BB962C8B-B14F-4D97-AF65-F5344CB8AC3E}">
        <p14:creationId xmlns:p14="http://schemas.microsoft.com/office/powerpoint/2010/main" val="12298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大卫的训诲诗：</a:t>
            </a:r>
            <a:r>
              <a:rPr lang="en-US" altLang="zh-CN" dirty="0" smtClean="0"/>
              <a:t>52-55 (</a:t>
            </a:r>
            <a:r>
              <a:rPr lang="zh-CN" altLang="en-US" dirty="0" smtClean="0"/>
              <a:t>续</a:t>
            </a:r>
            <a:r>
              <a:rPr lang="en-US" altLang="zh-CN" dirty="0" smtClean="0"/>
              <a:t>)</a:t>
            </a:r>
            <a:endParaRPr lang="en-AU" dirty="0"/>
          </a:p>
        </p:txBody>
      </p:sp>
      <p:sp>
        <p:nvSpPr>
          <p:cNvPr id="3" name="内容占位符 2"/>
          <p:cNvSpPr>
            <a:spLocks noGrp="1"/>
          </p:cNvSpPr>
          <p:nvPr>
            <p:ph idx="1"/>
          </p:nvPr>
        </p:nvSpPr>
        <p:spPr/>
        <p:txBody>
          <a:bodyPr/>
          <a:lstStyle/>
          <a:p>
            <a:r>
              <a:rPr lang="zh-CN" altLang="en-US" dirty="0" smtClean="0"/>
              <a:t>大卫面对背叛的反应</a:t>
            </a:r>
            <a:endParaRPr lang="en-US" altLang="zh-CN" dirty="0" smtClean="0"/>
          </a:p>
          <a:p>
            <a:pPr lvl="1"/>
            <a:r>
              <a:rPr lang="zh-CN" altLang="en-US" dirty="0" smtClean="0"/>
              <a:t>依靠神，赞美神，相信神会救他出一切苦难</a:t>
            </a:r>
            <a:endParaRPr lang="en-US" altLang="zh-CN" dirty="0" smtClean="0"/>
          </a:p>
          <a:p>
            <a:r>
              <a:rPr lang="zh-CN" altLang="en-US" dirty="0" smtClean="0"/>
              <a:t>诗</a:t>
            </a:r>
            <a:r>
              <a:rPr lang="en-US" altLang="zh-CN" dirty="0" smtClean="0"/>
              <a:t>52:8 </a:t>
            </a:r>
            <a:r>
              <a:rPr lang="zh-CN" altLang="en-US" dirty="0"/>
              <a:t>至于我，就像神殿中的青橄榄树。我永永远远倚靠神的慈爱</a:t>
            </a:r>
            <a:r>
              <a:rPr lang="zh-CN" altLang="en-US" dirty="0" smtClean="0"/>
              <a:t>。</a:t>
            </a:r>
            <a:endParaRPr lang="en-US" altLang="zh-CN" dirty="0" smtClean="0"/>
          </a:p>
          <a:p>
            <a:r>
              <a:rPr lang="zh-CN" altLang="en-US" dirty="0" smtClean="0"/>
              <a:t>诗</a:t>
            </a:r>
            <a:r>
              <a:rPr lang="en-US" altLang="zh-CN" dirty="0" smtClean="0"/>
              <a:t>54:6 </a:t>
            </a:r>
            <a:r>
              <a:rPr lang="zh-CN" altLang="en-US" dirty="0"/>
              <a:t>我要把</a:t>
            </a:r>
            <a:r>
              <a:rPr lang="zh-CN" altLang="en-US" b="1" dirty="0">
                <a:solidFill>
                  <a:srgbClr val="C00000"/>
                </a:solidFill>
              </a:rPr>
              <a:t>甘心祭</a:t>
            </a:r>
            <a:r>
              <a:rPr lang="zh-CN" altLang="en-US" dirty="0"/>
              <a:t>献给你。耶和华阿，我要称赞你的名。这名本为美好</a:t>
            </a:r>
            <a:r>
              <a:rPr lang="zh-CN" altLang="en-US" dirty="0" smtClean="0"/>
              <a:t>。</a:t>
            </a:r>
            <a:endParaRPr lang="en-US" altLang="zh-CN" dirty="0" smtClean="0"/>
          </a:p>
          <a:p>
            <a:r>
              <a:rPr lang="zh-CN" altLang="en-US" dirty="0" smtClean="0"/>
              <a:t>诗</a:t>
            </a:r>
            <a:r>
              <a:rPr lang="en-US" altLang="zh-CN" dirty="0" smtClean="0"/>
              <a:t>55: </a:t>
            </a:r>
            <a:r>
              <a:rPr lang="zh-CN" altLang="en-US" dirty="0" smtClean="0"/>
              <a:t>你</a:t>
            </a:r>
            <a:r>
              <a:rPr lang="zh-CN" altLang="en-US" dirty="0"/>
              <a:t>要把你的重担卸给耶和华，他必抚养你，他永不叫义人动摇。</a:t>
            </a:r>
            <a:endParaRPr lang="en-US" altLang="zh-CN" dirty="0" smtClean="0"/>
          </a:p>
          <a:p>
            <a:endParaRPr lang="en-AU" dirty="0"/>
          </a:p>
        </p:txBody>
      </p:sp>
    </p:spTree>
    <p:extLst>
      <p:ext uri="{BB962C8B-B14F-4D97-AF65-F5344CB8AC3E}">
        <p14:creationId xmlns:p14="http://schemas.microsoft.com/office/powerpoint/2010/main" val="15294509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大卫的金诗</a:t>
            </a:r>
            <a:endParaRPr lang="en-AU" dirty="0"/>
          </a:p>
        </p:txBody>
      </p:sp>
      <p:sp>
        <p:nvSpPr>
          <p:cNvPr id="3" name="内容占位符 2"/>
          <p:cNvSpPr>
            <a:spLocks noGrp="1"/>
          </p:cNvSpPr>
          <p:nvPr>
            <p:ph idx="1"/>
          </p:nvPr>
        </p:nvSpPr>
        <p:spPr/>
        <p:txBody>
          <a:bodyPr/>
          <a:lstStyle/>
          <a:p>
            <a:r>
              <a:rPr lang="zh-CN" altLang="en-US" dirty="0" smtClean="0"/>
              <a:t>诗篇中一共有六篇被称为大卫的金诗</a:t>
            </a:r>
            <a:endParaRPr lang="en-US" altLang="zh-CN" dirty="0" smtClean="0"/>
          </a:p>
          <a:p>
            <a:r>
              <a:rPr lang="zh-CN" altLang="en-US" dirty="0" smtClean="0"/>
              <a:t>金诗既有宝贵，也有隐藏的意思，因为这些都是大卫在试炼中，被神雕刻时写出的</a:t>
            </a:r>
            <a:endParaRPr lang="en-US" altLang="zh-CN" dirty="0" smtClean="0"/>
          </a:p>
          <a:p>
            <a:r>
              <a:rPr lang="zh-CN" altLang="en-US" dirty="0" smtClean="0"/>
              <a:t>诗篇</a:t>
            </a:r>
            <a:r>
              <a:rPr lang="en-US" altLang="zh-CN" dirty="0" smtClean="0"/>
              <a:t>16 </a:t>
            </a:r>
            <a:r>
              <a:rPr lang="en-US" altLang="zh-CN" dirty="0" smtClean="0">
                <a:sym typeface="Wingdings" panose="05000000000000000000" pitchFamily="2" charset="2"/>
              </a:rPr>
              <a:t> </a:t>
            </a:r>
            <a:r>
              <a:rPr lang="zh-CN" altLang="en-US" dirty="0" smtClean="0">
                <a:sym typeface="Wingdings" panose="05000000000000000000" pitchFamily="2" charset="2"/>
              </a:rPr>
              <a:t>六篇金诗的序</a:t>
            </a:r>
            <a:endParaRPr lang="en-US" altLang="zh-CN" dirty="0" smtClean="0">
              <a:sym typeface="Wingdings" panose="05000000000000000000" pitchFamily="2" charset="2"/>
            </a:endParaRPr>
          </a:p>
          <a:p>
            <a:r>
              <a:rPr lang="zh-CN" altLang="en-US" dirty="0" smtClean="0">
                <a:sym typeface="Wingdings" panose="05000000000000000000" pitchFamily="2" charset="2"/>
              </a:rPr>
              <a:t>诗篇</a:t>
            </a:r>
            <a:r>
              <a:rPr lang="en-US" altLang="zh-CN" dirty="0" smtClean="0">
                <a:sym typeface="Wingdings" panose="05000000000000000000" pitchFamily="2" charset="2"/>
              </a:rPr>
              <a:t>56-59 </a:t>
            </a:r>
            <a:r>
              <a:rPr lang="zh-CN" altLang="en-US" dirty="0" smtClean="0">
                <a:sym typeface="Wingdings" panose="05000000000000000000" pitchFamily="2" charset="2"/>
              </a:rPr>
              <a:t>大卫在逃避扫罗追杀中</a:t>
            </a:r>
            <a:endParaRPr lang="en-US" altLang="zh-CN" dirty="0" smtClean="0">
              <a:sym typeface="Wingdings" panose="05000000000000000000" pitchFamily="2" charset="2"/>
            </a:endParaRPr>
          </a:p>
          <a:p>
            <a:r>
              <a:rPr lang="zh-CN" altLang="en-US" dirty="0" smtClean="0">
                <a:sym typeface="Wingdings" panose="05000000000000000000" pitchFamily="2" charset="2"/>
              </a:rPr>
              <a:t>诗篇</a:t>
            </a:r>
            <a:r>
              <a:rPr lang="en-US" altLang="zh-CN" dirty="0" smtClean="0">
                <a:sym typeface="Wingdings" panose="05000000000000000000" pitchFamily="2" charset="2"/>
              </a:rPr>
              <a:t>60  </a:t>
            </a:r>
            <a:r>
              <a:rPr lang="zh-CN" altLang="en-US" dirty="0" smtClean="0">
                <a:sym typeface="Wingdings" panose="05000000000000000000" pitchFamily="2" charset="2"/>
              </a:rPr>
              <a:t>大卫作王后在攻击以东之前</a:t>
            </a:r>
            <a:endParaRPr lang="en-US" altLang="zh-CN" dirty="0" smtClean="0"/>
          </a:p>
        </p:txBody>
      </p:sp>
    </p:spTree>
    <p:extLst>
      <p:ext uri="{BB962C8B-B14F-4D97-AF65-F5344CB8AC3E}">
        <p14:creationId xmlns:p14="http://schemas.microsoft.com/office/powerpoint/2010/main" val="3047744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诗篇</a:t>
            </a:r>
            <a:r>
              <a:rPr lang="en-US" altLang="zh-CN" dirty="0" smtClean="0"/>
              <a:t>16</a:t>
            </a:r>
            <a:endParaRPr lang="en-AU" dirty="0"/>
          </a:p>
        </p:txBody>
      </p:sp>
      <p:sp>
        <p:nvSpPr>
          <p:cNvPr id="3" name="内容占位符 2"/>
          <p:cNvSpPr>
            <a:spLocks noGrp="1"/>
          </p:cNvSpPr>
          <p:nvPr>
            <p:ph idx="1"/>
          </p:nvPr>
        </p:nvSpPr>
        <p:spPr/>
        <p:txBody>
          <a:bodyPr>
            <a:normAutofit fontScale="77500" lnSpcReduction="20000"/>
          </a:bodyPr>
          <a:lstStyle/>
          <a:p>
            <a:pPr>
              <a:lnSpc>
                <a:spcPct val="120000"/>
              </a:lnSpc>
            </a:pPr>
            <a:r>
              <a:rPr lang="zh-CN" altLang="en-US" dirty="0" smtClean="0"/>
              <a:t>诗</a:t>
            </a:r>
            <a:r>
              <a:rPr lang="en-US" altLang="zh-CN" dirty="0" smtClean="0"/>
              <a:t>16:2 </a:t>
            </a:r>
            <a:r>
              <a:rPr lang="zh-CN" altLang="en-US" dirty="0" smtClean="0"/>
              <a:t>我</a:t>
            </a:r>
            <a:r>
              <a:rPr lang="zh-CN" altLang="en-US" dirty="0"/>
              <a:t>的心哪，你曾对耶和华说，你是我的主。</a:t>
            </a:r>
            <a:r>
              <a:rPr lang="zh-CN" altLang="en-US" b="1" dirty="0">
                <a:solidFill>
                  <a:srgbClr val="C00000"/>
                </a:solidFill>
              </a:rPr>
              <a:t>我的好处不在你以外</a:t>
            </a:r>
            <a:r>
              <a:rPr lang="zh-CN" altLang="en-US" dirty="0" smtClean="0"/>
              <a:t>。</a:t>
            </a:r>
            <a:endParaRPr lang="en-US" altLang="zh-CN" dirty="0" smtClean="0"/>
          </a:p>
          <a:p>
            <a:pPr>
              <a:lnSpc>
                <a:spcPct val="120000"/>
              </a:lnSpc>
            </a:pPr>
            <a:r>
              <a:rPr lang="zh-CN" altLang="en-US" dirty="0"/>
              <a:t>诗</a:t>
            </a:r>
            <a:r>
              <a:rPr lang="en-US" altLang="zh-CN" dirty="0" smtClean="0"/>
              <a:t>16:5 </a:t>
            </a:r>
            <a:r>
              <a:rPr lang="zh-CN" altLang="en-US" dirty="0" smtClean="0"/>
              <a:t>耶和华</a:t>
            </a:r>
            <a:r>
              <a:rPr lang="zh-CN" altLang="en-US" dirty="0"/>
              <a:t>是</a:t>
            </a:r>
            <a:r>
              <a:rPr lang="zh-CN" altLang="en-US" b="1" dirty="0">
                <a:solidFill>
                  <a:srgbClr val="C00000"/>
                </a:solidFill>
              </a:rPr>
              <a:t>我的产业</a:t>
            </a:r>
            <a:r>
              <a:rPr lang="zh-CN" altLang="en-US" dirty="0"/>
              <a:t>，是我杯中的分。我所得的你为我持守</a:t>
            </a:r>
            <a:r>
              <a:rPr lang="zh-CN" altLang="en-US" dirty="0" smtClean="0"/>
              <a:t>。</a:t>
            </a:r>
            <a:endParaRPr lang="en-US" altLang="zh-CN" dirty="0" smtClean="0"/>
          </a:p>
          <a:p>
            <a:pPr>
              <a:lnSpc>
                <a:spcPct val="120000"/>
              </a:lnSpc>
            </a:pPr>
            <a:r>
              <a:rPr lang="zh-CN" altLang="en-US" dirty="0"/>
              <a:t>诗</a:t>
            </a:r>
            <a:r>
              <a:rPr lang="en-US" altLang="zh-CN" dirty="0" smtClean="0"/>
              <a:t>16:6 </a:t>
            </a:r>
            <a:r>
              <a:rPr lang="zh-CN" altLang="en-US" dirty="0" smtClean="0"/>
              <a:t>用</a:t>
            </a:r>
            <a:r>
              <a:rPr lang="zh-CN" altLang="en-US" dirty="0"/>
              <a:t>绳量给我的地界，坐落在佳美之处。我的产业实在美好</a:t>
            </a:r>
            <a:r>
              <a:rPr lang="zh-CN" altLang="en-US" dirty="0" smtClean="0"/>
              <a:t>。</a:t>
            </a:r>
            <a:endParaRPr lang="en-US" altLang="zh-CN" dirty="0" smtClean="0"/>
          </a:p>
          <a:p>
            <a:pPr lvl="1">
              <a:lnSpc>
                <a:spcPct val="120000"/>
              </a:lnSpc>
            </a:pPr>
            <a:r>
              <a:rPr lang="zh-CN" altLang="en-US" dirty="0" smtClean="0"/>
              <a:t>诗篇</a:t>
            </a:r>
            <a:r>
              <a:rPr lang="en-US" altLang="zh-CN" dirty="0" smtClean="0"/>
              <a:t>60:6 </a:t>
            </a:r>
            <a:r>
              <a:rPr lang="zh-CN" altLang="en-US" dirty="0"/>
              <a:t>神已经指着他的圣洁</a:t>
            </a:r>
            <a:r>
              <a:rPr lang="zh-CN" altLang="en-US" dirty="0" smtClean="0"/>
              <a:t>说，我</a:t>
            </a:r>
            <a:r>
              <a:rPr lang="zh-CN" altLang="en-US" dirty="0"/>
              <a:t>要欢乐。我要分开示剑，丈量疏割谷</a:t>
            </a:r>
            <a:r>
              <a:rPr lang="zh-CN" altLang="en-US" dirty="0" smtClean="0"/>
              <a:t>。</a:t>
            </a:r>
            <a:r>
              <a:rPr lang="en-US" altLang="zh-CN" dirty="0" smtClean="0"/>
              <a:t>7 </a:t>
            </a:r>
            <a:r>
              <a:rPr lang="zh-CN" altLang="en-US" dirty="0" smtClean="0"/>
              <a:t>基</a:t>
            </a:r>
            <a:r>
              <a:rPr lang="zh-CN" altLang="en-US" dirty="0"/>
              <a:t>列是我的。玛拿西也是我的。以法莲是护卫我头的。犹大是我的杖。</a:t>
            </a:r>
            <a:endParaRPr lang="en-US" altLang="zh-CN" dirty="0" smtClean="0"/>
          </a:p>
          <a:p>
            <a:pPr>
              <a:lnSpc>
                <a:spcPct val="120000"/>
              </a:lnSpc>
            </a:pPr>
            <a:r>
              <a:rPr lang="zh-CN" altLang="en-US" dirty="0" smtClean="0"/>
              <a:t>诗</a:t>
            </a:r>
            <a:r>
              <a:rPr lang="en-US" altLang="zh-CN" dirty="0" smtClean="0"/>
              <a:t>16:8-11</a:t>
            </a:r>
            <a:r>
              <a:rPr lang="zh-CN" altLang="en-US" dirty="0" smtClean="0"/>
              <a:t>：徒</a:t>
            </a:r>
            <a:r>
              <a:rPr lang="en-US" altLang="zh-CN" dirty="0" smtClean="0"/>
              <a:t>2:25</a:t>
            </a:r>
            <a:r>
              <a:rPr lang="zh-CN" altLang="en-US" dirty="0" smtClean="0"/>
              <a:t>彼得引用之作为预言证明弥赛亚就是复活的耶稣。</a:t>
            </a:r>
            <a:endParaRPr lang="en-US" altLang="zh-CN" dirty="0" smtClean="0"/>
          </a:p>
        </p:txBody>
      </p:sp>
    </p:spTree>
    <p:extLst>
      <p:ext uri="{BB962C8B-B14F-4D97-AF65-F5344CB8AC3E}">
        <p14:creationId xmlns:p14="http://schemas.microsoft.com/office/powerpoint/2010/main" val="2802764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Wingdings" panose="05000000000000000000" pitchFamily="2" charset="2"/>
              </a:rPr>
              <a:t>诗篇</a:t>
            </a:r>
            <a:r>
              <a:rPr lang="en-US" altLang="zh-CN" dirty="0" smtClean="0">
                <a:sym typeface="Wingdings" panose="05000000000000000000" pitchFamily="2" charset="2"/>
              </a:rPr>
              <a:t>56</a:t>
            </a:r>
            <a:r>
              <a:rPr lang="zh-CN" altLang="en-US" dirty="0" smtClean="0">
                <a:sym typeface="Wingdings" panose="05000000000000000000" pitchFamily="2" charset="2"/>
              </a:rPr>
              <a:t>：调用“远方无声鸽”</a:t>
            </a:r>
            <a:endParaRPr lang="en-AU" dirty="0"/>
          </a:p>
        </p:txBody>
      </p:sp>
      <p:sp>
        <p:nvSpPr>
          <p:cNvPr id="3" name="内容占位符 2"/>
          <p:cNvSpPr>
            <a:spLocks noGrp="1"/>
          </p:cNvSpPr>
          <p:nvPr>
            <p:ph idx="1"/>
          </p:nvPr>
        </p:nvSpPr>
        <p:spPr/>
        <p:txBody>
          <a:bodyPr>
            <a:normAutofit fontScale="77500" lnSpcReduction="20000"/>
          </a:bodyPr>
          <a:lstStyle/>
          <a:p>
            <a:pPr>
              <a:lnSpc>
                <a:spcPct val="120000"/>
              </a:lnSpc>
            </a:pPr>
            <a:r>
              <a:rPr lang="zh-CN" altLang="en-US" dirty="0" smtClean="0"/>
              <a:t>大卫在迦特被非利士人拿住，被迫装疯以求生存，就像一只在远方游荡又不能说话的鸽子</a:t>
            </a:r>
            <a:endParaRPr lang="en-US" altLang="zh-CN" dirty="0" smtClean="0"/>
          </a:p>
          <a:p>
            <a:pPr>
              <a:lnSpc>
                <a:spcPct val="120000"/>
              </a:lnSpc>
            </a:pPr>
            <a:r>
              <a:rPr lang="zh-CN" altLang="en-US" dirty="0" smtClean="0"/>
              <a:t>诗</a:t>
            </a:r>
            <a:r>
              <a:rPr lang="en-US" altLang="zh-CN" dirty="0" smtClean="0"/>
              <a:t>56:5 </a:t>
            </a:r>
            <a:r>
              <a:rPr lang="zh-CN" altLang="en-US" dirty="0" smtClean="0"/>
              <a:t>他们</a:t>
            </a:r>
            <a:r>
              <a:rPr lang="zh-CN" altLang="en-US" dirty="0"/>
              <a:t>终日颠倒我的话。他们一切的心思，都是要害我</a:t>
            </a:r>
            <a:r>
              <a:rPr lang="zh-CN" altLang="en-US" dirty="0" smtClean="0"/>
              <a:t>。</a:t>
            </a:r>
            <a:r>
              <a:rPr lang="en-US" altLang="zh-CN" dirty="0" smtClean="0"/>
              <a:t>6 </a:t>
            </a:r>
            <a:r>
              <a:rPr lang="zh-CN" altLang="en-US" dirty="0" smtClean="0"/>
              <a:t>他们</a:t>
            </a:r>
            <a:r>
              <a:rPr lang="zh-CN" altLang="en-US" dirty="0"/>
              <a:t>聚集，埋伏窥探我的脚踪。等候要害我的命</a:t>
            </a:r>
            <a:r>
              <a:rPr lang="zh-CN" altLang="en-US" dirty="0" smtClean="0"/>
              <a:t>。</a:t>
            </a:r>
            <a:endParaRPr lang="en-US" altLang="zh-CN" dirty="0" smtClean="0"/>
          </a:p>
          <a:p>
            <a:pPr>
              <a:lnSpc>
                <a:spcPct val="120000"/>
              </a:lnSpc>
            </a:pPr>
            <a:r>
              <a:rPr lang="en-US" altLang="zh-CN" dirty="0" smtClean="0"/>
              <a:t>7 </a:t>
            </a:r>
            <a:r>
              <a:rPr lang="zh-CN" altLang="en-US" dirty="0" smtClean="0"/>
              <a:t>我</a:t>
            </a:r>
            <a:r>
              <a:rPr lang="zh-CN" altLang="en-US" dirty="0"/>
              <a:t>几次流离，你都记数。求你把我眼泪装在你的皮袋里。这不都</a:t>
            </a:r>
            <a:r>
              <a:rPr lang="zh-CN" altLang="en-US" b="1" dirty="0">
                <a:solidFill>
                  <a:srgbClr val="C00000"/>
                </a:solidFill>
              </a:rPr>
              <a:t>记在你册子上</a:t>
            </a:r>
            <a:r>
              <a:rPr lang="zh-CN" altLang="en-US" dirty="0"/>
              <a:t>吗</a:t>
            </a:r>
            <a:r>
              <a:rPr lang="zh-CN" altLang="en-US" dirty="0" smtClean="0"/>
              <a:t>？</a:t>
            </a:r>
            <a:endParaRPr lang="en-US" altLang="zh-CN" dirty="0" smtClean="0"/>
          </a:p>
          <a:p>
            <a:pPr>
              <a:lnSpc>
                <a:spcPct val="120000"/>
              </a:lnSpc>
            </a:pPr>
            <a:r>
              <a:rPr lang="en-US" altLang="zh-CN" dirty="0" smtClean="0"/>
              <a:t>11 </a:t>
            </a:r>
            <a:r>
              <a:rPr lang="zh-CN" altLang="en-US" dirty="0" smtClean="0"/>
              <a:t>我</a:t>
            </a:r>
            <a:r>
              <a:rPr lang="zh-CN" altLang="en-US" dirty="0"/>
              <a:t>倚靠神，必不惧怕。人能把我怎么样呢？</a:t>
            </a:r>
            <a:endParaRPr lang="en-US" altLang="zh-CN" dirty="0" smtClean="0"/>
          </a:p>
          <a:p>
            <a:pPr>
              <a:lnSpc>
                <a:spcPct val="120000"/>
              </a:lnSpc>
            </a:pPr>
            <a:r>
              <a:rPr lang="en-US" altLang="zh-CN" dirty="0" smtClean="0"/>
              <a:t>12 </a:t>
            </a:r>
            <a:r>
              <a:rPr lang="zh-CN" altLang="en-US" dirty="0" smtClean="0"/>
              <a:t>神</a:t>
            </a:r>
            <a:r>
              <a:rPr lang="zh-CN" altLang="en-US" dirty="0"/>
              <a:t>阿，我向你所许的愿在我身上。我要将</a:t>
            </a:r>
            <a:r>
              <a:rPr lang="zh-CN" altLang="en-US" b="1" dirty="0">
                <a:solidFill>
                  <a:srgbClr val="C00000"/>
                </a:solidFill>
              </a:rPr>
              <a:t>感谢祭</a:t>
            </a:r>
            <a:r>
              <a:rPr lang="zh-CN" altLang="en-US" dirty="0"/>
              <a:t>献给你。</a:t>
            </a:r>
            <a:endParaRPr lang="en-AU" dirty="0"/>
          </a:p>
        </p:txBody>
      </p:sp>
    </p:spTree>
    <p:extLst>
      <p:ext uri="{BB962C8B-B14F-4D97-AF65-F5344CB8AC3E}">
        <p14:creationId xmlns:p14="http://schemas.microsoft.com/office/powerpoint/2010/main" val="3175506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诗篇</a:t>
            </a:r>
            <a:r>
              <a:rPr lang="en-US" altLang="zh-CN" dirty="0" smtClean="0"/>
              <a:t>57-59</a:t>
            </a:r>
            <a:r>
              <a:rPr lang="zh-CN" altLang="en-US" dirty="0" smtClean="0"/>
              <a:t>：调用“休要毁坏”</a:t>
            </a:r>
            <a:endParaRPr lang="en-AU" dirty="0"/>
          </a:p>
        </p:txBody>
      </p:sp>
      <p:sp>
        <p:nvSpPr>
          <p:cNvPr id="3" name="内容占位符 2"/>
          <p:cNvSpPr>
            <a:spLocks noGrp="1"/>
          </p:cNvSpPr>
          <p:nvPr>
            <p:ph idx="1"/>
          </p:nvPr>
        </p:nvSpPr>
        <p:spPr/>
        <p:txBody>
          <a:bodyPr>
            <a:normAutofit/>
          </a:bodyPr>
          <a:lstStyle/>
          <a:p>
            <a:r>
              <a:rPr lang="zh-CN" altLang="en-US" dirty="0" smtClean="0"/>
              <a:t>约</a:t>
            </a:r>
            <a:r>
              <a:rPr lang="en-US" altLang="zh-CN" dirty="0" smtClean="0"/>
              <a:t>10:10 </a:t>
            </a:r>
            <a:r>
              <a:rPr lang="zh-CN" altLang="en-US" dirty="0" smtClean="0"/>
              <a:t>盗贼</a:t>
            </a:r>
            <a:r>
              <a:rPr lang="zh-CN" altLang="en-US" dirty="0"/>
              <a:t>来，无非要偷窃、杀害、</a:t>
            </a:r>
            <a:r>
              <a:rPr lang="zh-CN" altLang="en-US" b="1" dirty="0">
                <a:solidFill>
                  <a:srgbClr val="C00000"/>
                </a:solidFill>
              </a:rPr>
              <a:t>毁坏</a:t>
            </a:r>
            <a:r>
              <a:rPr lang="zh-CN" altLang="en-US" dirty="0" smtClean="0"/>
              <a:t>；</a:t>
            </a:r>
            <a:endParaRPr lang="en-US" altLang="zh-CN" dirty="0" smtClean="0"/>
          </a:p>
          <a:p>
            <a:r>
              <a:rPr lang="zh-CN" altLang="en-US" dirty="0" smtClean="0"/>
              <a:t>诗</a:t>
            </a:r>
            <a:r>
              <a:rPr lang="en-US" altLang="zh-CN" dirty="0" smtClean="0"/>
              <a:t>57:4 </a:t>
            </a:r>
            <a:r>
              <a:rPr lang="zh-CN" altLang="en-US" dirty="0" smtClean="0"/>
              <a:t>我</a:t>
            </a:r>
            <a:r>
              <a:rPr lang="zh-CN" altLang="en-US" dirty="0"/>
              <a:t>的性命在狮子中间。我躺卧在性如烈火的世人当中。他们的牙齿是枪，箭。他们的舌头是快刀</a:t>
            </a:r>
            <a:r>
              <a:rPr lang="zh-CN" altLang="en-US" dirty="0" smtClean="0"/>
              <a:t>。</a:t>
            </a:r>
            <a:endParaRPr lang="en-US" altLang="zh-CN" dirty="0" smtClean="0"/>
          </a:p>
          <a:p>
            <a:r>
              <a:rPr lang="zh-CN" altLang="en-US" dirty="0" smtClean="0"/>
              <a:t>诗</a:t>
            </a:r>
            <a:r>
              <a:rPr lang="en-US" altLang="zh-CN" dirty="0" smtClean="0"/>
              <a:t>58:1 </a:t>
            </a:r>
            <a:r>
              <a:rPr lang="zh-CN" altLang="en-US" dirty="0" smtClean="0"/>
              <a:t>世人</a:t>
            </a:r>
            <a:r>
              <a:rPr lang="zh-CN" altLang="en-US" dirty="0"/>
              <a:t>哪，你们默然不语，真合公义吗？施行审判，岂按正直吗</a:t>
            </a:r>
            <a:r>
              <a:rPr lang="zh-CN" altLang="en-US" dirty="0" smtClean="0"/>
              <a:t>？</a:t>
            </a:r>
            <a:endParaRPr lang="en-US" altLang="zh-CN" dirty="0" smtClean="0"/>
          </a:p>
          <a:p>
            <a:r>
              <a:rPr lang="zh-CN" altLang="en-US" dirty="0" smtClean="0"/>
              <a:t>诗</a:t>
            </a:r>
            <a:r>
              <a:rPr lang="en-US" altLang="zh-CN" dirty="0" smtClean="0"/>
              <a:t>59:4 </a:t>
            </a:r>
            <a:r>
              <a:rPr lang="zh-CN" altLang="en-US" dirty="0" smtClean="0"/>
              <a:t>我</a:t>
            </a:r>
            <a:r>
              <a:rPr lang="zh-CN" altLang="en-US" dirty="0"/>
              <a:t>虽然无过，他们预备整齐，跑来攻击我。求你兴起鉴察帮助我。</a:t>
            </a:r>
            <a:endParaRPr lang="en-US" altLang="zh-CN" dirty="0" smtClean="0"/>
          </a:p>
          <a:p>
            <a:endParaRPr lang="en-AU" dirty="0"/>
          </a:p>
        </p:txBody>
      </p:sp>
    </p:spTree>
    <p:extLst>
      <p:ext uri="{BB962C8B-B14F-4D97-AF65-F5344CB8AC3E}">
        <p14:creationId xmlns:p14="http://schemas.microsoft.com/office/powerpoint/2010/main" val="1371888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诗篇</a:t>
            </a:r>
            <a:r>
              <a:rPr lang="en-US" altLang="zh-CN" dirty="0" smtClean="0"/>
              <a:t>57-59: </a:t>
            </a:r>
            <a:r>
              <a:rPr lang="zh-CN" altLang="en-US" dirty="0" smtClean="0"/>
              <a:t>大卫在急难中信靠神</a:t>
            </a:r>
            <a:endParaRPr lang="en-AU" dirty="0"/>
          </a:p>
        </p:txBody>
      </p:sp>
      <p:sp>
        <p:nvSpPr>
          <p:cNvPr id="3" name="内容占位符 2"/>
          <p:cNvSpPr>
            <a:spLocks noGrp="1"/>
          </p:cNvSpPr>
          <p:nvPr>
            <p:ph idx="1"/>
          </p:nvPr>
        </p:nvSpPr>
        <p:spPr/>
        <p:txBody>
          <a:bodyPr>
            <a:normAutofit fontScale="92500" lnSpcReduction="10000"/>
          </a:bodyPr>
          <a:lstStyle/>
          <a:p>
            <a:r>
              <a:rPr lang="zh-CN" altLang="en-US" dirty="0" smtClean="0"/>
              <a:t>诗</a:t>
            </a:r>
            <a:r>
              <a:rPr lang="en-US" altLang="zh-CN" dirty="0" smtClean="0"/>
              <a:t>56:3 </a:t>
            </a:r>
            <a:r>
              <a:rPr lang="zh-CN" altLang="en-US" dirty="0"/>
              <a:t>我惧怕的时候要倚靠你</a:t>
            </a:r>
            <a:r>
              <a:rPr lang="zh-CN" altLang="en-US" dirty="0" smtClean="0"/>
              <a:t>。</a:t>
            </a:r>
            <a:r>
              <a:rPr lang="en-US" altLang="zh-CN" dirty="0" smtClean="0"/>
              <a:t>4 </a:t>
            </a:r>
            <a:r>
              <a:rPr lang="zh-CN" altLang="en-US" dirty="0" smtClean="0"/>
              <a:t>我</a:t>
            </a:r>
            <a:r>
              <a:rPr lang="zh-CN" altLang="en-US" dirty="0"/>
              <a:t>倚靠神。我要赞美他的话。我倚靠神，必不惧怕。血气之辈能把我怎么样呢？</a:t>
            </a:r>
            <a:endParaRPr lang="en-US" altLang="zh-CN" dirty="0" smtClean="0"/>
          </a:p>
          <a:p>
            <a:r>
              <a:rPr lang="zh-CN" altLang="en-US" dirty="0" smtClean="0"/>
              <a:t>诗</a:t>
            </a:r>
            <a:r>
              <a:rPr lang="en-US" altLang="zh-CN" dirty="0" smtClean="0"/>
              <a:t>57:7 </a:t>
            </a:r>
            <a:r>
              <a:rPr lang="zh-CN" altLang="en-US" dirty="0" smtClean="0"/>
              <a:t>神</a:t>
            </a:r>
            <a:r>
              <a:rPr lang="zh-CN" altLang="en-US" dirty="0"/>
              <a:t>阿，我心坚定，我心坚定。我要唱诗，我要歌颂</a:t>
            </a:r>
            <a:r>
              <a:rPr lang="zh-CN" altLang="en-US" dirty="0" smtClean="0"/>
              <a:t>。</a:t>
            </a:r>
            <a:endParaRPr lang="en-US" altLang="zh-CN" dirty="0" smtClean="0"/>
          </a:p>
          <a:p>
            <a:r>
              <a:rPr lang="zh-CN" altLang="en-US" dirty="0" smtClean="0"/>
              <a:t>诗</a:t>
            </a:r>
            <a:r>
              <a:rPr lang="en-US" altLang="zh-CN" dirty="0" smtClean="0"/>
              <a:t>57:10 </a:t>
            </a:r>
            <a:r>
              <a:rPr lang="zh-CN" altLang="en-US" dirty="0" smtClean="0"/>
              <a:t>因为</a:t>
            </a:r>
            <a:r>
              <a:rPr lang="zh-CN" altLang="en-US" dirty="0"/>
              <a:t>你的慈爱，高及诸天。你的诚实，达到穹苍</a:t>
            </a:r>
            <a:r>
              <a:rPr lang="zh-CN" altLang="en-US" dirty="0" smtClean="0"/>
              <a:t>。</a:t>
            </a:r>
            <a:r>
              <a:rPr lang="en-US" altLang="zh-CN" dirty="0" smtClean="0"/>
              <a:t>11 </a:t>
            </a:r>
            <a:r>
              <a:rPr lang="zh-CN" altLang="en-US" dirty="0" smtClean="0"/>
              <a:t>神</a:t>
            </a:r>
            <a:r>
              <a:rPr lang="zh-CN" altLang="en-US" dirty="0"/>
              <a:t>阿，愿你崇高，过于诸天。愿你的荣耀，高过全地。</a:t>
            </a:r>
            <a:endParaRPr lang="en-US" altLang="zh-CN" dirty="0" smtClean="0"/>
          </a:p>
          <a:p>
            <a:r>
              <a:rPr lang="zh-CN" altLang="en-US" dirty="0" smtClean="0"/>
              <a:t>诗</a:t>
            </a:r>
            <a:r>
              <a:rPr lang="en-US" altLang="zh-CN" dirty="0" smtClean="0"/>
              <a:t>59:17 </a:t>
            </a:r>
            <a:r>
              <a:rPr lang="zh-CN" altLang="en-US" dirty="0" smtClean="0"/>
              <a:t>我</a:t>
            </a:r>
            <a:r>
              <a:rPr lang="zh-CN" altLang="en-US" dirty="0"/>
              <a:t>的力量阿，我要歌颂你。因为神是我的高台，是赐恩与我的神。</a:t>
            </a:r>
            <a:endParaRPr lang="en-AU" dirty="0"/>
          </a:p>
        </p:txBody>
      </p:sp>
    </p:spTree>
    <p:extLst>
      <p:ext uri="{BB962C8B-B14F-4D97-AF65-F5344CB8AC3E}">
        <p14:creationId xmlns:p14="http://schemas.microsoft.com/office/powerpoint/2010/main" val="1877340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诗篇</a:t>
            </a:r>
            <a:r>
              <a:rPr lang="en-US" altLang="zh-CN" dirty="0" smtClean="0"/>
              <a:t>60: </a:t>
            </a:r>
            <a:r>
              <a:rPr lang="zh-CN" altLang="en-US" dirty="0" smtClean="0"/>
              <a:t>调用“为证的百合花”</a:t>
            </a:r>
            <a:r>
              <a:rPr lang="en-US" altLang="zh-CN" dirty="0" smtClean="0"/>
              <a:t> </a:t>
            </a:r>
            <a:endParaRPr lang="en-AU" dirty="0"/>
          </a:p>
        </p:txBody>
      </p:sp>
      <p:sp>
        <p:nvSpPr>
          <p:cNvPr id="3" name="内容占位符 2"/>
          <p:cNvSpPr>
            <a:spLocks noGrp="1"/>
          </p:cNvSpPr>
          <p:nvPr>
            <p:ph idx="1"/>
          </p:nvPr>
        </p:nvSpPr>
        <p:spPr>
          <a:xfrm>
            <a:off x="457200" y="1600201"/>
            <a:ext cx="8229600" cy="4493096"/>
          </a:xfrm>
        </p:spPr>
        <p:txBody>
          <a:bodyPr>
            <a:normAutofit fontScale="70000" lnSpcReduction="20000"/>
          </a:bodyPr>
          <a:lstStyle/>
          <a:p>
            <a:pPr>
              <a:lnSpc>
                <a:spcPct val="120000"/>
              </a:lnSpc>
            </a:pPr>
            <a:r>
              <a:rPr lang="zh-CN" altLang="en-US" dirty="0" smtClean="0"/>
              <a:t>雅歌</a:t>
            </a:r>
            <a:r>
              <a:rPr lang="en-US" altLang="zh-CN" dirty="0" smtClean="0"/>
              <a:t>2:2 </a:t>
            </a:r>
            <a:r>
              <a:rPr lang="zh-TW" altLang="en-US" dirty="0" smtClean="0"/>
              <a:t>我</a:t>
            </a:r>
            <a:r>
              <a:rPr lang="zh-TW" altLang="en-US" dirty="0"/>
              <a:t>的佳偶在女子中，正像荊棘裡的百合花</a:t>
            </a:r>
            <a:r>
              <a:rPr lang="zh-TW" altLang="en-US" dirty="0" smtClean="0"/>
              <a:t>。</a:t>
            </a:r>
            <a:endParaRPr lang="en-US" altLang="zh-TW" dirty="0" smtClean="0"/>
          </a:p>
          <a:p>
            <a:pPr lvl="1">
              <a:lnSpc>
                <a:spcPct val="120000"/>
              </a:lnSpc>
            </a:pPr>
            <a:r>
              <a:rPr lang="zh-CN" altLang="en-US" dirty="0" smtClean="0"/>
              <a:t>大卫在两次主动放弃杀害扫罗后，终于还是做王的见证</a:t>
            </a:r>
            <a:endParaRPr lang="en-US" altLang="zh-CN" dirty="0" smtClean="0"/>
          </a:p>
          <a:p>
            <a:pPr>
              <a:lnSpc>
                <a:spcPct val="120000"/>
              </a:lnSpc>
            </a:pPr>
            <a:r>
              <a:rPr lang="zh-CN" altLang="en-US" dirty="0" smtClean="0"/>
              <a:t>诗</a:t>
            </a:r>
            <a:r>
              <a:rPr lang="en-US" altLang="zh-CN" dirty="0" smtClean="0"/>
              <a:t>60:2 </a:t>
            </a:r>
            <a:r>
              <a:rPr lang="zh-CN" altLang="en-US" dirty="0" smtClean="0"/>
              <a:t>神</a:t>
            </a:r>
            <a:r>
              <a:rPr lang="zh-CN" altLang="en-US" dirty="0"/>
              <a:t>阿，你丢弃了我们，使我们破败；你向我们发怒，求你使我们复兴</a:t>
            </a:r>
            <a:r>
              <a:rPr lang="zh-CN" altLang="en-US" dirty="0" smtClean="0"/>
              <a:t>。</a:t>
            </a:r>
            <a:endParaRPr lang="en-US" altLang="zh-CN" dirty="0" smtClean="0"/>
          </a:p>
          <a:p>
            <a:pPr lvl="1">
              <a:lnSpc>
                <a:spcPct val="120000"/>
              </a:lnSpc>
            </a:pPr>
            <a:r>
              <a:rPr lang="zh-CN" altLang="en-US" dirty="0" smtClean="0"/>
              <a:t>大卫预言以色列的未来</a:t>
            </a:r>
            <a:endParaRPr lang="en-US" altLang="zh-CN" dirty="0" smtClean="0"/>
          </a:p>
          <a:p>
            <a:pPr>
              <a:lnSpc>
                <a:spcPct val="120000"/>
              </a:lnSpc>
            </a:pPr>
            <a:r>
              <a:rPr lang="zh-CN" altLang="en-US" dirty="0"/>
              <a:t>诗</a:t>
            </a:r>
            <a:r>
              <a:rPr lang="en-US" altLang="zh-CN" dirty="0" smtClean="0"/>
              <a:t>60:7 </a:t>
            </a:r>
            <a:r>
              <a:rPr lang="zh-CN" altLang="en-US" dirty="0" smtClean="0"/>
              <a:t>基</a:t>
            </a:r>
            <a:r>
              <a:rPr lang="zh-CN" altLang="en-US" dirty="0"/>
              <a:t>列是我的。玛拿西也是我的。以法莲是护卫我头的。犹大是我的杖</a:t>
            </a:r>
            <a:r>
              <a:rPr lang="zh-CN" altLang="en-US" dirty="0" smtClean="0"/>
              <a:t>。</a:t>
            </a:r>
            <a:r>
              <a:rPr lang="en-US" altLang="zh-CN" dirty="0" smtClean="0"/>
              <a:t>-- </a:t>
            </a:r>
            <a:r>
              <a:rPr lang="zh-CN" altLang="en-US" dirty="0" smtClean="0"/>
              <a:t>神产业的宝贵</a:t>
            </a:r>
            <a:endParaRPr lang="en-US" altLang="zh-CN" dirty="0" smtClean="0"/>
          </a:p>
          <a:p>
            <a:pPr>
              <a:lnSpc>
                <a:spcPct val="120000"/>
              </a:lnSpc>
            </a:pPr>
            <a:r>
              <a:rPr lang="zh-CN" altLang="en-US" dirty="0"/>
              <a:t>诗</a:t>
            </a:r>
            <a:r>
              <a:rPr lang="en-US" altLang="zh-CN" dirty="0" smtClean="0"/>
              <a:t>60:8 </a:t>
            </a:r>
            <a:r>
              <a:rPr lang="zh-CN" altLang="en-US" dirty="0" smtClean="0"/>
              <a:t>摩</a:t>
            </a:r>
            <a:r>
              <a:rPr lang="zh-CN" altLang="en-US" dirty="0"/>
              <a:t>押是我的沐浴盆。我要向以东抛鞋。非利士阿，你还能因我欢呼吗</a:t>
            </a:r>
            <a:r>
              <a:rPr lang="zh-CN" altLang="en-US" dirty="0" smtClean="0"/>
              <a:t>？</a:t>
            </a:r>
            <a:r>
              <a:rPr lang="en-US" altLang="zh-CN" dirty="0" smtClean="0"/>
              <a:t>-- </a:t>
            </a:r>
            <a:r>
              <a:rPr lang="zh-CN" altLang="en-US" dirty="0" smtClean="0"/>
              <a:t>对</a:t>
            </a:r>
            <a:r>
              <a:rPr lang="zh-CN" altLang="en-US" dirty="0"/>
              <a:t>摩</a:t>
            </a:r>
            <a:r>
              <a:rPr lang="zh-CN" altLang="en-US" dirty="0" smtClean="0"/>
              <a:t>押地和以东地的藐视</a:t>
            </a:r>
            <a:endParaRPr lang="en-US" altLang="zh-CN" dirty="0" smtClean="0"/>
          </a:p>
          <a:p>
            <a:pPr>
              <a:lnSpc>
                <a:spcPct val="120000"/>
              </a:lnSpc>
            </a:pPr>
            <a:r>
              <a:rPr lang="zh-CN" altLang="en-US" dirty="0"/>
              <a:t>诗</a:t>
            </a:r>
            <a:r>
              <a:rPr lang="en-US" altLang="zh-CN" dirty="0" smtClean="0"/>
              <a:t>60:11 </a:t>
            </a:r>
            <a:r>
              <a:rPr lang="zh-CN" altLang="en-US" dirty="0" smtClean="0"/>
              <a:t>求</a:t>
            </a:r>
            <a:r>
              <a:rPr lang="zh-CN" altLang="en-US" dirty="0"/>
              <a:t>你帮助我们攻击敌人，因为人的帮助是枉然的</a:t>
            </a:r>
            <a:r>
              <a:rPr lang="zh-CN" altLang="en-US" dirty="0" smtClean="0"/>
              <a:t>。</a:t>
            </a:r>
            <a:endParaRPr lang="en-US" altLang="zh-CN" dirty="0" smtClean="0"/>
          </a:p>
          <a:p>
            <a:pPr lvl="1">
              <a:lnSpc>
                <a:spcPct val="120000"/>
              </a:lnSpc>
            </a:pPr>
            <a:r>
              <a:rPr lang="zh-CN" altLang="en-US" dirty="0" smtClean="0"/>
              <a:t>要依靠神，</a:t>
            </a:r>
            <a:r>
              <a:rPr lang="zh-CN" altLang="en-US" dirty="0"/>
              <a:t>而且</a:t>
            </a:r>
            <a:r>
              <a:rPr lang="zh-CN" altLang="en-US" dirty="0" smtClean="0"/>
              <a:t>要单单地依靠神</a:t>
            </a:r>
            <a:endParaRPr lang="en-US" altLang="zh-CN" dirty="0" smtClean="0"/>
          </a:p>
          <a:p>
            <a:pPr>
              <a:lnSpc>
                <a:spcPct val="120000"/>
              </a:lnSpc>
            </a:pPr>
            <a:endParaRPr lang="en-AU" dirty="0"/>
          </a:p>
        </p:txBody>
      </p:sp>
    </p:spTree>
    <p:extLst>
      <p:ext uri="{BB962C8B-B14F-4D97-AF65-F5344CB8AC3E}">
        <p14:creationId xmlns:p14="http://schemas.microsoft.com/office/powerpoint/2010/main" val="1014219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zh-CN" altLang="en-US" dirty="0"/>
              <a:t>可拉的后裔</a:t>
            </a:r>
          </a:p>
        </p:txBody>
      </p:sp>
      <p:sp>
        <p:nvSpPr>
          <p:cNvPr id="3075" name="Rectangle 3"/>
          <p:cNvSpPr>
            <a:spLocks noGrp="1" noChangeArrowheads="1"/>
          </p:cNvSpPr>
          <p:nvPr>
            <p:ph type="body" idx="1"/>
          </p:nvPr>
        </p:nvSpPr>
        <p:spPr/>
        <p:txBody>
          <a:bodyPr/>
          <a:lstStyle/>
          <a:p>
            <a:pPr>
              <a:lnSpc>
                <a:spcPct val="90000"/>
              </a:lnSpc>
              <a:buFont typeface="Wingdings" panose="05000000000000000000" pitchFamily="2" charset="2"/>
              <a:buChar char="l"/>
            </a:pPr>
            <a:r>
              <a:rPr lang="zh-CN" altLang="en-US" sz="2800" dirty="0"/>
              <a:t>民数记十六章里，利未的子孙可拉与大坍、亚比兰聚众反对摩西和亚伦，背叛神。因着这个背叛，可拉灭亡了 </a:t>
            </a:r>
          </a:p>
          <a:p>
            <a:pPr>
              <a:lnSpc>
                <a:spcPct val="90000"/>
              </a:lnSpc>
              <a:buFont typeface="Wingdings" panose="05000000000000000000" pitchFamily="2" charset="2"/>
              <a:buChar char="l"/>
            </a:pPr>
            <a:r>
              <a:rPr lang="zh-CN" altLang="en-US" sz="2800" dirty="0"/>
              <a:t>民数记二六</a:t>
            </a:r>
            <a:r>
              <a:rPr lang="en-US" altLang="zh-CN" sz="2800" dirty="0"/>
              <a:t>11 </a:t>
            </a:r>
            <a:r>
              <a:rPr lang="zh-CN" altLang="en-US" sz="2800" dirty="0"/>
              <a:t>然而可拉的众子没有死亡</a:t>
            </a:r>
          </a:p>
          <a:p>
            <a:pPr>
              <a:lnSpc>
                <a:spcPct val="90000"/>
              </a:lnSpc>
              <a:buFont typeface="Wingdings" panose="05000000000000000000" pitchFamily="2" charset="2"/>
              <a:buChar char="l"/>
            </a:pPr>
            <a:r>
              <a:rPr lang="zh-CN" altLang="en-US" sz="2800" dirty="0"/>
              <a:t>大卫任命可拉的后裔希幔在耶和华的殿里管理歌唱的事（历代志上六</a:t>
            </a:r>
            <a:r>
              <a:rPr lang="en-US" altLang="zh-CN" sz="2800" dirty="0"/>
              <a:t>31-38</a:t>
            </a:r>
            <a:r>
              <a:rPr lang="zh-CN" altLang="en-US" sz="2800" dirty="0"/>
              <a:t>） </a:t>
            </a:r>
          </a:p>
          <a:p>
            <a:pPr>
              <a:lnSpc>
                <a:spcPct val="90000"/>
              </a:lnSpc>
              <a:buFont typeface="Wingdings" panose="05000000000000000000" pitchFamily="2" charset="2"/>
              <a:buChar char="l"/>
            </a:pPr>
            <a:r>
              <a:rPr lang="zh-CN" altLang="en-US" sz="2800" dirty="0"/>
              <a:t>可拉的后裔成为耶和华殿中的歌唱者 （历代志下二十</a:t>
            </a:r>
            <a:r>
              <a:rPr lang="en-US" altLang="zh-CN" sz="2800" dirty="0"/>
              <a:t>19</a:t>
            </a:r>
            <a:r>
              <a:rPr lang="zh-CN" altLang="en-US" sz="2800" dirty="0"/>
              <a:t>）</a:t>
            </a:r>
          </a:p>
          <a:p>
            <a:pPr>
              <a:lnSpc>
                <a:spcPct val="90000"/>
              </a:lnSpc>
              <a:buFont typeface="Wingdings" panose="05000000000000000000" pitchFamily="2" charset="2"/>
              <a:buChar char="l"/>
            </a:pPr>
            <a:r>
              <a:rPr lang="zh-CN" altLang="en-US" sz="2800" dirty="0"/>
              <a:t>可拉的后裔成为耶和华殿中的守门者（历代志上九</a:t>
            </a:r>
            <a:r>
              <a:rPr lang="en-US" altLang="zh-CN" sz="2800" dirty="0"/>
              <a:t>19</a:t>
            </a:r>
            <a:r>
              <a:rPr lang="zh-CN" altLang="en-US" sz="2800" dirty="0"/>
              <a:t>）</a:t>
            </a:r>
          </a:p>
          <a:p>
            <a:pPr>
              <a:lnSpc>
                <a:spcPct val="90000"/>
              </a:lnSpc>
              <a:buFont typeface="Wingdings" panose="05000000000000000000" pitchFamily="2" charset="2"/>
              <a:buChar char="l"/>
            </a:pPr>
            <a:endParaRPr lang="zh-CN" alt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16042949">
            <a:off x="1576113" y="-813509"/>
            <a:ext cx="6077685" cy="8459717"/>
          </a:xfrm>
          <a:scene3d>
            <a:camera prst="orthographicFront">
              <a:rot lat="0" lon="0" rev="21540000"/>
            </a:camera>
            <a:lightRig rig="threePt" dir="t"/>
          </a:scene3d>
        </p:spPr>
      </p:pic>
    </p:spTree>
    <p:extLst>
      <p:ext uri="{BB962C8B-B14F-4D97-AF65-F5344CB8AC3E}">
        <p14:creationId xmlns:p14="http://schemas.microsoft.com/office/powerpoint/2010/main" val="15792209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220983" y="-276766"/>
            <a:ext cx="6414004" cy="7344817"/>
          </a:xfrm>
          <a:prstGeom prst="rect">
            <a:avLst/>
          </a:prstGeom>
        </p:spPr>
      </p:pic>
    </p:spTree>
    <p:extLst>
      <p:ext uri="{BB962C8B-B14F-4D97-AF65-F5344CB8AC3E}">
        <p14:creationId xmlns:p14="http://schemas.microsoft.com/office/powerpoint/2010/main" val="376279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思考题</a:t>
            </a:r>
            <a:endParaRPr lang="en-AU" dirty="0"/>
          </a:p>
        </p:txBody>
      </p:sp>
      <p:sp>
        <p:nvSpPr>
          <p:cNvPr id="3" name="内容占位符 2"/>
          <p:cNvSpPr>
            <a:spLocks noGrp="1"/>
          </p:cNvSpPr>
          <p:nvPr>
            <p:ph idx="1"/>
          </p:nvPr>
        </p:nvSpPr>
        <p:spPr/>
        <p:txBody>
          <a:bodyPr>
            <a:normAutofit fontScale="92500" lnSpcReduction="10000"/>
          </a:bodyPr>
          <a:lstStyle/>
          <a:p>
            <a:r>
              <a:rPr lang="en-US" altLang="zh-CN" dirty="0" smtClean="0"/>
              <a:t>1. </a:t>
            </a:r>
            <a:r>
              <a:rPr lang="zh-CN" altLang="en-US" dirty="0" smtClean="0"/>
              <a:t>大卫在诗</a:t>
            </a:r>
            <a:r>
              <a:rPr lang="en-US" altLang="zh-CN" dirty="0" smtClean="0"/>
              <a:t>51</a:t>
            </a:r>
            <a:r>
              <a:rPr lang="zh-CN" altLang="en-US" dirty="0"/>
              <a:t>中</a:t>
            </a:r>
            <a:r>
              <a:rPr lang="zh-CN" altLang="en-US" dirty="0" smtClean="0"/>
              <a:t>为他的罪忧伤痛悔，我们自己有没有对自己的罪特别痛苦忧伤的时候？请分享自己的经历。</a:t>
            </a:r>
            <a:endParaRPr lang="en-US" altLang="zh-CN" dirty="0" smtClean="0"/>
          </a:p>
          <a:p>
            <a:r>
              <a:rPr lang="en-US" dirty="0" smtClean="0"/>
              <a:t>2. </a:t>
            </a:r>
            <a:r>
              <a:rPr lang="zh-CN" altLang="en-US" dirty="0" smtClean="0"/>
              <a:t>大卫在被膏之后经历了大约十四年的漫长的被追杀逃难的日子才最终被神高举做王，我们自己有没有祷告祈求了很久神才应予或还没有应予的经历？在这过程中如何学习依靠神？</a:t>
            </a:r>
            <a:endParaRPr lang="en-US" altLang="zh-CN" dirty="0" smtClean="0"/>
          </a:p>
          <a:p>
            <a:r>
              <a:rPr lang="en-US" altLang="zh-CN" dirty="0" smtClean="0"/>
              <a:t>3. </a:t>
            </a:r>
            <a:r>
              <a:rPr lang="zh-CN" altLang="en-US" dirty="0" smtClean="0"/>
              <a:t>请在所读的诗篇中选一篇或一节，来分享你自己如何有类似的经历和对主的认识，怎样经历神的恩典和看顾。</a:t>
            </a:r>
            <a:endParaRPr lang="en-AU" dirty="0"/>
          </a:p>
        </p:txBody>
      </p:sp>
    </p:spTree>
    <p:extLst>
      <p:ext uri="{BB962C8B-B14F-4D97-AF65-F5344CB8AC3E}">
        <p14:creationId xmlns:p14="http://schemas.microsoft.com/office/powerpoint/2010/main" val="742325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68313" y="1268413"/>
            <a:ext cx="8229600" cy="5184775"/>
          </a:xfrm>
        </p:spPr>
        <p:txBody>
          <a:bodyPr/>
          <a:lstStyle/>
          <a:p>
            <a:r>
              <a:rPr lang="zh-CN" altLang="en-US"/>
              <a:t>诗篇四二</a:t>
            </a:r>
            <a:r>
              <a:rPr lang="en-US" altLang="zh-CN"/>
              <a:t>/</a:t>
            </a:r>
            <a:r>
              <a:rPr lang="zh-CN" altLang="en-US"/>
              <a:t>四三：我心切慕神</a:t>
            </a:r>
          </a:p>
          <a:p>
            <a:r>
              <a:rPr lang="zh-CN" altLang="en-US"/>
              <a:t>诗篇四四：呼求神的救赎</a:t>
            </a:r>
          </a:p>
          <a:p>
            <a:r>
              <a:rPr lang="zh-CN" altLang="en-US"/>
              <a:t>诗篇四五：主是荣耀的君王</a:t>
            </a:r>
          </a:p>
          <a:p>
            <a:r>
              <a:rPr lang="zh-CN" altLang="en-US"/>
              <a:t>诗篇四六：神是我们的避难所</a:t>
            </a:r>
          </a:p>
          <a:p>
            <a:r>
              <a:rPr lang="zh-CN" altLang="en-US"/>
              <a:t>诗篇四七：神作王治理全地</a:t>
            </a:r>
          </a:p>
          <a:p>
            <a:r>
              <a:rPr lang="zh-CN" altLang="en-US"/>
              <a:t>诗篇四八：神必坚立圣城</a:t>
            </a:r>
          </a:p>
          <a:p>
            <a:r>
              <a:rPr lang="zh-CN" altLang="en-US"/>
              <a:t>诗篇四九：依靠神还是依靠玛门</a:t>
            </a:r>
          </a:p>
          <a:p>
            <a:endParaRPr lang="zh-CN" altLang="en-US"/>
          </a:p>
          <a:p>
            <a:endParaRPr lang="zh-CN" altLang="en-US"/>
          </a:p>
          <a:p>
            <a:endParaRPr lang="zh-CN" altLang="en-US"/>
          </a:p>
          <a:p>
            <a:endParaRPr lang="zh-CN" altLang="en-US"/>
          </a:p>
          <a:p>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zh-CN" sz="4000"/>
              <a:t/>
            </a:r>
            <a:br>
              <a:rPr lang="en-US" altLang="zh-CN" sz="4000"/>
            </a:br>
            <a:r>
              <a:rPr lang="zh-CN" altLang="en-US" sz="4000"/>
              <a:t>诗篇四二</a:t>
            </a:r>
            <a:r>
              <a:rPr lang="en-US" altLang="zh-CN" sz="4000"/>
              <a:t>/</a:t>
            </a:r>
            <a:r>
              <a:rPr lang="zh-CN" altLang="en-US" sz="4000"/>
              <a:t>四三：我心切慕神</a:t>
            </a:r>
            <a:br>
              <a:rPr lang="zh-CN" altLang="en-US" sz="4000"/>
            </a:br>
            <a:endParaRPr lang="zh-CN" altLang="en-US" sz="4000"/>
          </a:p>
        </p:txBody>
      </p:sp>
      <p:sp>
        <p:nvSpPr>
          <p:cNvPr id="12291" name="Rectangle 3"/>
          <p:cNvSpPr>
            <a:spLocks noGrp="1" noChangeArrowheads="1"/>
          </p:cNvSpPr>
          <p:nvPr>
            <p:ph type="body" idx="1"/>
          </p:nvPr>
        </p:nvSpPr>
        <p:spPr/>
        <p:txBody>
          <a:bodyPr/>
          <a:lstStyle/>
          <a:p>
            <a:pPr>
              <a:lnSpc>
                <a:spcPct val="80000"/>
              </a:lnSpc>
            </a:pPr>
            <a:r>
              <a:rPr lang="zh-CN" altLang="en-US" sz="2800"/>
              <a:t>我心切慕神，如鹿切慕溪水</a:t>
            </a:r>
          </a:p>
          <a:p>
            <a:pPr>
              <a:lnSpc>
                <a:spcPct val="80000"/>
              </a:lnSpc>
              <a:buFontTx/>
              <a:buNone/>
            </a:pPr>
            <a:endParaRPr lang="zh-CN" altLang="en-US" sz="2800"/>
          </a:p>
          <a:p>
            <a:pPr>
              <a:lnSpc>
                <a:spcPct val="80000"/>
              </a:lnSpc>
            </a:pPr>
            <a:r>
              <a:rPr lang="zh-CN" altLang="en-US" sz="2800"/>
              <a:t>诗人心境：昼夜流泪，极其悲伤，忧闷，烦躁，哀痛</a:t>
            </a:r>
          </a:p>
          <a:p>
            <a:pPr>
              <a:lnSpc>
                <a:spcPct val="80000"/>
              </a:lnSpc>
              <a:buFontTx/>
              <a:buNone/>
            </a:pPr>
            <a:endParaRPr lang="zh-CN" altLang="en-US" sz="2800"/>
          </a:p>
          <a:p>
            <a:pPr>
              <a:lnSpc>
                <a:spcPct val="80000"/>
              </a:lnSpc>
            </a:pPr>
            <a:r>
              <a:rPr lang="zh-CN" altLang="en-US" sz="2800"/>
              <a:t>仇敌的欺压，辱骂，质问</a:t>
            </a:r>
          </a:p>
          <a:p>
            <a:pPr>
              <a:lnSpc>
                <a:spcPct val="80000"/>
              </a:lnSpc>
              <a:buFontTx/>
              <a:buNone/>
            </a:pPr>
            <a:r>
              <a:rPr lang="en-US" altLang="zh-CN" sz="2800"/>
              <a:t>--</a:t>
            </a:r>
            <a:r>
              <a:rPr lang="zh-CN" altLang="en-US" sz="2800"/>
              <a:t>仇敌不住地问：你的神在哪里呢？</a:t>
            </a:r>
          </a:p>
          <a:p>
            <a:pPr>
              <a:lnSpc>
                <a:spcPct val="80000"/>
              </a:lnSpc>
              <a:buFontTx/>
              <a:buNone/>
            </a:pPr>
            <a:endParaRPr lang="zh-CN" altLang="en-US" sz="2800"/>
          </a:p>
          <a:p>
            <a:pPr>
              <a:lnSpc>
                <a:spcPct val="80000"/>
              </a:lnSpc>
            </a:pPr>
            <a:r>
              <a:rPr lang="zh-CN" altLang="en-US" sz="2800"/>
              <a:t>应当仰望神，因我还要赞美祂，祂是我脸上的光荣，是我的神（诗篇四二</a:t>
            </a:r>
            <a:r>
              <a:rPr lang="en-US" altLang="zh-CN" sz="2800"/>
              <a:t>5</a:t>
            </a:r>
            <a:r>
              <a:rPr lang="zh-CN" altLang="en-US" sz="2800"/>
              <a:t>，</a:t>
            </a:r>
            <a:r>
              <a:rPr lang="en-US" altLang="zh-CN" sz="2800"/>
              <a:t>11</a:t>
            </a:r>
            <a:r>
              <a:rPr lang="zh-CN" altLang="en-US" sz="2800"/>
              <a:t>；四三</a:t>
            </a:r>
            <a:r>
              <a:rPr lang="en-US" altLang="zh-CN" sz="2800"/>
              <a:t>5</a:t>
            </a:r>
            <a:r>
              <a:rPr lang="zh-CN" altLang="en-US" sz="280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zh-CN" altLang="en-US"/>
              <a:t>诗篇四五 主是荣耀的君王</a:t>
            </a:r>
          </a:p>
        </p:txBody>
      </p:sp>
      <p:sp>
        <p:nvSpPr>
          <p:cNvPr id="13315" name="Rectangle 3"/>
          <p:cNvSpPr>
            <a:spLocks noGrp="1" noChangeArrowheads="1"/>
          </p:cNvSpPr>
          <p:nvPr>
            <p:ph type="body" idx="1"/>
          </p:nvPr>
        </p:nvSpPr>
        <p:spPr/>
        <p:txBody>
          <a:bodyPr/>
          <a:lstStyle/>
          <a:p>
            <a:r>
              <a:rPr lang="zh-CN" altLang="en-US"/>
              <a:t>为王的婚礼所做的诗</a:t>
            </a:r>
          </a:p>
          <a:p>
            <a:r>
              <a:rPr lang="en-US" altLang="zh-CN"/>
              <a:t>1</a:t>
            </a:r>
            <a:r>
              <a:rPr lang="zh-CN" altLang="en-US"/>
              <a:t>节 作诗目的：要赞美王的婚礼</a:t>
            </a:r>
          </a:p>
          <a:p>
            <a:r>
              <a:rPr lang="en-US" altLang="zh-CN"/>
              <a:t>2-9</a:t>
            </a:r>
            <a:r>
              <a:rPr lang="zh-CN" altLang="en-US"/>
              <a:t>节  对新郎的赞美</a:t>
            </a:r>
          </a:p>
          <a:p>
            <a:r>
              <a:rPr lang="en-US" altLang="zh-CN"/>
              <a:t>10-15</a:t>
            </a:r>
            <a:r>
              <a:rPr lang="zh-CN" altLang="en-US"/>
              <a:t>节 对新娘的赞美</a:t>
            </a:r>
          </a:p>
          <a:p>
            <a:r>
              <a:rPr lang="en-US" altLang="zh-CN"/>
              <a:t>16-17</a:t>
            </a:r>
            <a:r>
              <a:rPr lang="zh-CN" altLang="en-US"/>
              <a:t>节 对新人的祝福</a:t>
            </a:r>
          </a:p>
          <a:p>
            <a:pPr>
              <a:buFontTx/>
              <a:buNone/>
            </a:pPr>
            <a:r>
              <a:rPr lang="zh-CN" altLang="en-US"/>
              <a:t> </a:t>
            </a:r>
          </a:p>
          <a:p>
            <a:endParaRPr lang="zh-CN" altLang="en-US"/>
          </a:p>
          <a:p>
            <a:endParaRPr lang="zh-CN" altLang="en-US"/>
          </a:p>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zh-CN" altLang="en-US"/>
              <a:t>诗篇四五 主是荣耀的君王</a:t>
            </a:r>
          </a:p>
        </p:txBody>
      </p:sp>
      <p:sp>
        <p:nvSpPr>
          <p:cNvPr id="14339" name="Rectangle 3"/>
          <p:cNvSpPr>
            <a:spLocks noGrp="1" noChangeArrowheads="1"/>
          </p:cNvSpPr>
          <p:nvPr>
            <p:ph type="body" idx="1"/>
          </p:nvPr>
        </p:nvSpPr>
        <p:spPr>
          <a:xfrm>
            <a:off x="395288" y="1125538"/>
            <a:ext cx="8229600" cy="4525962"/>
          </a:xfrm>
        </p:spPr>
        <p:txBody>
          <a:bodyPr/>
          <a:lstStyle/>
          <a:p>
            <a:pPr>
              <a:lnSpc>
                <a:spcPct val="90000"/>
              </a:lnSpc>
              <a:buFontTx/>
              <a:buNone/>
            </a:pPr>
            <a:endParaRPr lang="en-US" altLang="zh-CN"/>
          </a:p>
          <a:p>
            <a:pPr>
              <a:lnSpc>
                <a:spcPct val="90000"/>
              </a:lnSpc>
            </a:pPr>
            <a:r>
              <a:rPr lang="zh-CN" altLang="en-US"/>
              <a:t>是一首弥赛亚诗</a:t>
            </a:r>
          </a:p>
          <a:p>
            <a:pPr>
              <a:lnSpc>
                <a:spcPct val="90000"/>
              </a:lnSpc>
            </a:pPr>
            <a:r>
              <a:rPr lang="en-US" altLang="zh-CN"/>
              <a:t>2 </a:t>
            </a:r>
            <a:r>
              <a:rPr lang="zh-CN" altLang="en-US"/>
              <a:t>节 你比世人更美，在你嘴里满有恩惠</a:t>
            </a:r>
          </a:p>
          <a:p>
            <a:pPr>
              <a:lnSpc>
                <a:spcPct val="90000"/>
              </a:lnSpc>
              <a:buFontTx/>
              <a:buNone/>
            </a:pPr>
            <a:r>
              <a:rPr lang="zh-CN" altLang="en-US"/>
              <a:t>  </a:t>
            </a:r>
            <a:r>
              <a:rPr lang="en-US" altLang="zh-CN"/>
              <a:t>--</a:t>
            </a:r>
            <a:r>
              <a:rPr lang="zh-CN" altLang="en-US"/>
              <a:t>路四</a:t>
            </a:r>
            <a:r>
              <a:rPr lang="en-US" altLang="zh-CN"/>
              <a:t>22 </a:t>
            </a:r>
            <a:r>
              <a:rPr lang="zh-CN" altLang="en-US"/>
              <a:t>众人都称赞祂，并希奇祂口中所出的恩言</a:t>
            </a:r>
          </a:p>
          <a:p>
            <a:pPr>
              <a:lnSpc>
                <a:spcPct val="90000"/>
              </a:lnSpc>
              <a:buFontTx/>
              <a:buNone/>
            </a:pPr>
            <a:r>
              <a:rPr lang="en-US" altLang="zh-CN"/>
              <a:t>3-5</a:t>
            </a:r>
            <a:r>
              <a:rPr lang="zh-CN" altLang="en-US"/>
              <a:t>节 大有荣耀和威严，有真理，谦卑，公义</a:t>
            </a:r>
          </a:p>
          <a:p>
            <a:pPr>
              <a:lnSpc>
                <a:spcPct val="90000"/>
              </a:lnSpc>
              <a:buFontTx/>
              <a:buNone/>
            </a:pPr>
            <a:r>
              <a:rPr lang="zh-CN" altLang="en-US"/>
              <a:t>    无不得胜</a:t>
            </a:r>
          </a:p>
          <a:p>
            <a:pPr>
              <a:lnSpc>
                <a:spcPct val="90000"/>
              </a:lnSpc>
              <a:buFontTx/>
              <a:buNone/>
            </a:pPr>
            <a:r>
              <a:rPr lang="zh-CN" altLang="en-US"/>
              <a:t>  </a:t>
            </a:r>
            <a:r>
              <a:rPr lang="en-US" altLang="zh-CN"/>
              <a:t>--</a:t>
            </a:r>
            <a:r>
              <a:rPr lang="zh-CN" altLang="en-US"/>
              <a:t>启示录十九</a:t>
            </a:r>
            <a:r>
              <a:rPr lang="en-US" altLang="zh-CN"/>
              <a:t>11-16 </a:t>
            </a:r>
          </a:p>
          <a:p>
            <a:pPr>
              <a:lnSpc>
                <a:spcPct val="90000"/>
              </a:lnSpc>
              <a:buFontTx/>
              <a:buNone/>
            </a:pPr>
            <a:endParaRPr lang="en-US" altLang="zh-CN"/>
          </a:p>
          <a:p>
            <a:pPr>
              <a:lnSpc>
                <a:spcPct val="90000"/>
              </a:lnSpc>
            </a:pPr>
            <a:endParaRPr lang="en-US" altLang="zh-CN"/>
          </a:p>
          <a:p>
            <a:pPr>
              <a:lnSpc>
                <a:spcPct val="90000"/>
              </a:lnSpc>
              <a:buFontTx/>
              <a:buNone/>
            </a:pPr>
            <a:endParaRPr lang="en-US" altLang="zh-CN"/>
          </a:p>
          <a:p>
            <a:pPr>
              <a:lnSpc>
                <a:spcPct val="90000"/>
              </a:lnSpc>
              <a:buFontTx/>
              <a:buNone/>
            </a:pPr>
            <a:endParaRPr lang="en-US" altLang="zh-C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zh-CN" altLang="en-US"/>
              <a:t>诗篇四五 主是荣耀的君王</a:t>
            </a:r>
          </a:p>
        </p:txBody>
      </p:sp>
      <p:sp>
        <p:nvSpPr>
          <p:cNvPr id="15363" name="Rectangle 3"/>
          <p:cNvSpPr>
            <a:spLocks noGrp="1" noChangeArrowheads="1"/>
          </p:cNvSpPr>
          <p:nvPr>
            <p:ph type="body" idx="1"/>
          </p:nvPr>
        </p:nvSpPr>
        <p:spPr/>
        <p:txBody>
          <a:bodyPr/>
          <a:lstStyle/>
          <a:p>
            <a:pPr>
              <a:lnSpc>
                <a:spcPct val="90000"/>
              </a:lnSpc>
            </a:pPr>
            <a:r>
              <a:rPr lang="en-US" altLang="zh-CN" sz="2800"/>
              <a:t> 6-7 </a:t>
            </a:r>
            <a:r>
              <a:rPr lang="zh-CN" altLang="en-US" sz="2800"/>
              <a:t>节</a:t>
            </a:r>
          </a:p>
          <a:p>
            <a:pPr>
              <a:lnSpc>
                <a:spcPct val="90000"/>
              </a:lnSpc>
              <a:buFontTx/>
              <a:buNone/>
            </a:pPr>
            <a:r>
              <a:rPr lang="zh-CN" altLang="en-US" sz="2800"/>
              <a:t>   </a:t>
            </a:r>
            <a:r>
              <a:rPr lang="en-US" altLang="zh-CN" sz="2800"/>
              <a:t>--</a:t>
            </a:r>
            <a:r>
              <a:rPr lang="zh-CN" altLang="en-US" sz="2800"/>
              <a:t>希伯来书一</a:t>
            </a:r>
            <a:r>
              <a:rPr lang="en-US" altLang="zh-CN" sz="2800"/>
              <a:t>8-9 </a:t>
            </a:r>
            <a:r>
              <a:rPr lang="zh-CN" altLang="en-US" sz="2800" b="1"/>
              <a:t>论到子却说</a:t>
            </a:r>
            <a:r>
              <a:rPr lang="zh-CN" altLang="en-US" sz="2800"/>
              <a:t>：神啊，你的宝座是永永远远的，你的国权是正直的。你喜爱公义，恨恶罪恶。所以神，就是你的神，用喜乐油膏你，胜过膏你的同伴</a:t>
            </a:r>
          </a:p>
          <a:p>
            <a:pPr>
              <a:lnSpc>
                <a:spcPct val="90000"/>
              </a:lnSpc>
            </a:pPr>
            <a:r>
              <a:rPr lang="en-US" altLang="zh-CN" sz="2800"/>
              <a:t>13-15 </a:t>
            </a:r>
            <a:r>
              <a:rPr lang="zh-CN" altLang="en-US" sz="2800"/>
              <a:t>节</a:t>
            </a:r>
          </a:p>
          <a:p>
            <a:pPr>
              <a:lnSpc>
                <a:spcPct val="90000"/>
              </a:lnSpc>
              <a:buFontTx/>
              <a:buNone/>
            </a:pPr>
            <a:r>
              <a:rPr lang="zh-CN" altLang="en-US" sz="2800"/>
              <a:t>    </a:t>
            </a:r>
            <a:r>
              <a:rPr lang="en-US" altLang="zh-CN" sz="2800"/>
              <a:t>--</a:t>
            </a:r>
            <a:r>
              <a:rPr lang="zh-CN" altLang="en-US" sz="2800"/>
              <a:t>启示录十九</a:t>
            </a:r>
            <a:r>
              <a:rPr lang="en-US" altLang="zh-CN" sz="2800"/>
              <a:t>7-8 …</a:t>
            </a:r>
            <a:r>
              <a:rPr lang="zh-CN" altLang="en-US" sz="2800"/>
              <a:t>因为羔羊婚宴的时候到了，新妇也自己预备好了，就蒙恩得穿光明洁白的细麻衣。这细麻衣就是圣徒所行的义。 </a:t>
            </a:r>
          </a:p>
          <a:p>
            <a:pPr>
              <a:lnSpc>
                <a:spcPct val="90000"/>
              </a:lnSpc>
              <a:buFontTx/>
              <a:buNone/>
            </a:pPr>
            <a:r>
              <a:rPr lang="zh-CN" altLang="en-US" sz="2800"/>
              <a:t> </a:t>
            </a:r>
          </a:p>
          <a:p>
            <a:pPr>
              <a:lnSpc>
                <a:spcPct val="90000"/>
              </a:lnSpc>
            </a:pPr>
            <a:endParaRPr lang="zh-CN" altLang="en-US" sz="2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zh-CN" altLang="en-US"/>
              <a:t>诗篇四六 神是我们的避难所</a:t>
            </a:r>
          </a:p>
        </p:txBody>
      </p:sp>
      <p:sp>
        <p:nvSpPr>
          <p:cNvPr id="5123" name="Rectangle 3"/>
          <p:cNvSpPr>
            <a:spLocks noGrp="1" noChangeArrowheads="1"/>
          </p:cNvSpPr>
          <p:nvPr>
            <p:ph type="body" idx="1"/>
          </p:nvPr>
        </p:nvSpPr>
        <p:spPr/>
        <p:txBody>
          <a:bodyPr/>
          <a:lstStyle/>
          <a:p>
            <a:r>
              <a:rPr lang="en-US" altLang="zh-CN"/>
              <a:t>1</a:t>
            </a:r>
            <a:r>
              <a:rPr lang="zh-CN" altLang="en-US"/>
              <a:t>节  神是我们的避难所，是我们的力量，是我们在患难中随时的帮助</a:t>
            </a:r>
          </a:p>
          <a:p>
            <a:pPr>
              <a:buFontTx/>
              <a:buNone/>
            </a:pPr>
            <a:r>
              <a:rPr lang="en-US" altLang="zh-CN"/>
              <a:t>--</a:t>
            </a:r>
            <a:r>
              <a:rPr lang="zh-CN" altLang="en-US"/>
              <a:t>无论环境如何改变， 我们也不害怕</a:t>
            </a:r>
          </a:p>
          <a:p>
            <a:pPr>
              <a:buFontTx/>
              <a:buNone/>
            </a:pPr>
            <a:endParaRPr lang="zh-CN" altLang="en-US"/>
          </a:p>
          <a:p>
            <a:r>
              <a:rPr lang="en-US" altLang="zh-CN"/>
              <a:t>7</a:t>
            </a:r>
            <a:r>
              <a:rPr lang="zh-CN" altLang="en-US"/>
              <a:t>节</a:t>
            </a:r>
            <a:r>
              <a:rPr lang="en-US" altLang="zh-CN"/>
              <a:t>/ 11</a:t>
            </a:r>
            <a:r>
              <a:rPr lang="zh-CN" altLang="en-US"/>
              <a:t>节  万军之耶和华与我们同在，雅各的神是我们的避难所</a:t>
            </a:r>
          </a:p>
          <a:p>
            <a:pPr>
              <a:buFontTx/>
              <a:buNone/>
            </a:pPr>
            <a:r>
              <a:rPr lang="en-US" altLang="zh-CN"/>
              <a:t>--</a:t>
            </a:r>
            <a:r>
              <a:rPr lang="zh-CN" altLang="en-US"/>
              <a:t>察看神的作为，要知道“我是神”</a:t>
            </a:r>
          </a:p>
          <a:p>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诗篇</a:t>
            </a:r>
            <a:r>
              <a:rPr lang="zh-CN" altLang="en-US" dirty="0" smtClean="0"/>
              <a:t> </a:t>
            </a:r>
            <a:r>
              <a:rPr lang="en-US" dirty="0" smtClean="0"/>
              <a:t>50</a:t>
            </a:r>
            <a:r>
              <a:rPr lang="en-US" altLang="zh-CN" dirty="0" smtClean="0"/>
              <a:t>-60 </a:t>
            </a:r>
            <a:r>
              <a:rPr lang="zh-CN" altLang="en-US" dirty="0" smtClean="0"/>
              <a:t>纲要</a:t>
            </a:r>
            <a:endParaRPr lang="en-AU" dirty="0"/>
          </a:p>
        </p:txBody>
      </p:sp>
      <p:sp>
        <p:nvSpPr>
          <p:cNvPr id="3" name="内容占位符 2"/>
          <p:cNvSpPr>
            <a:spLocks noGrp="1"/>
          </p:cNvSpPr>
          <p:nvPr>
            <p:ph idx="1"/>
          </p:nvPr>
        </p:nvSpPr>
        <p:spPr/>
        <p:txBody>
          <a:bodyPr/>
          <a:lstStyle/>
          <a:p>
            <a:r>
              <a:rPr lang="zh-CN" altLang="en-US" dirty="0" smtClean="0"/>
              <a:t>神</a:t>
            </a:r>
            <a:r>
              <a:rPr lang="zh-CN" altLang="en-US" dirty="0"/>
              <a:t>要的是我们，不是祭</a:t>
            </a:r>
            <a:r>
              <a:rPr lang="zh-CN" altLang="en-US" dirty="0" smtClean="0"/>
              <a:t>物</a:t>
            </a:r>
            <a:endParaRPr lang="en-US" altLang="zh-CN" dirty="0" smtClean="0"/>
          </a:p>
          <a:p>
            <a:pPr lvl="1"/>
            <a:r>
              <a:rPr lang="zh-CN" altLang="en-US" dirty="0" smtClean="0"/>
              <a:t>诗篇</a:t>
            </a:r>
            <a:r>
              <a:rPr lang="en-US" dirty="0" smtClean="0"/>
              <a:t>50</a:t>
            </a:r>
            <a:r>
              <a:rPr lang="zh-CN" altLang="en-US" dirty="0" smtClean="0"/>
              <a:t>：神不需要祭物，当把感谢献祭给神</a:t>
            </a:r>
            <a:endParaRPr lang="en-US" altLang="zh-CN" dirty="0" smtClean="0"/>
          </a:p>
          <a:p>
            <a:pPr lvl="1"/>
            <a:r>
              <a:rPr lang="zh-CN" altLang="en-US" dirty="0" smtClean="0"/>
              <a:t>诗篇</a:t>
            </a:r>
            <a:r>
              <a:rPr lang="en-US" altLang="zh-CN" dirty="0" smtClean="0"/>
              <a:t>51</a:t>
            </a:r>
            <a:r>
              <a:rPr lang="zh-CN" altLang="en-US" dirty="0" smtClean="0"/>
              <a:t>：大卫忏悔诗， 当把忧伤的灵献</a:t>
            </a:r>
            <a:r>
              <a:rPr lang="zh-CN" altLang="en-US" dirty="0"/>
              <a:t>祭给</a:t>
            </a:r>
            <a:r>
              <a:rPr lang="zh-CN" altLang="en-US" dirty="0" smtClean="0"/>
              <a:t>神</a:t>
            </a:r>
            <a:endParaRPr lang="en-US" altLang="zh-CN" dirty="0" smtClean="0"/>
          </a:p>
          <a:p>
            <a:r>
              <a:rPr lang="zh-CN" altLang="en-US" dirty="0" smtClean="0"/>
              <a:t>大卫的训诲诗：</a:t>
            </a:r>
            <a:r>
              <a:rPr lang="en-US" altLang="zh-CN" dirty="0" smtClean="0"/>
              <a:t>52-55</a:t>
            </a:r>
          </a:p>
          <a:p>
            <a:pPr lvl="1"/>
            <a:r>
              <a:rPr lang="zh-CN" altLang="en-US" dirty="0" smtClean="0"/>
              <a:t>大卫在面对众人的背叛时，依然赞美感谢神</a:t>
            </a:r>
            <a:endParaRPr lang="en-US" altLang="zh-CN" dirty="0" smtClean="0"/>
          </a:p>
          <a:p>
            <a:r>
              <a:rPr lang="zh-CN" altLang="en-US" dirty="0" smtClean="0"/>
              <a:t>大卫的金诗</a:t>
            </a:r>
            <a:r>
              <a:rPr lang="zh-CN" altLang="en-US" dirty="0" smtClean="0">
                <a:sym typeface="Wingdings" panose="05000000000000000000" pitchFamily="2" charset="2"/>
              </a:rPr>
              <a:t>（</a:t>
            </a:r>
            <a:r>
              <a:rPr lang="en-US" altLang="zh-CN" dirty="0" smtClean="0">
                <a:sym typeface="Wingdings" panose="05000000000000000000" pitchFamily="2" charset="2"/>
              </a:rPr>
              <a:t>16</a:t>
            </a:r>
            <a:r>
              <a:rPr lang="zh-CN" altLang="en-US" dirty="0" smtClean="0"/>
              <a:t>）、</a:t>
            </a:r>
            <a:r>
              <a:rPr lang="en-US" altLang="zh-CN" dirty="0" smtClean="0"/>
              <a:t>56-60</a:t>
            </a:r>
          </a:p>
          <a:p>
            <a:pPr lvl="1"/>
            <a:r>
              <a:rPr lang="zh-CN" altLang="en-US" dirty="0" smtClean="0"/>
              <a:t>大卫面对扫罗的追杀时，单单依靠神</a:t>
            </a:r>
            <a:endParaRPr lang="en-US" altLang="zh-CN" dirty="0" smtClean="0"/>
          </a:p>
        </p:txBody>
      </p:sp>
    </p:spTree>
    <p:extLst>
      <p:ext uri="{BB962C8B-B14F-4D97-AF65-F5344CB8AC3E}">
        <p14:creationId xmlns:p14="http://schemas.microsoft.com/office/powerpoint/2010/main" val="2843204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802</TotalTime>
  <Words>2489</Words>
  <Application>Microsoft Office PowerPoint</Application>
  <PresentationFormat>全屏显示(4:3)</PresentationFormat>
  <Paragraphs>163</Paragraphs>
  <Slides>22</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22</vt:i4>
      </vt:variant>
    </vt:vector>
  </HeadingPairs>
  <TitlesOfParts>
    <vt:vector size="28" baseType="lpstr">
      <vt:lpstr>新細明體</vt:lpstr>
      <vt:lpstr>宋体</vt:lpstr>
      <vt:lpstr>Arial</vt:lpstr>
      <vt:lpstr>Calibri</vt:lpstr>
      <vt:lpstr>Wingdings</vt:lpstr>
      <vt:lpstr>默认设计模板</vt:lpstr>
      <vt:lpstr>诗篇卷二</vt:lpstr>
      <vt:lpstr>可拉的后裔</vt:lpstr>
      <vt:lpstr>PowerPoint 演示文稿</vt:lpstr>
      <vt:lpstr> 诗篇四二/四三：我心切慕神 </vt:lpstr>
      <vt:lpstr>诗篇四五 主是荣耀的君王</vt:lpstr>
      <vt:lpstr>诗篇四五 主是荣耀的君王</vt:lpstr>
      <vt:lpstr>诗篇四五 主是荣耀的君王</vt:lpstr>
      <vt:lpstr>诗篇四六 神是我们的避难所</vt:lpstr>
      <vt:lpstr>诗篇 50-60 纲要</vt:lpstr>
      <vt:lpstr>诗篇50</vt:lpstr>
      <vt:lpstr>诗篇五十一篇</vt:lpstr>
      <vt:lpstr>大卫的训诲诗：52-55</vt:lpstr>
      <vt:lpstr>大卫的训诲诗：52-55 (续)</vt:lpstr>
      <vt:lpstr>大卫的金诗</vt:lpstr>
      <vt:lpstr>诗篇16</vt:lpstr>
      <vt:lpstr>诗篇56：调用“远方无声鸽”</vt:lpstr>
      <vt:lpstr>诗篇57-59：调用“休要毁坏”</vt:lpstr>
      <vt:lpstr>诗篇57-59: 大卫在急难中信靠神</vt:lpstr>
      <vt:lpstr>诗篇60: 调用“为证的百合花” </vt:lpstr>
      <vt:lpstr>PowerPoint 演示文稿</vt:lpstr>
      <vt:lpstr>PowerPoint 演示文稿</vt:lpstr>
      <vt:lpstr>思考题</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Tclsevers</dc:creator>
  <cp:lastModifiedBy>Wei Zhou</cp:lastModifiedBy>
  <cp:revision>418</cp:revision>
  <dcterms:created xsi:type="dcterms:W3CDTF">2018-04-21T00:05:25Z</dcterms:created>
  <dcterms:modified xsi:type="dcterms:W3CDTF">2018-04-21T13:46:12Z</dcterms:modified>
</cp:coreProperties>
</file>