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71" r:id="rId2"/>
    <p:sldId id="303" r:id="rId3"/>
    <p:sldId id="272" r:id="rId4"/>
    <p:sldId id="274" r:id="rId5"/>
    <p:sldId id="304" r:id="rId6"/>
    <p:sldId id="275" r:id="rId7"/>
    <p:sldId id="306" r:id="rId8"/>
    <p:sldId id="276" r:id="rId9"/>
    <p:sldId id="277" r:id="rId10"/>
    <p:sldId id="278" r:id="rId11"/>
    <p:sldId id="299" r:id="rId12"/>
    <p:sldId id="280" r:id="rId13"/>
    <p:sldId id="258" r:id="rId14"/>
    <p:sldId id="259" r:id="rId15"/>
    <p:sldId id="262" r:id="rId16"/>
    <p:sldId id="302" r:id="rId17"/>
    <p:sldId id="263" r:id="rId18"/>
    <p:sldId id="265" r:id="rId19"/>
    <p:sldId id="267" r:id="rId20"/>
    <p:sldId id="269" r:id="rId21"/>
    <p:sldId id="282" r:id="rId22"/>
    <p:sldId id="283" r:id="rId23"/>
    <p:sldId id="285" r:id="rId24"/>
    <p:sldId id="288" r:id="rId25"/>
    <p:sldId id="290" r:id="rId26"/>
    <p:sldId id="297" r:id="rId27"/>
    <p:sldId id="298" r:id="rId28"/>
    <p:sldId id="307" r:id="rId29"/>
    <p:sldId id="308" r:id="rId30"/>
    <p:sldId id="300" r:id="rId31"/>
    <p:sldId id="301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0" y="-13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2A2F66-4056-40D9-86EC-0916949C80EC}" type="datetimeFigureOut">
              <a:rPr lang="en-AU" smtClean="0"/>
              <a:t>11/08/2018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F86E59-8CD2-4DF8-B3FD-C8639F504F0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53335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1110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5905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9257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9964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8329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9224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8202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262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3798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9373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13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5420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9964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88374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71069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88504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72509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62489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14418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1441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6952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4825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840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840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4639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9263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D27D9-025A-4D43-92AD-951769BBB597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578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612E0-DE6F-4257-8399-AAA80E87FF94}" type="datetimeFigureOut">
              <a:rPr lang="en-AU" smtClean="0"/>
              <a:t>11/08/2018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575A-B9D9-4B2F-9792-214E4CF84F9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1251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612E0-DE6F-4257-8399-AAA80E87FF94}" type="datetimeFigureOut">
              <a:rPr lang="en-AU" smtClean="0"/>
              <a:t>11/08/2018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575A-B9D9-4B2F-9792-214E4CF84F9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6768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612E0-DE6F-4257-8399-AAA80E87FF94}" type="datetimeFigureOut">
              <a:rPr lang="en-AU" smtClean="0"/>
              <a:t>11/08/2018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575A-B9D9-4B2F-9792-214E4CF84F9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903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612E0-DE6F-4257-8399-AAA80E87FF94}" type="datetimeFigureOut">
              <a:rPr lang="en-AU" smtClean="0"/>
              <a:t>11/08/2018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575A-B9D9-4B2F-9792-214E4CF84F9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4473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612E0-DE6F-4257-8399-AAA80E87FF94}" type="datetimeFigureOut">
              <a:rPr lang="en-AU" smtClean="0"/>
              <a:t>11/08/2018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575A-B9D9-4B2F-9792-214E4CF84F9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501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612E0-DE6F-4257-8399-AAA80E87FF94}" type="datetimeFigureOut">
              <a:rPr lang="en-AU" smtClean="0"/>
              <a:t>11/08/2018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575A-B9D9-4B2F-9792-214E4CF84F9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37102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612E0-DE6F-4257-8399-AAA80E87FF94}" type="datetimeFigureOut">
              <a:rPr lang="en-AU" smtClean="0"/>
              <a:t>11/08/2018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575A-B9D9-4B2F-9792-214E4CF84F9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09022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612E0-DE6F-4257-8399-AAA80E87FF94}" type="datetimeFigureOut">
              <a:rPr lang="en-AU" smtClean="0"/>
              <a:t>11/08/2018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575A-B9D9-4B2F-9792-214E4CF84F9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68458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612E0-DE6F-4257-8399-AAA80E87FF94}" type="datetimeFigureOut">
              <a:rPr lang="en-AU" smtClean="0"/>
              <a:t>11/08/2018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575A-B9D9-4B2F-9792-214E4CF84F9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5625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612E0-DE6F-4257-8399-AAA80E87FF94}" type="datetimeFigureOut">
              <a:rPr lang="en-AU" smtClean="0"/>
              <a:t>11/08/2018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575A-B9D9-4B2F-9792-214E4CF84F9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182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612E0-DE6F-4257-8399-AAA80E87FF94}" type="datetimeFigureOut">
              <a:rPr lang="en-AU" smtClean="0"/>
              <a:t>11/08/2018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575A-B9D9-4B2F-9792-214E4CF84F9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33072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612E0-DE6F-4257-8399-AAA80E87FF94}" type="datetimeFigureOut">
              <a:rPr lang="en-AU" smtClean="0"/>
              <a:t>11/08/2018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9575A-B9D9-4B2F-9792-214E4CF84F9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98969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2278" y="1590850"/>
            <a:ext cx="799778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2000" dirty="0">
                <a:solidFill>
                  <a:schemeClr val="bg1"/>
                </a:solidFill>
              </a:rPr>
              <a:t>箴</a:t>
            </a:r>
            <a:r>
              <a:rPr lang="zh-CN" altLang="en-US" sz="12000" dirty="0" smtClean="0">
                <a:solidFill>
                  <a:schemeClr val="bg1"/>
                </a:solidFill>
              </a:rPr>
              <a:t>言</a:t>
            </a:r>
            <a:endParaRPr lang="en-US" altLang="zh-CN" sz="12000" dirty="0" smtClean="0">
              <a:solidFill>
                <a:schemeClr val="bg1"/>
              </a:solidFill>
            </a:endParaRPr>
          </a:p>
          <a:p>
            <a:pPr algn="ctr"/>
            <a:r>
              <a:rPr lang="zh-CN" altLang="en-US" sz="8000" dirty="0" smtClean="0">
                <a:solidFill>
                  <a:schemeClr val="bg1"/>
                </a:solidFill>
              </a:rPr>
              <a:t>（五）</a:t>
            </a:r>
            <a:endParaRPr lang="en-US" altLang="zh-CN" sz="8000" dirty="0" smtClean="0">
              <a:solidFill>
                <a:schemeClr val="bg1"/>
              </a:solidFill>
            </a:endParaRPr>
          </a:p>
          <a:p>
            <a:pPr algn="ctr"/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79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6937" y="620688"/>
            <a:ext cx="8349534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prstClr val="white"/>
                </a:solidFill>
              </a:rPr>
              <a:t>存喜乐的心 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17</a:t>
            </a:r>
            <a:r>
              <a:rPr lang="zh-CN" altLang="en-US" sz="3200" dirty="0" smtClean="0">
                <a:solidFill>
                  <a:prstClr val="white"/>
                </a:solidFill>
              </a:rPr>
              <a:t>：</a:t>
            </a:r>
            <a:r>
              <a:rPr lang="en-US" altLang="zh-CN" sz="3200" dirty="0" smtClean="0">
                <a:solidFill>
                  <a:prstClr val="white"/>
                </a:solidFill>
              </a:rPr>
              <a:t>22—</a:t>
            </a:r>
            <a:r>
              <a:rPr lang="zh-CN" altLang="en-US" sz="3200" dirty="0" smtClean="0">
                <a:solidFill>
                  <a:prstClr val="white"/>
                </a:solidFill>
              </a:rPr>
              <a:t>喜乐的心乃是良药；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u="sng" dirty="0" smtClean="0">
                <a:solidFill>
                  <a:prstClr val="white"/>
                </a:solidFill>
              </a:rPr>
              <a:t>忧伤的灵使骨枯干</a:t>
            </a:r>
            <a:r>
              <a:rPr lang="zh-CN" altLang="en-US" sz="3200" dirty="0" smtClean="0">
                <a:solidFill>
                  <a:prstClr val="white"/>
                </a:solidFill>
              </a:rPr>
              <a:t>。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en-US" altLang="zh-CN" sz="3200" dirty="0" smtClean="0">
              <a:solidFill>
                <a:prstClr val="white"/>
              </a:solidFill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prstClr val="white"/>
                </a:solidFill>
              </a:rPr>
              <a:t>骄傲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altLang="zh-CN" sz="3200" dirty="0" smtClean="0">
                <a:solidFill>
                  <a:prstClr val="white"/>
                </a:solidFill>
              </a:rPr>
              <a:t>16</a:t>
            </a:r>
            <a:r>
              <a:rPr lang="zh-CN" altLang="en-US" sz="3200" dirty="0" smtClean="0">
                <a:solidFill>
                  <a:prstClr val="white"/>
                </a:solidFill>
              </a:rPr>
              <a:t>：</a:t>
            </a:r>
            <a:r>
              <a:rPr lang="en-US" altLang="zh-CN" sz="3200" dirty="0" smtClean="0">
                <a:solidFill>
                  <a:prstClr val="white"/>
                </a:solidFill>
              </a:rPr>
              <a:t>18—</a:t>
            </a:r>
            <a:r>
              <a:rPr lang="zh-CN" altLang="en-US" sz="3200" dirty="0" smtClean="0">
                <a:solidFill>
                  <a:prstClr val="white"/>
                </a:solidFill>
              </a:rPr>
              <a:t>骄傲在败坏以先；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u="sng" dirty="0" smtClean="0">
                <a:solidFill>
                  <a:prstClr val="white"/>
                </a:solidFill>
              </a:rPr>
              <a:t>狂心在跌倒之前</a:t>
            </a:r>
            <a:r>
              <a:rPr lang="zh-CN" altLang="en-US" sz="3200" dirty="0" smtClean="0">
                <a:solidFill>
                  <a:prstClr val="white"/>
                </a:solidFill>
              </a:rPr>
              <a:t>。</a:t>
            </a:r>
            <a:endParaRPr lang="en-US" altLang="zh-CN" sz="3200" dirty="0" smtClean="0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363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461749"/>
            <a:ext cx="8349534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>
                <a:solidFill>
                  <a:prstClr val="white"/>
                </a:solidFill>
              </a:rPr>
              <a:t>懒</a:t>
            </a:r>
            <a:r>
              <a:rPr lang="zh-CN" altLang="en-US" sz="4000" dirty="0" smtClean="0">
                <a:solidFill>
                  <a:prstClr val="white"/>
                </a:solidFill>
              </a:rPr>
              <a:t>惰与勤劳</a:t>
            </a:r>
            <a:endParaRPr lang="en-US" altLang="zh-CN" sz="4000" dirty="0" smtClean="0">
              <a:solidFill>
                <a:prstClr val="white"/>
              </a:solidFill>
            </a:endParaRPr>
          </a:p>
          <a:p>
            <a:pPr algn="ctr"/>
            <a:endParaRPr lang="en-US" altLang="zh-CN" sz="40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10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 smtClean="0">
                <a:solidFill>
                  <a:prstClr val="white"/>
                </a:solidFill>
              </a:rPr>
              <a:t>26—</a:t>
            </a:r>
            <a:r>
              <a:rPr lang="zh-CN" altLang="en-US" sz="3200" dirty="0">
                <a:solidFill>
                  <a:prstClr val="white"/>
                </a:solidFill>
              </a:rPr>
              <a:t>懒惰人叫差他的</a:t>
            </a:r>
            <a:r>
              <a:rPr lang="zh-CN" altLang="en-US" sz="3200" dirty="0" smtClean="0">
                <a:solidFill>
                  <a:prstClr val="white"/>
                </a:solidFill>
              </a:rPr>
              <a:t>人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u="sng" dirty="0" smtClean="0">
                <a:solidFill>
                  <a:prstClr val="white"/>
                </a:solidFill>
              </a:rPr>
              <a:t>如</a:t>
            </a:r>
            <a:r>
              <a:rPr lang="zh-CN" altLang="en-US" sz="3200" u="sng" dirty="0">
                <a:solidFill>
                  <a:prstClr val="white"/>
                </a:solidFill>
              </a:rPr>
              <a:t>醋倒牙，如烟熏目</a:t>
            </a:r>
            <a:r>
              <a:rPr lang="zh-CN" altLang="en-US" sz="3200" dirty="0" smtClean="0">
                <a:solidFill>
                  <a:prstClr val="white"/>
                </a:solidFill>
              </a:rPr>
              <a:t>。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prstClr val="white"/>
                </a:solidFill>
              </a:rPr>
              <a:t> 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26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13</a:t>
            </a:r>
            <a:r>
              <a:rPr lang="zh-CN" altLang="en-US" sz="3200" dirty="0">
                <a:solidFill>
                  <a:prstClr val="white"/>
                </a:solidFill>
              </a:rPr>
              <a:t>～</a:t>
            </a:r>
            <a:r>
              <a:rPr lang="en-US" altLang="zh-CN" sz="3200" dirty="0" smtClean="0">
                <a:solidFill>
                  <a:prstClr val="white"/>
                </a:solidFill>
              </a:rPr>
              <a:t>16—</a:t>
            </a:r>
            <a:r>
              <a:rPr lang="zh-CN" altLang="en-US" sz="3200" dirty="0" smtClean="0">
                <a:solidFill>
                  <a:prstClr val="white"/>
                </a:solidFill>
              </a:rPr>
              <a:t>门在</a:t>
            </a:r>
            <a:r>
              <a:rPr lang="zh-CN" altLang="en-US" sz="3200" dirty="0">
                <a:solidFill>
                  <a:prstClr val="white"/>
                </a:solidFill>
              </a:rPr>
              <a:t>枢纽转动</a:t>
            </a:r>
            <a:r>
              <a:rPr lang="zh-CN" altLang="en-US" sz="3200" dirty="0" smtClean="0">
                <a:solidFill>
                  <a:prstClr val="white"/>
                </a:solidFill>
              </a:rPr>
              <a:t>，懒</a:t>
            </a:r>
            <a:r>
              <a:rPr lang="zh-CN" altLang="en-US" sz="3200" dirty="0">
                <a:solidFill>
                  <a:prstClr val="white"/>
                </a:solidFill>
              </a:rPr>
              <a:t>惰人</a:t>
            </a:r>
            <a:r>
              <a:rPr lang="zh-CN" altLang="en-US" sz="3200" dirty="0" smtClean="0">
                <a:solidFill>
                  <a:prstClr val="white"/>
                </a:solidFill>
              </a:rPr>
              <a:t>在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u="sng" dirty="0" smtClean="0">
                <a:solidFill>
                  <a:prstClr val="white"/>
                </a:solidFill>
              </a:rPr>
              <a:t>床上也是如此。懒</a:t>
            </a:r>
            <a:r>
              <a:rPr lang="zh-CN" altLang="en-US" sz="3200" u="sng" dirty="0">
                <a:solidFill>
                  <a:prstClr val="white"/>
                </a:solidFill>
              </a:rPr>
              <a:t>惰 人放手在盘子里</a:t>
            </a:r>
            <a:r>
              <a:rPr lang="zh-CN" altLang="en-US" sz="3200" dirty="0" smtClean="0">
                <a:solidFill>
                  <a:prstClr val="white"/>
                </a:solidFill>
              </a:rPr>
              <a:t>，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prstClr val="white"/>
                </a:solidFill>
              </a:rPr>
              <a:t>就</a:t>
            </a:r>
            <a:r>
              <a:rPr lang="zh-CN" altLang="en-US" sz="3200" dirty="0">
                <a:solidFill>
                  <a:prstClr val="white"/>
                </a:solidFill>
              </a:rPr>
              <a:t>是向口撤回也以为劳 乏</a:t>
            </a:r>
            <a:r>
              <a:rPr lang="zh-CN" altLang="en-US" sz="3200" dirty="0" smtClean="0">
                <a:solidFill>
                  <a:prstClr val="white"/>
                </a:solidFill>
              </a:rPr>
              <a:t>。</a:t>
            </a:r>
            <a:endParaRPr lang="en-US" altLang="zh-CN" sz="3200" dirty="0" smtClean="0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714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655480"/>
            <a:ext cx="8349534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 smtClean="0">
                <a:solidFill>
                  <a:prstClr val="white"/>
                </a:solidFill>
              </a:rPr>
              <a:t>嫉妒与忿怒</a:t>
            </a:r>
            <a:endParaRPr lang="en-US" altLang="zh-CN" sz="4000" dirty="0" smtClean="0">
              <a:solidFill>
                <a:prstClr val="white"/>
              </a:solidFill>
            </a:endParaRPr>
          </a:p>
          <a:p>
            <a:r>
              <a:rPr lang="en-US" altLang="zh-CN" sz="3200" dirty="0">
                <a:solidFill>
                  <a:prstClr val="white"/>
                </a:solidFill>
              </a:rPr>
              <a:t>10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12 —</a:t>
            </a:r>
            <a:r>
              <a:rPr lang="zh-CN" altLang="en-US" sz="3200" dirty="0">
                <a:solidFill>
                  <a:prstClr val="white"/>
                </a:solidFill>
              </a:rPr>
              <a:t>恨， 能 挑 启 争 端 ；</a:t>
            </a:r>
            <a:endParaRPr lang="en-US" altLang="zh-CN" sz="3200" dirty="0">
              <a:solidFill>
                <a:prstClr val="white"/>
              </a:solidFill>
            </a:endParaRPr>
          </a:p>
          <a:p>
            <a:r>
              <a:rPr lang="zh-CN" altLang="en-US" sz="3200" dirty="0">
                <a:solidFill>
                  <a:prstClr val="white"/>
                </a:solidFill>
              </a:rPr>
              <a:t> </a:t>
            </a:r>
            <a:r>
              <a:rPr lang="zh-CN" altLang="en-US" sz="3200" u="sng" dirty="0">
                <a:solidFill>
                  <a:prstClr val="white"/>
                </a:solidFill>
              </a:rPr>
              <a:t>爱， 能 遮 掩 一 切 过 错 </a:t>
            </a:r>
            <a:r>
              <a:rPr lang="zh-CN" altLang="en-US" sz="3200" dirty="0">
                <a:solidFill>
                  <a:prstClr val="white"/>
                </a:solidFill>
              </a:rPr>
              <a:t>。</a:t>
            </a:r>
            <a:endParaRPr lang="en-US" altLang="zh-CN" sz="3200" dirty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14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30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心</a:t>
            </a:r>
            <a:r>
              <a:rPr lang="zh-CN" altLang="en-US" sz="3200" dirty="0">
                <a:solidFill>
                  <a:prstClr val="white"/>
                </a:solidFill>
              </a:rPr>
              <a:t>中安静</a:t>
            </a:r>
            <a:r>
              <a:rPr lang="zh-CN" altLang="en-US" sz="3200" dirty="0" smtClean="0">
                <a:solidFill>
                  <a:prstClr val="white"/>
                </a:solidFill>
              </a:rPr>
              <a:t>是肉</a:t>
            </a:r>
            <a:r>
              <a:rPr lang="zh-CN" altLang="en-US" sz="3200" dirty="0">
                <a:solidFill>
                  <a:prstClr val="white"/>
                </a:solidFill>
              </a:rPr>
              <a:t>体的生命</a:t>
            </a:r>
            <a:r>
              <a:rPr lang="zh-CN" altLang="en-US" sz="3200" dirty="0" smtClean="0">
                <a:solidFill>
                  <a:prstClr val="white"/>
                </a:solidFill>
              </a:rPr>
              <a:t>；嫉妒是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u="sng" dirty="0" smtClean="0">
                <a:solidFill>
                  <a:prstClr val="white"/>
                </a:solidFill>
              </a:rPr>
              <a:t>骨中的朽烂</a:t>
            </a:r>
            <a:r>
              <a:rPr lang="zh-CN" altLang="en-US" sz="3200" dirty="0" smtClean="0">
                <a:solidFill>
                  <a:prstClr val="white"/>
                </a:solidFill>
              </a:rPr>
              <a:t>。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endParaRPr lang="en-US" altLang="zh-CN" sz="3200" dirty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30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33</a:t>
            </a:r>
            <a:r>
              <a:rPr lang="en-US" altLang="zh-CN" sz="3200" dirty="0">
                <a:solidFill>
                  <a:prstClr val="white"/>
                </a:solidFill>
              </a:rPr>
              <a:t> —</a:t>
            </a:r>
            <a:r>
              <a:rPr lang="zh-CN" altLang="en-US" sz="3200" dirty="0">
                <a:solidFill>
                  <a:prstClr val="white"/>
                </a:solidFill>
              </a:rPr>
              <a:t>摇 </a:t>
            </a:r>
            <a:r>
              <a:rPr lang="zh-CN" altLang="en-US" sz="3200" dirty="0">
                <a:solidFill>
                  <a:prstClr val="white"/>
                </a:solidFill>
              </a:rPr>
              <a:t>牛 奶 </a:t>
            </a:r>
            <a:r>
              <a:rPr lang="zh-CN" altLang="en-US" sz="3200" u="sng" dirty="0" smtClean="0">
                <a:solidFill>
                  <a:prstClr val="white"/>
                </a:solidFill>
              </a:rPr>
              <a:t>               </a:t>
            </a:r>
            <a:r>
              <a:rPr lang="zh-CN" altLang="en-US" sz="3200" dirty="0" smtClean="0">
                <a:solidFill>
                  <a:prstClr val="white"/>
                </a:solidFill>
              </a:rPr>
              <a:t>； </a:t>
            </a:r>
            <a:r>
              <a:rPr lang="zh-CN" altLang="en-US" sz="3200" dirty="0">
                <a:solidFill>
                  <a:prstClr val="white"/>
                </a:solidFill>
              </a:rPr>
              <a:t>扭 鼻 子 </a:t>
            </a:r>
            <a:r>
              <a:rPr lang="zh-CN" altLang="en-US" sz="3200" u="sng" dirty="0" smtClean="0">
                <a:solidFill>
                  <a:prstClr val="white"/>
                </a:solidFill>
              </a:rPr>
              <a:t>             </a:t>
            </a:r>
            <a:r>
              <a:rPr lang="zh-CN" altLang="en-US" sz="3200" dirty="0" smtClean="0">
                <a:solidFill>
                  <a:prstClr val="white"/>
                </a:solidFill>
              </a:rPr>
              <a:t>。 </a:t>
            </a:r>
            <a:r>
              <a:rPr lang="zh-CN" altLang="en-US" sz="3200" dirty="0">
                <a:solidFill>
                  <a:prstClr val="white"/>
                </a:solidFill>
              </a:rPr>
              <a:t>照 样 ， 激 动 怒 气 </a:t>
            </a:r>
            <a:r>
              <a:rPr lang="zh-CN" altLang="en-US" sz="3200" u="sng" dirty="0" smtClean="0">
                <a:solidFill>
                  <a:prstClr val="white"/>
                </a:solidFill>
              </a:rPr>
              <a:t>                  </a:t>
            </a:r>
            <a:r>
              <a:rPr lang="zh-CN" altLang="en-US" sz="3200" dirty="0" smtClean="0">
                <a:solidFill>
                  <a:prstClr val="white"/>
                </a:solidFill>
              </a:rPr>
              <a:t>。</a:t>
            </a:r>
            <a:endParaRPr lang="en-US" altLang="zh-CN" sz="3200" dirty="0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997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17570" y="640914"/>
            <a:ext cx="8330216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>
                <a:solidFill>
                  <a:schemeClr val="bg1"/>
                </a:solidFill>
              </a:rPr>
              <a:t>言</a:t>
            </a:r>
            <a:r>
              <a:rPr lang="zh-CN" altLang="en-US" sz="4000" dirty="0" smtClean="0">
                <a:solidFill>
                  <a:schemeClr val="bg1"/>
                </a:solidFill>
              </a:rPr>
              <a:t>语之道</a:t>
            </a:r>
            <a:endParaRPr lang="en-US" altLang="zh-CN" sz="4000" dirty="0" smtClean="0">
              <a:solidFill>
                <a:schemeClr val="bg1"/>
              </a:solidFill>
            </a:endParaRPr>
          </a:p>
          <a:p>
            <a:pPr algn="ctr"/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15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4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温</a:t>
            </a:r>
            <a:r>
              <a:rPr lang="zh-CN" altLang="en-US" sz="3200" dirty="0">
                <a:solidFill>
                  <a:schemeClr val="bg1"/>
                </a:solidFill>
              </a:rPr>
              <a:t>良的舌</a:t>
            </a:r>
            <a:r>
              <a:rPr lang="zh-CN" altLang="en-US" sz="3200" dirty="0" smtClean="0">
                <a:solidFill>
                  <a:schemeClr val="bg1"/>
                </a:solidFill>
              </a:rPr>
              <a:t>是</a:t>
            </a:r>
            <a:r>
              <a:rPr lang="zh-CN" altLang="en-US" sz="3200" u="sng" dirty="0" smtClean="0">
                <a:solidFill>
                  <a:schemeClr val="bg1"/>
                </a:solidFill>
              </a:rPr>
              <a:t>              </a:t>
            </a:r>
            <a:r>
              <a:rPr lang="zh-CN" altLang="en-US" sz="3200" dirty="0" smtClean="0">
                <a:solidFill>
                  <a:schemeClr val="bg1"/>
                </a:solidFill>
              </a:rPr>
              <a:t> ；</a:t>
            </a:r>
            <a:r>
              <a:rPr lang="zh-CN" altLang="en-US" sz="3200" dirty="0">
                <a:solidFill>
                  <a:schemeClr val="bg1"/>
                </a:solidFill>
              </a:rPr>
              <a:t>乖谬的嘴使</a:t>
            </a:r>
            <a:r>
              <a:rPr lang="zh-CN" altLang="en-US" sz="3200" dirty="0" smtClean="0">
                <a:solidFill>
                  <a:schemeClr val="bg1"/>
                </a:solidFill>
              </a:rPr>
              <a:t>人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schemeClr val="bg1"/>
                </a:solidFill>
              </a:rPr>
              <a:t> </a:t>
            </a:r>
            <a:r>
              <a:rPr lang="zh-CN" altLang="en-US" sz="3200" u="sng" dirty="0" smtClean="0">
                <a:solidFill>
                  <a:schemeClr val="bg1"/>
                </a:solidFill>
              </a:rPr>
              <a:t>          </a:t>
            </a:r>
            <a:r>
              <a:rPr lang="zh-CN" altLang="en-US" sz="3200" dirty="0" smtClean="0">
                <a:solidFill>
                  <a:schemeClr val="bg1"/>
                </a:solidFill>
              </a:rPr>
              <a:t>。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bg1"/>
                </a:solidFill>
              </a:rPr>
              <a:t>说柔和话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25</a:t>
            </a:r>
            <a:r>
              <a:rPr lang="zh-CN" altLang="en-US" sz="3200" dirty="0" smtClean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15—</a:t>
            </a:r>
            <a:r>
              <a:rPr lang="zh-CN" altLang="en-US" sz="3200" dirty="0" smtClean="0">
                <a:solidFill>
                  <a:schemeClr val="bg1"/>
                </a:solidFill>
              </a:rPr>
              <a:t>恒常忍耐可以劝动君王；柔和的舌头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u="sng" dirty="0" smtClean="0">
                <a:solidFill>
                  <a:schemeClr val="bg1"/>
                </a:solidFill>
              </a:rPr>
              <a:t>能折断骨头</a:t>
            </a:r>
            <a:r>
              <a:rPr lang="zh-CN" altLang="en-US" sz="3200" dirty="0" smtClean="0">
                <a:solidFill>
                  <a:schemeClr val="bg1"/>
                </a:solidFill>
              </a:rPr>
              <a:t>。 </a:t>
            </a:r>
            <a:endParaRPr lang="en-US" altLang="zh-CN" sz="3200" dirty="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239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8593" y="104280"/>
            <a:ext cx="833021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bg1"/>
                </a:solidFill>
              </a:rPr>
              <a:t>谨慎少言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10</a:t>
            </a:r>
            <a:r>
              <a:rPr lang="zh-CN" altLang="en-US" sz="3200" dirty="0" smtClean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19—</a:t>
            </a:r>
            <a:r>
              <a:rPr lang="zh-CN" altLang="en-US" sz="3200" dirty="0" smtClean="0">
                <a:solidFill>
                  <a:schemeClr val="bg1"/>
                </a:solidFill>
              </a:rPr>
              <a:t>多言多语难免有过；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u="sng" dirty="0" smtClean="0">
                <a:solidFill>
                  <a:schemeClr val="bg1"/>
                </a:solidFill>
              </a:rPr>
              <a:t>禁止嘴唇是有智慧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17</a:t>
            </a:r>
            <a:r>
              <a:rPr lang="zh-CN" altLang="en-US" sz="3200" dirty="0" smtClean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28—</a:t>
            </a:r>
            <a:r>
              <a:rPr lang="zh-CN" altLang="en-US" sz="3200" dirty="0" smtClean="0">
                <a:solidFill>
                  <a:schemeClr val="bg1"/>
                </a:solidFill>
              </a:rPr>
              <a:t>愚昧人若静默不言也可算为智慧；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u="sng" dirty="0" smtClean="0">
                <a:solidFill>
                  <a:schemeClr val="bg1"/>
                </a:solidFill>
              </a:rPr>
              <a:t>闭口不说也可算为聪明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52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5666" y="260647"/>
            <a:ext cx="8635284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457200" indent="-4572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 sz="3200">
                <a:solidFill>
                  <a:schemeClr val="bg1"/>
                </a:solidFill>
              </a:defRPr>
            </a:lvl1pPr>
          </a:lstStyle>
          <a:p>
            <a:r>
              <a:rPr lang="zh-CN" altLang="en-US" dirty="0"/>
              <a:t>说正直话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27</a:t>
            </a:r>
            <a:r>
              <a:rPr lang="zh-CN" altLang="en-US" dirty="0"/>
              <a:t>：</a:t>
            </a:r>
            <a:r>
              <a:rPr lang="en-US" altLang="zh-CN" dirty="0"/>
              <a:t>5</a:t>
            </a:r>
            <a:r>
              <a:rPr lang="zh-CN" altLang="en-US" dirty="0"/>
              <a:t>～</a:t>
            </a:r>
            <a:r>
              <a:rPr lang="en-US" altLang="zh-CN" dirty="0"/>
              <a:t>6—</a:t>
            </a:r>
            <a:r>
              <a:rPr lang="zh-CN" altLang="en-US" dirty="0"/>
              <a:t>当面的责备强如  </a:t>
            </a:r>
            <a:r>
              <a:rPr lang="zh-CN" altLang="en-US" u="sng" dirty="0"/>
              <a:t>    </a:t>
            </a:r>
            <a:r>
              <a:rPr lang="zh-CN" altLang="en-US" u="sng" dirty="0" smtClean="0"/>
              <a:t>                 </a:t>
            </a:r>
            <a:r>
              <a:rPr lang="zh-CN" altLang="en-US" dirty="0"/>
              <a:t>。朋友加的伤痕 </a:t>
            </a:r>
            <a:r>
              <a:rPr lang="zh-CN" altLang="en-US" u="sng" dirty="0"/>
              <a:t>            </a:t>
            </a:r>
            <a:r>
              <a:rPr lang="zh-CN" altLang="en-US" u="sng" dirty="0" smtClean="0"/>
              <a:t>          </a:t>
            </a:r>
            <a:r>
              <a:rPr lang="zh-CN" altLang="en-US" dirty="0"/>
              <a:t>；仇敌 </a:t>
            </a:r>
            <a:r>
              <a:rPr lang="zh-CN" altLang="en-US" u="sng" dirty="0"/>
              <a:t>         </a:t>
            </a:r>
            <a:r>
              <a:rPr lang="zh-CN" altLang="en-US" u="sng" dirty="0" smtClean="0"/>
              <a:t>             </a:t>
            </a:r>
            <a:r>
              <a:rPr lang="zh-CN" altLang="en-US" dirty="0"/>
              <a:t>却是多余</a:t>
            </a:r>
            <a:r>
              <a:rPr lang="zh-CN" altLang="en-US" dirty="0" smtClean="0"/>
              <a:t>。</a:t>
            </a:r>
            <a:endParaRPr lang="en-US" altLang="zh-C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25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0"/>
            <a:ext cx="845176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bg1"/>
                </a:solidFill>
              </a:rPr>
              <a:t>说合宜话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12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25—</a:t>
            </a:r>
            <a:r>
              <a:rPr lang="zh-CN" altLang="en-US" sz="3200" u="sng" dirty="0" smtClean="0">
                <a:solidFill>
                  <a:schemeClr val="bg1"/>
                </a:solidFill>
              </a:rPr>
              <a:t>                     </a:t>
            </a:r>
            <a:r>
              <a:rPr lang="zh-CN" altLang="en-US" sz="3200" dirty="0" smtClean="0">
                <a:solidFill>
                  <a:schemeClr val="bg1"/>
                </a:solidFill>
              </a:rPr>
              <a:t>， </a:t>
            </a:r>
            <a:r>
              <a:rPr lang="zh-CN" altLang="en-US" sz="3200" dirty="0">
                <a:solidFill>
                  <a:schemeClr val="bg1"/>
                </a:solidFill>
              </a:rPr>
              <a:t>屈 而 不 伸 ；</a:t>
            </a:r>
            <a:r>
              <a:rPr lang="zh-CN" altLang="en-US" sz="3200" u="sng" dirty="0">
                <a:solidFill>
                  <a:schemeClr val="bg1"/>
                </a:solidFill>
              </a:rPr>
              <a:t> </a:t>
            </a:r>
            <a:r>
              <a:rPr lang="zh-CN" altLang="en-US" sz="3200" u="sng" dirty="0" smtClean="0">
                <a:solidFill>
                  <a:schemeClr val="bg1"/>
                </a:solidFill>
              </a:rPr>
              <a:t>                  </a:t>
            </a:r>
            <a:r>
              <a:rPr lang="zh-CN" altLang="en-US" sz="3200" dirty="0" smtClean="0">
                <a:solidFill>
                  <a:schemeClr val="bg1"/>
                </a:solidFill>
              </a:rPr>
              <a:t>， </a:t>
            </a:r>
            <a:r>
              <a:rPr lang="zh-CN" altLang="en-US" sz="3200" dirty="0">
                <a:solidFill>
                  <a:schemeClr val="bg1"/>
                </a:solidFill>
              </a:rPr>
              <a:t>使 心 欢 乐 </a:t>
            </a:r>
            <a:r>
              <a:rPr lang="zh-CN" altLang="en-US" sz="3200" dirty="0" smtClean="0">
                <a:solidFill>
                  <a:schemeClr val="bg1"/>
                </a:solidFill>
              </a:rPr>
              <a:t> 。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15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23—</a:t>
            </a:r>
            <a:r>
              <a:rPr lang="zh-CN" altLang="en-US" sz="3200" dirty="0" smtClean="0">
                <a:solidFill>
                  <a:schemeClr val="bg1"/>
                </a:solidFill>
              </a:rPr>
              <a:t>口善应对，</a:t>
            </a:r>
            <a:r>
              <a:rPr lang="zh-CN" altLang="en-US" sz="3200" u="sng" dirty="0" smtClean="0">
                <a:solidFill>
                  <a:schemeClr val="bg1"/>
                </a:solidFill>
              </a:rPr>
              <a:t>                  </a:t>
            </a:r>
            <a:r>
              <a:rPr lang="zh-CN" altLang="en-US" sz="3200" dirty="0" smtClean="0">
                <a:solidFill>
                  <a:schemeClr val="bg1"/>
                </a:solidFill>
              </a:rPr>
              <a:t> ； 话合其时 </a:t>
            </a:r>
            <a:r>
              <a:rPr lang="zh-CN" altLang="en-US" sz="3200" dirty="0">
                <a:solidFill>
                  <a:schemeClr val="bg1"/>
                </a:solidFill>
              </a:rPr>
              <a:t>，</a:t>
            </a:r>
            <a:r>
              <a:rPr lang="zh-CN" altLang="en-US" sz="3200" u="sng" dirty="0">
                <a:solidFill>
                  <a:schemeClr val="bg1"/>
                </a:solidFill>
              </a:rPr>
              <a:t> </a:t>
            </a:r>
            <a:r>
              <a:rPr lang="zh-CN" altLang="en-US" sz="3200" u="sng" dirty="0" smtClean="0">
                <a:solidFill>
                  <a:schemeClr val="bg1"/>
                </a:solidFill>
              </a:rPr>
              <a:t>                   </a:t>
            </a:r>
            <a:r>
              <a:rPr lang="zh-CN" altLang="en-US" sz="3200" dirty="0" smtClean="0">
                <a:solidFill>
                  <a:schemeClr val="bg1"/>
                </a:solidFill>
              </a:rPr>
              <a:t> 。</a:t>
            </a:r>
            <a:endParaRPr lang="en-US" altLang="zh-CN" sz="3200" dirty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25</a:t>
            </a:r>
            <a:r>
              <a:rPr lang="zh-CN" altLang="en-US" sz="3200" dirty="0" smtClean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11</a:t>
            </a:r>
            <a:r>
              <a:rPr lang="zh-CN" altLang="en-US" sz="3200" dirty="0" smtClean="0">
                <a:solidFill>
                  <a:schemeClr val="bg1"/>
                </a:solidFill>
              </a:rPr>
              <a:t>～</a:t>
            </a:r>
            <a:r>
              <a:rPr lang="en-US" altLang="zh-CN" sz="3200" dirty="0" smtClean="0">
                <a:solidFill>
                  <a:schemeClr val="bg1"/>
                </a:solidFill>
              </a:rPr>
              <a:t>12—</a:t>
            </a:r>
            <a:r>
              <a:rPr lang="zh-CN" altLang="en-US" sz="3200" dirty="0" smtClean="0">
                <a:solidFill>
                  <a:schemeClr val="bg1"/>
                </a:solidFill>
              </a:rPr>
              <a:t>一句话说得合宜，就如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u="sng" dirty="0" smtClean="0">
                <a:solidFill>
                  <a:schemeClr val="bg1"/>
                </a:solidFill>
              </a:rPr>
              <a:t>金苹果在银网子里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979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0029" y="385485"/>
            <a:ext cx="833021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bg1"/>
                </a:solidFill>
              </a:rPr>
              <a:t>交友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schemeClr val="bg1"/>
                </a:solidFill>
              </a:rPr>
              <a:t>18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24-25— </a:t>
            </a:r>
            <a:r>
              <a:rPr lang="zh-CN" altLang="en-US" sz="3200" dirty="0">
                <a:solidFill>
                  <a:schemeClr val="bg1"/>
                </a:solidFill>
              </a:rPr>
              <a:t>滥交朋友的，自取败</a:t>
            </a:r>
            <a:r>
              <a:rPr lang="zh-CN" altLang="en-US" sz="3200" dirty="0" smtClean="0">
                <a:solidFill>
                  <a:schemeClr val="bg1"/>
                </a:solidFill>
              </a:rPr>
              <a:t>坏。 但 有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u="sng" dirty="0" smtClean="0">
                <a:solidFill>
                  <a:schemeClr val="bg1"/>
                </a:solidFill>
              </a:rPr>
              <a:t>一朋友比弟兄更亲密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altLang="zh-CN" sz="3200" dirty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27</a:t>
            </a:r>
            <a:r>
              <a:rPr lang="zh-CN" altLang="en-US" sz="3200" dirty="0" smtClean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17—</a:t>
            </a:r>
            <a:r>
              <a:rPr lang="zh-CN" altLang="en-US" sz="3200" dirty="0" smtClean="0">
                <a:solidFill>
                  <a:schemeClr val="bg1"/>
                </a:solidFill>
              </a:rPr>
              <a:t> 铁磨铁，磨出刃来；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u="sng" dirty="0" smtClean="0">
                <a:solidFill>
                  <a:schemeClr val="bg1"/>
                </a:solidFill>
              </a:rPr>
              <a:t>朋友相感也是如此</a:t>
            </a:r>
            <a:r>
              <a:rPr lang="zh-CN" altLang="en-US" sz="3200" dirty="0" smtClean="0">
                <a:solidFill>
                  <a:schemeClr val="bg1"/>
                </a:solidFill>
              </a:rPr>
              <a:t>。           </a:t>
            </a:r>
            <a:endParaRPr lang="en-US" altLang="zh-CN" sz="3200" dirty="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860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8734" y="383382"/>
            <a:ext cx="8330216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 smtClean="0">
                <a:solidFill>
                  <a:schemeClr val="bg1"/>
                </a:solidFill>
              </a:rPr>
              <a:t>钱财之道</a:t>
            </a:r>
            <a:endParaRPr lang="en-US" altLang="zh-CN" sz="4000" dirty="0" smtClean="0">
              <a:solidFill>
                <a:schemeClr val="bg1"/>
              </a:solidFill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bg1"/>
                </a:solidFill>
              </a:rPr>
              <a:t>神所赐的钱财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10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22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耶</a:t>
            </a:r>
            <a:r>
              <a:rPr lang="zh-CN" altLang="en-US" sz="3200" dirty="0">
                <a:solidFill>
                  <a:schemeClr val="bg1"/>
                </a:solidFill>
              </a:rPr>
              <a:t>和华所赐的福使人</a:t>
            </a:r>
            <a:r>
              <a:rPr lang="zh-CN" altLang="en-US" sz="3200" dirty="0" smtClean="0">
                <a:solidFill>
                  <a:schemeClr val="bg1"/>
                </a:solidFill>
              </a:rPr>
              <a:t>富足，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u="sng" dirty="0" smtClean="0">
                <a:solidFill>
                  <a:schemeClr val="bg1"/>
                </a:solidFill>
              </a:rPr>
              <a:t>并不加上忧虑</a:t>
            </a:r>
            <a:r>
              <a:rPr lang="zh-CN" altLang="en-US" sz="3200" dirty="0" smtClean="0">
                <a:solidFill>
                  <a:schemeClr val="bg1"/>
                </a:solidFill>
              </a:rPr>
              <a:t>。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en-US" altLang="zh-CN" sz="3200" dirty="0" smtClean="0">
              <a:solidFill>
                <a:schemeClr val="bg1"/>
              </a:solidFill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bg1"/>
                </a:solidFill>
              </a:rPr>
              <a:t>贪恋钱财的祸害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1</a:t>
            </a:r>
            <a:r>
              <a:rPr lang="zh-CN" altLang="en-US" sz="3200" dirty="0" smtClean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19—</a:t>
            </a:r>
            <a:r>
              <a:rPr lang="zh-CN" altLang="en-US" sz="3200" dirty="0" smtClean="0">
                <a:solidFill>
                  <a:schemeClr val="bg1"/>
                </a:solidFill>
              </a:rPr>
              <a:t>凡贪恋财利的，所行之路都是如此；这贪恋之心， 乃夺去 </a:t>
            </a:r>
            <a:r>
              <a:rPr lang="zh-CN" altLang="en-US" sz="3200" u="sng" dirty="0" smtClean="0">
                <a:solidFill>
                  <a:schemeClr val="bg1"/>
                </a:solidFill>
              </a:rPr>
              <a:t>                         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140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7711" y="772631"/>
            <a:ext cx="833021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bg1"/>
                </a:solidFill>
              </a:rPr>
              <a:t>钱财的虚无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23</a:t>
            </a:r>
            <a:r>
              <a:rPr lang="zh-CN" altLang="en-US" sz="3200" dirty="0" smtClean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5—</a:t>
            </a:r>
            <a:r>
              <a:rPr lang="zh-CN" altLang="en-US" sz="3200" dirty="0" smtClean="0">
                <a:solidFill>
                  <a:schemeClr val="bg1"/>
                </a:solidFill>
              </a:rPr>
              <a:t>你岂要定睛在虚无的钱财上么？因钱财必</a:t>
            </a:r>
            <a:r>
              <a:rPr lang="zh-CN" altLang="en-US" sz="3200" u="sng" dirty="0" smtClean="0">
                <a:solidFill>
                  <a:schemeClr val="bg1"/>
                </a:solidFill>
              </a:rPr>
              <a:t>                </a:t>
            </a:r>
            <a:r>
              <a:rPr lang="zh-CN" altLang="en-US" sz="3200" dirty="0" smtClean="0">
                <a:solidFill>
                  <a:schemeClr val="bg1"/>
                </a:solidFill>
              </a:rPr>
              <a:t>，如鹰向天飞去。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bg1"/>
                </a:solidFill>
              </a:rPr>
              <a:t>胜过钱财的几样东西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15</a:t>
            </a:r>
            <a:r>
              <a:rPr lang="zh-CN" altLang="en-US" sz="3200" dirty="0" smtClean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16—17 </a:t>
            </a:r>
            <a:r>
              <a:rPr lang="zh-CN" altLang="en-US" sz="3200" dirty="0" smtClean="0">
                <a:solidFill>
                  <a:schemeClr val="bg1"/>
                </a:solidFill>
              </a:rPr>
              <a:t>少有财宝，敬畏耶和华，强如多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u="sng" dirty="0" smtClean="0">
                <a:solidFill>
                  <a:schemeClr val="bg1"/>
                </a:solidFill>
              </a:rPr>
              <a:t>有财宝，烦乱不安。 吃 </a:t>
            </a:r>
            <a:r>
              <a:rPr lang="zh-CN" altLang="en-US" sz="3200" u="sng" dirty="0">
                <a:solidFill>
                  <a:schemeClr val="bg1"/>
                </a:solidFill>
              </a:rPr>
              <a:t>素 菜 </a:t>
            </a:r>
            <a:r>
              <a:rPr lang="zh-CN" altLang="en-US" sz="3200" u="sng" dirty="0" smtClean="0">
                <a:solidFill>
                  <a:schemeClr val="bg1"/>
                </a:solidFill>
              </a:rPr>
              <a:t>，彼此相爱</a:t>
            </a:r>
            <a:r>
              <a:rPr lang="zh-CN" altLang="en-US" sz="3200" dirty="0" smtClean="0">
                <a:solidFill>
                  <a:schemeClr val="bg1"/>
                </a:solidFill>
              </a:rPr>
              <a:t>，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schemeClr val="bg1"/>
                </a:solidFill>
              </a:rPr>
              <a:t>强 </a:t>
            </a:r>
            <a:r>
              <a:rPr lang="zh-CN" altLang="en-US" sz="3200" dirty="0">
                <a:solidFill>
                  <a:schemeClr val="bg1"/>
                </a:solidFill>
              </a:rPr>
              <a:t>如 吃 肥 牛 </a:t>
            </a:r>
            <a:r>
              <a:rPr lang="zh-CN" altLang="en-US" sz="3200" dirty="0" smtClean="0">
                <a:solidFill>
                  <a:schemeClr val="bg1"/>
                </a:solidFill>
              </a:rPr>
              <a:t>，彼此相恨 。</a:t>
            </a:r>
            <a:endParaRPr lang="en-US" altLang="zh-CN" sz="32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344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思考题</a:t>
            </a:r>
            <a:endParaRPr lang="en-AU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zh-CN" altLang="en-US" dirty="0">
                <a:solidFill>
                  <a:prstClr val="white"/>
                </a:solidFill>
              </a:rPr>
              <a:t>在现实生活中， 你是如何操练敬畏神的？</a:t>
            </a:r>
            <a:endParaRPr lang="en-AU" dirty="0">
              <a:solidFill>
                <a:prstClr val="white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zh-CN" altLang="en-US" dirty="0">
                <a:solidFill>
                  <a:prstClr val="white"/>
                </a:solidFill>
              </a:rPr>
              <a:t>关于孝敬父母，教养儿女，和夫妇相处这三样家庭关系中， 你是如何操练箴言书里的教导的？</a:t>
            </a:r>
            <a:endParaRPr lang="en-AU" dirty="0">
              <a:solidFill>
                <a:prstClr val="white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zh-CN" altLang="en-US" dirty="0">
                <a:solidFill>
                  <a:prstClr val="white"/>
                </a:solidFill>
              </a:rPr>
              <a:t>关于骄傲和妒嫉这两种人与生俱来的性情，你是如何靠主来对付的？</a:t>
            </a:r>
            <a:endParaRPr lang="en-AU" dirty="0">
              <a:solidFill>
                <a:prstClr val="white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zh-CN" altLang="en-US" dirty="0">
                <a:solidFill>
                  <a:prstClr val="white"/>
                </a:solidFill>
              </a:rPr>
              <a:t>你是如何根据箴言书里的教导在交友，言语上来学习的？开玩笑可不可以？</a:t>
            </a:r>
            <a:endParaRPr lang="en-A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42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8406" y="188640"/>
            <a:ext cx="833021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19</a:t>
            </a:r>
            <a:r>
              <a:rPr lang="zh-CN" altLang="en-US" sz="3200" dirty="0" smtClean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14— </a:t>
            </a:r>
            <a:r>
              <a:rPr lang="zh-CN" altLang="en-US" sz="3200" dirty="0" smtClean="0">
                <a:solidFill>
                  <a:schemeClr val="bg1"/>
                </a:solidFill>
              </a:rPr>
              <a:t>房屋钱财是祖宗所遗留的；惟有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u="sng" dirty="0" smtClean="0">
                <a:solidFill>
                  <a:schemeClr val="bg1"/>
                </a:solidFill>
              </a:rPr>
              <a:t>贤慧的妻是耶和华所赐的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schemeClr val="bg1"/>
                </a:solidFill>
              </a:rPr>
              <a:t>二</a:t>
            </a:r>
            <a:r>
              <a:rPr lang="zh-CN" altLang="en-US" sz="3200" dirty="0" smtClean="0">
                <a:solidFill>
                  <a:schemeClr val="bg1"/>
                </a:solidFill>
              </a:rPr>
              <a:t>、施舍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19</a:t>
            </a:r>
            <a:r>
              <a:rPr lang="zh-CN" altLang="en-US" sz="3200" dirty="0" smtClean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17—</a:t>
            </a:r>
            <a:r>
              <a:rPr lang="zh-CN" altLang="en-US" sz="3200" dirty="0" smtClean="0">
                <a:solidFill>
                  <a:schemeClr val="bg1"/>
                </a:solidFill>
              </a:rPr>
              <a:t>怜悯贫穷的，就是借给</a:t>
            </a:r>
            <a:r>
              <a:rPr lang="zh-CN" altLang="en-US" sz="3200" u="sng" dirty="0" smtClean="0">
                <a:solidFill>
                  <a:schemeClr val="bg1"/>
                </a:solidFill>
              </a:rPr>
              <a:t>                   </a:t>
            </a:r>
            <a:r>
              <a:rPr lang="zh-CN" altLang="en-US" sz="3200" dirty="0" smtClean="0">
                <a:solidFill>
                  <a:schemeClr val="bg1"/>
                </a:solidFill>
              </a:rPr>
              <a:t>；他的善行，耶和华必</a:t>
            </a:r>
            <a:r>
              <a:rPr lang="zh-CN" altLang="en-US" sz="3200" u="sng" dirty="0" smtClean="0">
                <a:solidFill>
                  <a:schemeClr val="bg1"/>
                </a:solidFill>
              </a:rPr>
              <a:t>                 </a:t>
            </a:r>
            <a:r>
              <a:rPr lang="zh-CN" altLang="en-US" sz="3200" dirty="0" smtClean="0">
                <a:solidFill>
                  <a:schemeClr val="bg1"/>
                </a:solidFill>
              </a:rPr>
              <a:t>。 </a:t>
            </a:r>
            <a:r>
              <a:rPr lang="zh-CN" altLang="en-US" sz="3200" dirty="0" smtClean="0">
                <a:solidFill>
                  <a:srgbClr val="FF0000"/>
                </a:solidFill>
              </a:rPr>
              <a:t>               </a:t>
            </a:r>
            <a:r>
              <a:rPr lang="zh-CN" altLang="en-US" sz="3200" dirty="0" smtClean="0">
                <a:solidFill>
                  <a:schemeClr val="bg1"/>
                </a:solidFill>
              </a:rPr>
              <a:t> </a:t>
            </a:r>
            <a:endParaRPr lang="en-US" altLang="zh-CN" sz="3200" dirty="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04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0780" y="260648"/>
            <a:ext cx="8330216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 smtClean="0">
                <a:solidFill>
                  <a:schemeClr val="bg1"/>
                </a:solidFill>
              </a:rPr>
              <a:t>孝敬父母</a:t>
            </a:r>
            <a:endParaRPr lang="en-US" altLang="zh-CN" sz="4000" dirty="0" smtClean="0">
              <a:solidFill>
                <a:schemeClr val="bg1"/>
              </a:solidFill>
            </a:endParaRPr>
          </a:p>
          <a:p>
            <a:pPr algn="ctr"/>
            <a:endParaRPr lang="en-US" altLang="zh-CN" sz="2400" dirty="0" smtClean="0">
              <a:solidFill>
                <a:schemeClr val="bg1"/>
              </a:solidFill>
            </a:endParaRP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bg1"/>
                </a:solidFill>
              </a:rPr>
              <a:t>听从父母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r>
              <a:rPr lang="en-US" altLang="zh-CN" sz="3200" dirty="0">
                <a:solidFill>
                  <a:schemeClr val="bg1"/>
                </a:solidFill>
              </a:rPr>
              <a:t>6:  20-23  — </a:t>
            </a:r>
            <a:r>
              <a:rPr lang="zh-CN" altLang="en-US" sz="3200" dirty="0">
                <a:solidFill>
                  <a:schemeClr val="bg1"/>
                </a:solidFill>
              </a:rPr>
              <a:t>我儿，要谨守你父亲的</a:t>
            </a:r>
            <a:r>
              <a:rPr lang="zh-CN" altLang="en-US" sz="3200" u="sng" dirty="0">
                <a:solidFill>
                  <a:schemeClr val="bg1"/>
                </a:solidFill>
              </a:rPr>
              <a:t>           </a:t>
            </a:r>
            <a:r>
              <a:rPr lang="zh-CN" altLang="en-US" sz="3200" dirty="0">
                <a:solidFill>
                  <a:schemeClr val="bg1"/>
                </a:solidFill>
              </a:rPr>
              <a:t>  ，不可离弃你母亲的</a:t>
            </a:r>
            <a:r>
              <a:rPr lang="zh-CN" altLang="en-US" sz="3200" u="sng" dirty="0">
                <a:solidFill>
                  <a:schemeClr val="bg1"/>
                </a:solidFill>
              </a:rPr>
              <a:t>              </a:t>
            </a:r>
            <a:r>
              <a:rPr lang="zh-CN" altLang="en-US" sz="3200" dirty="0">
                <a:solidFill>
                  <a:schemeClr val="bg1"/>
                </a:solidFill>
              </a:rPr>
              <a:t> 。</a:t>
            </a:r>
            <a:endParaRPr lang="en-US" altLang="zh-CN" sz="3200" dirty="0">
              <a:solidFill>
                <a:schemeClr val="bg1"/>
              </a:solidFill>
            </a:endParaRPr>
          </a:p>
          <a:p>
            <a:r>
              <a:rPr lang="zh-CN" altLang="en-US" sz="3200" dirty="0">
                <a:solidFill>
                  <a:schemeClr val="bg1"/>
                </a:solidFill>
              </a:rPr>
              <a:t>要 常 系 在 你 </a:t>
            </a:r>
            <a:r>
              <a:rPr lang="zh-CN" altLang="en-US" sz="3200" u="sng" dirty="0">
                <a:solidFill>
                  <a:schemeClr val="bg1"/>
                </a:solidFill>
              </a:rPr>
              <a:t>   </a:t>
            </a:r>
            <a:r>
              <a:rPr lang="zh-CN" altLang="en-US" sz="3200" u="sng" dirty="0" smtClean="0">
                <a:solidFill>
                  <a:schemeClr val="bg1"/>
                </a:solidFill>
              </a:rPr>
              <a:t>       </a:t>
            </a:r>
            <a:r>
              <a:rPr lang="zh-CN" altLang="en-US" sz="3200" dirty="0" smtClean="0">
                <a:solidFill>
                  <a:schemeClr val="bg1"/>
                </a:solidFill>
              </a:rPr>
              <a:t> </a:t>
            </a:r>
            <a:r>
              <a:rPr lang="zh-CN" altLang="en-US" sz="3200" dirty="0">
                <a:solidFill>
                  <a:schemeClr val="bg1"/>
                </a:solidFill>
              </a:rPr>
              <a:t>上 ， 挂 在 你 </a:t>
            </a:r>
            <a:r>
              <a:rPr lang="zh-CN" altLang="en-US" sz="3200" u="sng" dirty="0">
                <a:solidFill>
                  <a:schemeClr val="bg1"/>
                </a:solidFill>
              </a:rPr>
              <a:t>          </a:t>
            </a:r>
            <a:r>
              <a:rPr lang="zh-CN" altLang="en-US" sz="3200" dirty="0">
                <a:solidFill>
                  <a:schemeClr val="bg1"/>
                </a:solidFill>
              </a:rPr>
              <a:t>上 。</a:t>
            </a:r>
          </a:p>
          <a:p>
            <a:r>
              <a:rPr lang="en-US" altLang="zh-CN" sz="3200" dirty="0">
                <a:solidFill>
                  <a:schemeClr val="bg1"/>
                </a:solidFill>
              </a:rPr>
              <a:t>  </a:t>
            </a:r>
            <a:r>
              <a:rPr lang="zh-CN" altLang="en-US" sz="3200" dirty="0">
                <a:solidFill>
                  <a:schemeClr val="bg1"/>
                </a:solidFill>
              </a:rPr>
              <a:t>你 行 走 ， </a:t>
            </a:r>
            <a:r>
              <a:rPr lang="zh-CN" altLang="en-US" sz="3200" u="sng" dirty="0" smtClean="0">
                <a:solidFill>
                  <a:schemeClr val="bg1"/>
                </a:solidFill>
              </a:rPr>
              <a:t>                   </a:t>
            </a:r>
            <a:r>
              <a:rPr lang="zh-CN" altLang="en-US" sz="3200" dirty="0">
                <a:solidFill>
                  <a:schemeClr val="bg1"/>
                </a:solidFill>
              </a:rPr>
              <a:t>； 你 躺 卧 ， </a:t>
            </a:r>
            <a:r>
              <a:rPr lang="zh-CN" altLang="en-US" sz="3200" u="sng" dirty="0" smtClean="0">
                <a:solidFill>
                  <a:schemeClr val="bg1"/>
                </a:solidFill>
              </a:rPr>
              <a:t>                     </a:t>
            </a:r>
            <a:r>
              <a:rPr lang="zh-CN" altLang="en-US" sz="3200" u="sng" dirty="0">
                <a:solidFill>
                  <a:schemeClr val="bg1"/>
                </a:solidFill>
              </a:rPr>
              <a:t>； </a:t>
            </a:r>
            <a:r>
              <a:rPr lang="zh-CN" altLang="en-US" sz="3200" dirty="0">
                <a:solidFill>
                  <a:schemeClr val="bg1"/>
                </a:solidFill>
              </a:rPr>
              <a:t>你 睡 醒 ， </a:t>
            </a:r>
            <a:r>
              <a:rPr lang="zh-CN" altLang="en-US" sz="3200" u="sng" dirty="0" smtClean="0">
                <a:solidFill>
                  <a:schemeClr val="bg1"/>
                </a:solidFill>
              </a:rPr>
              <a:t>                     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zh-CN" altLang="en-US" sz="3200" dirty="0">
              <a:solidFill>
                <a:schemeClr val="bg1"/>
              </a:solidFill>
            </a:endParaRPr>
          </a:p>
          <a:p>
            <a:r>
              <a:rPr lang="en-US" altLang="zh-CN" sz="3200" dirty="0">
                <a:solidFill>
                  <a:schemeClr val="bg1"/>
                </a:solidFill>
              </a:rPr>
              <a:t>  </a:t>
            </a:r>
            <a:r>
              <a:rPr lang="zh-CN" altLang="en-US" sz="3200" dirty="0">
                <a:solidFill>
                  <a:schemeClr val="bg1"/>
                </a:solidFill>
              </a:rPr>
              <a:t>因 为 </a:t>
            </a:r>
            <a:r>
              <a:rPr lang="zh-CN" altLang="en-US" sz="3200" u="sng" dirty="0" smtClean="0">
                <a:solidFill>
                  <a:schemeClr val="bg1"/>
                </a:solidFill>
              </a:rPr>
              <a:t>                    </a:t>
            </a:r>
            <a:r>
              <a:rPr lang="zh-CN" altLang="en-US" sz="3200" dirty="0" smtClean="0">
                <a:solidFill>
                  <a:schemeClr val="bg1"/>
                </a:solidFill>
              </a:rPr>
              <a:t>， </a:t>
            </a:r>
            <a:r>
              <a:rPr lang="zh-CN" altLang="en-US" sz="3200" u="sng" dirty="0" smtClean="0">
                <a:solidFill>
                  <a:schemeClr val="bg1"/>
                </a:solidFill>
              </a:rPr>
              <a:t>                          </a:t>
            </a:r>
            <a:r>
              <a:rPr lang="zh-CN" altLang="en-US" sz="3200" dirty="0" smtClean="0">
                <a:solidFill>
                  <a:schemeClr val="bg1"/>
                </a:solidFill>
              </a:rPr>
              <a:t>， </a:t>
            </a:r>
            <a:r>
              <a:rPr lang="zh-CN" altLang="en-US" sz="3200" dirty="0">
                <a:solidFill>
                  <a:schemeClr val="bg1"/>
                </a:solidFill>
              </a:rPr>
              <a:t>训 诲 的 责 备 </a:t>
            </a:r>
            <a:r>
              <a:rPr lang="zh-CN" altLang="en-US" sz="3200" u="sng" dirty="0" smtClean="0">
                <a:solidFill>
                  <a:schemeClr val="bg1"/>
                </a:solidFill>
              </a:rPr>
              <a:t>                             </a:t>
            </a:r>
            <a:r>
              <a:rPr lang="zh-CN" altLang="en-US" sz="3200" dirty="0" smtClean="0">
                <a:solidFill>
                  <a:schemeClr val="bg1"/>
                </a:solidFill>
              </a:rPr>
              <a:t>，</a:t>
            </a:r>
            <a:endParaRPr lang="zh-CN" altLang="en-US" sz="3200" dirty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0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9469" y="1015873"/>
            <a:ext cx="833021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4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10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我</a:t>
            </a:r>
            <a:r>
              <a:rPr lang="zh-CN" altLang="en-US" sz="3200" dirty="0">
                <a:solidFill>
                  <a:schemeClr val="bg1"/>
                </a:solidFill>
              </a:rPr>
              <a:t>儿，你要听受我的言语</a:t>
            </a:r>
            <a:r>
              <a:rPr lang="zh-CN" altLang="en-US" sz="3200" dirty="0" smtClean="0">
                <a:solidFill>
                  <a:schemeClr val="bg1"/>
                </a:solidFill>
              </a:rPr>
              <a:t>，就必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u="sng" dirty="0" smtClean="0">
                <a:solidFill>
                  <a:schemeClr val="bg1"/>
                </a:solidFill>
              </a:rPr>
              <a:t>延年益寿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altLang="zh-CN" sz="3200" dirty="0">
              <a:solidFill>
                <a:schemeClr val="bg1"/>
              </a:solidFill>
            </a:endParaRP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bg1"/>
                </a:solidFill>
              </a:rPr>
              <a:t>取悦父母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 23</a:t>
            </a:r>
            <a:r>
              <a:rPr lang="zh-CN" altLang="en-US" sz="3200" dirty="0" smtClean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25—</a:t>
            </a:r>
            <a:r>
              <a:rPr lang="zh-CN" altLang="en-US" sz="3200" dirty="0" smtClean="0">
                <a:solidFill>
                  <a:schemeClr val="bg1"/>
                </a:solidFill>
              </a:rPr>
              <a:t>你要使父母 </a:t>
            </a:r>
            <a:r>
              <a:rPr lang="zh-CN" altLang="en-US" sz="3200" u="sng" dirty="0" smtClean="0">
                <a:solidFill>
                  <a:schemeClr val="bg1"/>
                </a:solidFill>
              </a:rPr>
              <a:t>                </a:t>
            </a:r>
            <a:r>
              <a:rPr lang="zh-CN" altLang="en-US" sz="3200" dirty="0" smtClean="0">
                <a:solidFill>
                  <a:schemeClr val="bg1"/>
                </a:solidFill>
              </a:rPr>
              <a:t> ，使生你的</a:t>
            </a:r>
            <a:r>
              <a:rPr lang="en-US" altLang="zh-CN" sz="2000" dirty="0">
                <a:solidFill>
                  <a:schemeClr val="bg1"/>
                </a:solidFill>
              </a:rPr>
              <a:t> </a:t>
            </a:r>
            <a:r>
              <a:rPr lang="en-US" altLang="zh-CN" sz="2000" dirty="0" smtClean="0">
                <a:solidFill>
                  <a:schemeClr val="bg1"/>
                </a:solidFill>
              </a:rPr>
              <a:t> </a:t>
            </a:r>
            <a:r>
              <a:rPr lang="en-US" altLang="zh-CN" sz="2000" u="sng" dirty="0" smtClean="0">
                <a:solidFill>
                  <a:schemeClr val="bg1"/>
                </a:solidFill>
              </a:rPr>
              <a:t>                  </a:t>
            </a:r>
            <a:r>
              <a:rPr lang="en-US" altLang="zh-CN" sz="2000" dirty="0" smtClean="0">
                <a:solidFill>
                  <a:schemeClr val="bg1"/>
                </a:solidFill>
              </a:rPr>
              <a:t>  </a:t>
            </a:r>
            <a:r>
              <a:rPr lang="zh-CN" altLang="en-US" sz="20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679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5106" y="260648"/>
            <a:ext cx="8417423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bg1"/>
                </a:solidFill>
              </a:rPr>
              <a:t>不藐视父母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23</a:t>
            </a:r>
            <a:r>
              <a:rPr lang="zh-CN" altLang="en-US" sz="3200" dirty="0" smtClean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22—</a:t>
            </a:r>
            <a:r>
              <a:rPr lang="zh-CN" altLang="en-US" sz="3200" dirty="0" smtClean="0">
                <a:solidFill>
                  <a:schemeClr val="bg1"/>
                </a:solidFill>
              </a:rPr>
              <a:t>你要听从生你的父亲；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u="sng" dirty="0" smtClean="0">
                <a:solidFill>
                  <a:schemeClr val="bg1"/>
                </a:solidFill>
              </a:rPr>
              <a:t>你母亲老了，也不可藐视他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30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17—</a:t>
            </a:r>
            <a:r>
              <a:rPr lang="zh-CN" altLang="en-US" sz="3200" dirty="0">
                <a:solidFill>
                  <a:schemeClr val="bg1"/>
                </a:solidFill>
              </a:rPr>
              <a:t>戏笑父亲、藐视而不听从母亲的</a:t>
            </a:r>
            <a:r>
              <a:rPr lang="zh-CN" altLang="en-US" sz="3200" dirty="0" smtClean="0">
                <a:solidFill>
                  <a:schemeClr val="bg1"/>
                </a:solidFill>
              </a:rPr>
              <a:t>，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u="sng" dirty="0" smtClean="0">
                <a:solidFill>
                  <a:schemeClr val="bg1"/>
                </a:solidFill>
              </a:rPr>
              <a:t>他的眼睛必为谷中的乌鸦啄出来，为鹰雏所吃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bg1"/>
                </a:solidFill>
              </a:rPr>
              <a:t>不虐待父母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20</a:t>
            </a:r>
            <a:r>
              <a:rPr lang="zh-CN" altLang="en-US" sz="3200" dirty="0" smtClean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20—</a:t>
            </a:r>
            <a:r>
              <a:rPr lang="zh-CN" altLang="en-US" sz="3200" dirty="0" smtClean="0">
                <a:solidFill>
                  <a:schemeClr val="bg1"/>
                </a:solidFill>
              </a:rPr>
              <a:t>咒骂父母的，</a:t>
            </a:r>
            <a:r>
              <a:rPr lang="zh-CN" altLang="en-US" sz="3200" u="sng" dirty="0" smtClean="0">
                <a:solidFill>
                  <a:schemeClr val="bg1"/>
                </a:solidFill>
              </a:rPr>
              <a:t>                              </a:t>
            </a:r>
            <a:r>
              <a:rPr lang="zh-CN" altLang="en-US" sz="3200" dirty="0" smtClean="0">
                <a:solidFill>
                  <a:schemeClr val="bg1"/>
                </a:solidFill>
              </a:rPr>
              <a:t>，变为漆黑的黑暗。</a:t>
            </a:r>
            <a:endParaRPr lang="en-US" altLang="zh-CN" sz="3200" dirty="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914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260648"/>
            <a:ext cx="833021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>
                <a:solidFill>
                  <a:schemeClr val="bg1"/>
                </a:solidFill>
              </a:rPr>
              <a:t>教</a:t>
            </a:r>
            <a:r>
              <a:rPr lang="zh-CN" altLang="en-US" sz="4000" dirty="0" smtClean="0">
                <a:solidFill>
                  <a:schemeClr val="bg1"/>
                </a:solidFill>
              </a:rPr>
              <a:t>养儿女</a:t>
            </a:r>
            <a:endParaRPr lang="en-US" altLang="zh-CN" sz="4000" dirty="0" smtClean="0">
              <a:solidFill>
                <a:schemeClr val="bg1"/>
              </a:solidFill>
            </a:endParaRPr>
          </a:p>
          <a:p>
            <a:pPr algn="ctr"/>
            <a:endParaRPr lang="en-US" altLang="zh-CN" sz="20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3:5-6 — </a:t>
            </a:r>
            <a:r>
              <a:rPr lang="zh-CN" altLang="en-US" sz="3200" dirty="0">
                <a:solidFill>
                  <a:schemeClr val="bg1"/>
                </a:solidFill>
              </a:rPr>
              <a:t>你</a:t>
            </a:r>
            <a:r>
              <a:rPr lang="zh-CN" altLang="en-US" sz="3200" dirty="0" smtClean="0">
                <a:solidFill>
                  <a:schemeClr val="bg1"/>
                </a:solidFill>
              </a:rPr>
              <a:t>要 </a:t>
            </a:r>
            <a:r>
              <a:rPr lang="zh-CN" altLang="en-US" sz="3200" u="sng" dirty="0" smtClean="0">
                <a:solidFill>
                  <a:schemeClr val="bg1"/>
                </a:solidFill>
              </a:rPr>
              <a:t>                </a:t>
            </a:r>
            <a:r>
              <a:rPr lang="zh-CN" altLang="en-US" sz="3200" dirty="0" smtClean="0">
                <a:solidFill>
                  <a:schemeClr val="bg1"/>
                </a:solidFill>
              </a:rPr>
              <a:t> 仰</a:t>
            </a:r>
            <a:r>
              <a:rPr lang="zh-CN" altLang="en-US" sz="3200" dirty="0">
                <a:solidFill>
                  <a:schemeClr val="bg1"/>
                </a:solidFill>
              </a:rPr>
              <a:t>赖耶和华，不可倚靠自己</a:t>
            </a:r>
            <a:r>
              <a:rPr lang="zh-CN" altLang="en-US" sz="3200" dirty="0" smtClean="0">
                <a:solidFill>
                  <a:schemeClr val="bg1"/>
                </a:solidFill>
              </a:rPr>
              <a:t>的</a:t>
            </a:r>
            <a:r>
              <a:rPr lang="zh-CN" altLang="en-US" sz="3200" u="sng" dirty="0" smtClean="0">
                <a:solidFill>
                  <a:schemeClr val="bg1"/>
                </a:solidFill>
              </a:rPr>
              <a:t>               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r>
              <a:rPr lang="zh-CN" altLang="en-US" sz="3200" dirty="0">
                <a:solidFill>
                  <a:schemeClr val="bg1"/>
                </a:solidFill>
              </a:rPr>
              <a:t>在你一切所行的事上，都</a:t>
            </a:r>
            <a:r>
              <a:rPr lang="zh-CN" altLang="en-US" sz="3200" dirty="0" smtClean="0">
                <a:solidFill>
                  <a:schemeClr val="bg1"/>
                </a:solidFill>
              </a:rPr>
              <a:t>要</a:t>
            </a:r>
            <a:r>
              <a:rPr lang="zh-CN" altLang="en-US" sz="3200" u="sng" dirty="0" smtClean="0">
                <a:solidFill>
                  <a:schemeClr val="bg1"/>
                </a:solidFill>
              </a:rPr>
              <a:t>           </a:t>
            </a:r>
            <a:r>
              <a:rPr lang="zh-CN" altLang="en-US" sz="3200" dirty="0" smtClean="0">
                <a:solidFill>
                  <a:schemeClr val="bg1"/>
                </a:solidFill>
              </a:rPr>
              <a:t>   </a:t>
            </a:r>
            <a:r>
              <a:rPr lang="en-US" altLang="zh-CN" sz="3200" u="sng" dirty="0" smtClean="0">
                <a:solidFill>
                  <a:schemeClr val="bg1"/>
                </a:solidFill>
              </a:rPr>
              <a:t>__    _</a:t>
            </a:r>
            <a:r>
              <a:rPr lang="zh-CN" altLang="en-US" sz="3200" dirty="0" smtClean="0">
                <a:solidFill>
                  <a:schemeClr val="bg1"/>
                </a:solidFill>
              </a:rPr>
              <a:t>他</a:t>
            </a:r>
            <a:r>
              <a:rPr lang="zh-CN" altLang="en-US" sz="3200" dirty="0">
                <a:solidFill>
                  <a:schemeClr val="bg1"/>
                </a:solidFill>
              </a:rPr>
              <a:t>，他</a:t>
            </a:r>
            <a:r>
              <a:rPr lang="zh-CN" altLang="en-US" sz="3200" dirty="0" smtClean="0">
                <a:solidFill>
                  <a:schemeClr val="bg1"/>
                </a:solidFill>
              </a:rPr>
              <a:t>必  </a:t>
            </a:r>
            <a:r>
              <a:rPr lang="zh-CN" altLang="en-US" sz="3200" u="sng" dirty="0" smtClean="0">
                <a:solidFill>
                  <a:schemeClr val="bg1"/>
                </a:solidFill>
              </a:rPr>
              <a:t>                   </a:t>
            </a:r>
            <a:r>
              <a:rPr lang="zh-CN" altLang="en-US" sz="3200" dirty="0" smtClean="0">
                <a:solidFill>
                  <a:schemeClr val="bg1"/>
                </a:solidFill>
              </a:rPr>
              <a:t>你</a:t>
            </a:r>
            <a:r>
              <a:rPr lang="zh-CN" altLang="en-US" sz="3200" dirty="0">
                <a:solidFill>
                  <a:schemeClr val="bg1"/>
                </a:solidFill>
              </a:rPr>
              <a:t>的路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altLang="zh-CN" sz="1600" dirty="0" smtClean="0">
              <a:solidFill>
                <a:schemeClr val="bg1"/>
              </a:solidFill>
            </a:endParaRPr>
          </a:p>
          <a:p>
            <a:r>
              <a:rPr lang="en-US" altLang="zh-CN" sz="3200" dirty="0" smtClean="0">
                <a:solidFill>
                  <a:schemeClr val="bg1"/>
                </a:solidFill>
              </a:rPr>
              <a:t>1</a:t>
            </a:r>
            <a:r>
              <a:rPr lang="zh-CN" altLang="en-US" sz="3200" dirty="0" smtClean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8-9 </a:t>
            </a:r>
            <a:r>
              <a:rPr lang="zh-CN" altLang="en-US" sz="3200" dirty="0" smtClean="0">
                <a:solidFill>
                  <a:schemeClr val="bg1"/>
                </a:solidFill>
              </a:rPr>
              <a:t>我 </a:t>
            </a:r>
            <a:r>
              <a:rPr lang="zh-CN" altLang="en-US" sz="3200" dirty="0">
                <a:solidFill>
                  <a:schemeClr val="bg1"/>
                </a:solidFill>
              </a:rPr>
              <a:t>儿 ， 要 听 你 父 亲 的 </a:t>
            </a:r>
            <a:r>
              <a:rPr lang="zh-CN" altLang="en-US" sz="3200" u="sng" dirty="0" smtClean="0">
                <a:solidFill>
                  <a:schemeClr val="bg1"/>
                </a:solidFill>
              </a:rPr>
              <a:t>               </a:t>
            </a:r>
            <a:r>
              <a:rPr lang="zh-CN" altLang="en-US" sz="3200" dirty="0" smtClean="0">
                <a:solidFill>
                  <a:schemeClr val="bg1"/>
                </a:solidFill>
              </a:rPr>
              <a:t> </a:t>
            </a:r>
            <a:r>
              <a:rPr lang="zh-CN" altLang="en-US" sz="3200" dirty="0">
                <a:solidFill>
                  <a:schemeClr val="bg1"/>
                </a:solidFill>
              </a:rPr>
              <a:t>， 不 可 离 弃 你 母 亲 的 </a:t>
            </a:r>
            <a:r>
              <a:rPr lang="zh-CN" altLang="en-US" sz="3200" u="sng" dirty="0" smtClean="0">
                <a:solidFill>
                  <a:schemeClr val="bg1"/>
                </a:solidFill>
              </a:rPr>
              <a:t>              </a:t>
            </a:r>
            <a:r>
              <a:rPr lang="zh-CN" altLang="en-US" sz="3200" dirty="0" smtClean="0">
                <a:solidFill>
                  <a:schemeClr val="bg1"/>
                </a:solidFill>
              </a:rPr>
              <a:t>；</a:t>
            </a:r>
            <a:endParaRPr lang="zh-CN" altLang="en-US" sz="3200" dirty="0">
              <a:solidFill>
                <a:schemeClr val="bg1"/>
              </a:solidFill>
            </a:endParaRPr>
          </a:p>
          <a:p>
            <a:r>
              <a:rPr lang="zh-CN" altLang="en-US" sz="3200" dirty="0" smtClean="0">
                <a:solidFill>
                  <a:schemeClr val="bg1"/>
                </a:solidFill>
              </a:rPr>
              <a:t>因 </a:t>
            </a:r>
            <a:r>
              <a:rPr lang="zh-CN" altLang="en-US" sz="3200" dirty="0">
                <a:solidFill>
                  <a:schemeClr val="bg1"/>
                </a:solidFill>
              </a:rPr>
              <a:t>为 这 要 作 你 头 上 的 </a:t>
            </a:r>
            <a:r>
              <a:rPr lang="zh-CN" altLang="en-US" sz="3200" u="sng" dirty="0" smtClean="0">
                <a:solidFill>
                  <a:schemeClr val="bg1"/>
                </a:solidFill>
              </a:rPr>
              <a:t>                 </a:t>
            </a:r>
            <a:r>
              <a:rPr lang="zh-CN" altLang="en-US" sz="3200" dirty="0" smtClean="0">
                <a:solidFill>
                  <a:schemeClr val="bg1"/>
                </a:solidFill>
              </a:rPr>
              <a:t> </a:t>
            </a:r>
            <a:r>
              <a:rPr lang="zh-CN" altLang="en-US" sz="3200" dirty="0">
                <a:solidFill>
                  <a:schemeClr val="bg1"/>
                </a:solidFill>
              </a:rPr>
              <a:t>， 你 项 上 的 </a:t>
            </a:r>
            <a:r>
              <a:rPr lang="zh-CN" altLang="en-US" sz="3200" u="sng" dirty="0" smtClean="0">
                <a:solidFill>
                  <a:schemeClr val="bg1"/>
                </a:solidFill>
              </a:rPr>
              <a:t>                 </a:t>
            </a:r>
            <a:r>
              <a:rPr lang="zh-CN" altLang="en-US" sz="3200" dirty="0" smtClean="0">
                <a:solidFill>
                  <a:schemeClr val="bg1"/>
                </a:solidFill>
              </a:rPr>
              <a:t> </a:t>
            </a:r>
            <a:r>
              <a:rPr lang="zh-CN" altLang="en-US" sz="3200" dirty="0">
                <a:solidFill>
                  <a:schemeClr val="bg1"/>
                </a:solidFill>
              </a:rPr>
              <a:t>。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altLang="zh-CN" sz="1400" dirty="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39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164" y="260648"/>
            <a:ext cx="8330216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22</a:t>
            </a:r>
            <a:r>
              <a:rPr lang="en-US" altLang="zh-CN" sz="3200" dirty="0">
                <a:solidFill>
                  <a:schemeClr val="bg1"/>
                </a:solidFill>
              </a:rPr>
              <a:t>:  6— </a:t>
            </a:r>
            <a:r>
              <a:rPr lang="zh-CN" altLang="en-US" sz="3200" dirty="0">
                <a:solidFill>
                  <a:schemeClr val="bg1"/>
                </a:solidFill>
              </a:rPr>
              <a:t>教养孩童，使他走当行的道</a:t>
            </a:r>
            <a:r>
              <a:rPr lang="zh-CN" altLang="en-US" sz="3200" dirty="0" smtClean="0">
                <a:solidFill>
                  <a:schemeClr val="bg1"/>
                </a:solidFill>
              </a:rPr>
              <a:t>，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u="sng" dirty="0" smtClean="0">
                <a:solidFill>
                  <a:schemeClr val="bg1"/>
                </a:solidFill>
              </a:rPr>
              <a:t>就是到老他也不偏离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13</a:t>
            </a:r>
            <a:r>
              <a:rPr lang="en-US" altLang="zh-CN" sz="3200" dirty="0" smtClean="0">
                <a:solidFill>
                  <a:schemeClr val="bg1"/>
                </a:solidFill>
              </a:rPr>
              <a:t>:  24— </a:t>
            </a:r>
            <a:r>
              <a:rPr lang="zh-CN" altLang="en-US" sz="3200" dirty="0" smtClean="0">
                <a:solidFill>
                  <a:schemeClr val="bg1"/>
                </a:solidFill>
              </a:rPr>
              <a:t>不忍用杖打儿子的，是 </a:t>
            </a:r>
            <a:r>
              <a:rPr lang="zh-CN" altLang="en-US" sz="3200" u="sng" dirty="0" smtClean="0">
                <a:solidFill>
                  <a:schemeClr val="bg1"/>
                </a:solidFill>
              </a:rPr>
              <a:t>                 </a:t>
            </a:r>
            <a:r>
              <a:rPr lang="zh-CN" altLang="en-US" sz="3200" dirty="0" smtClean="0">
                <a:solidFill>
                  <a:schemeClr val="bg1"/>
                </a:solidFill>
              </a:rPr>
              <a:t> 。疼爱儿子的，随时 </a:t>
            </a:r>
            <a:r>
              <a:rPr lang="zh-CN" altLang="en-US" sz="3200" u="sng" dirty="0" smtClean="0">
                <a:solidFill>
                  <a:schemeClr val="bg1"/>
                </a:solidFill>
              </a:rPr>
              <a:t>                  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22</a:t>
            </a:r>
            <a:r>
              <a:rPr lang="en-US" altLang="zh-CN" sz="3200" dirty="0" smtClean="0">
                <a:solidFill>
                  <a:schemeClr val="bg1"/>
                </a:solidFill>
              </a:rPr>
              <a:t>:  15— </a:t>
            </a:r>
            <a:r>
              <a:rPr lang="zh-CN" altLang="en-US" sz="3200" dirty="0" smtClean="0">
                <a:solidFill>
                  <a:schemeClr val="bg1"/>
                </a:solidFill>
              </a:rPr>
              <a:t>愚蒙迷住孩童的心，用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u="sng" dirty="0" smtClean="0">
                <a:solidFill>
                  <a:schemeClr val="bg1"/>
                </a:solidFill>
              </a:rPr>
              <a:t>管教的杖可以远远赶除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90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7230" y="242778"/>
            <a:ext cx="8330216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8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CN" altLang="en-US" sz="3200" dirty="0" smtClean="0">
                <a:solidFill>
                  <a:schemeClr val="bg1"/>
                </a:solidFill>
              </a:rPr>
              <a:t>内在的美德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Aft>
                <a:spcPts val="1200"/>
              </a:spcAft>
            </a:pP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11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22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妇</a:t>
            </a:r>
            <a:r>
              <a:rPr lang="zh-CN" altLang="en-US" sz="3200" dirty="0">
                <a:solidFill>
                  <a:schemeClr val="bg1"/>
                </a:solidFill>
              </a:rPr>
              <a:t>女美貌而无见识</a:t>
            </a:r>
            <a:r>
              <a:rPr lang="zh-CN" altLang="en-US" sz="3200" dirty="0" smtClean="0">
                <a:solidFill>
                  <a:schemeClr val="bg1"/>
                </a:solidFill>
              </a:rPr>
              <a:t>，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Aft>
                <a:spcPts val="1200"/>
              </a:spcAft>
            </a:pPr>
            <a:r>
              <a:rPr lang="zh-CN" altLang="en-US" sz="3200" u="sng" dirty="0" smtClean="0">
                <a:solidFill>
                  <a:schemeClr val="bg1"/>
                </a:solidFill>
              </a:rPr>
              <a:t>如</a:t>
            </a:r>
            <a:r>
              <a:rPr lang="zh-CN" altLang="en-US" sz="3200" u="sng" dirty="0">
                <a:solidFill>
                  <a:schemeClr val="bg1"/>
                </a:solidFill>
              </a:rPr>
              <a:t>同金环带在猪鼻上</a:t>
            </a:r>
            <a:r>
              <a:rPr lang="zh-CN" altLang="en-US" sz="3200" dirty="0">
                <a:solidFill>
                  <a:schemeClr val="bg1"/>
                </a:solidFill>
              </a:rPr>
              <a:t>。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Aft>
                <a:spcPts val="1200"/>
              </a:spcAft>
            </a:pP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31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30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艳</a:t>
            </a:r>
            <a:r>
              <a:rPr lang="zh-CN" altLang="en-US" sz="3200" dirty="0">
                <a:solidFill>
                  <a:schemeClr val="bg1"/>
                </a:solidFill>
              </a:rPr>
              <a:t>丽是虚假的，美容是虚浮的</a:t>
            </a:r>
            <a:r>
              <a:rPr lang="zh-CN" altLang="en-US" sz="3200" dirty="0" smtClean="0">
                <a:solidFill>
                  <a:schemeClr val="bg1"/>
                </a:solidFill>
              </a:rPr>
              <a:t>；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Aft>
                <a:spcPts val="1200"/>
              </a:spcAft>
            </a:pPr>
            <a:r>
              <a:rPr lang="zh-CN" altLang="en-US" sz="3200" u="sng" dirty="0" smtClean="0">
                <a:solidFill>
                  <a:schemeClr val="bg1"/>
                </a:solidFill>
              </a:rPr>
              <a:t>惟</a:t>
            </a:r>
            <a:r>
              <a:rPr lang="zh-CN" altLang="en-US" sz="3200" u="sng" dirty="0">
                <a:solidFill>
                  <a:schemeClr val="bg1"/>
                </a:solidFill>
              </a:rPr>
              <a:t>敬畏耶</a:t>
            </a:r>
            <a:r>
              <a:rPr lang="zh-CN" altLang="en-US" sz="3200" u="sng" dirty="0" smtClean="0">
                <a:solidFill>
                  <a:schemeClr val="bg1"/>
                </a:solidFill>
              </a:rPr>
              <a:t>和华</a:t>
            </a:r>
            <a:r>
              <a:rPr lang="zh-CN" altLang="en-US" sz="3200" u="sng" dirty="0">
                <a:solidFill>
                  <a:schemeClr val="bg1"/>
                </a:solidFill>
              </a:rPr>
              <a:t>的妇女必得称赞。</a:t>
            </a:r>
            <a:r>
              <a:rPr lang="zh-CN" altLang="en-US" sz="3200" dirty="0">
                <a:solidFill>
                  <a:schemeClr val="bg1"/>
                </a:solidFill>
              </a:rPr>
              <a:t> </a:t>
            </a:r>
            <a:endParaRPr lang="en-US" altLang="zh-CN" sz="3200" dirty="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202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8088" y="332656"/>
            <a:ext cx="8467651" cy="6232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18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schemeClr val="bg1"/>
                </a:solidFill>
              </a:rPr>
              <a:t>不做愚昧的妇人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Aft>
                <a:spcPts val="1200"/>
              </a:spcAft>
            </a:pPr>
            <a:r>
              <a:rPr lang="en-US" altLang="zh-CN" sz="2800" dirty="0">
                <a:solidFill>
                  <a:schemeClr val="bg1"/>
                </a:solidFill>
              </a:rPr>
              <a:t>14</a:t>
            </a:r>
            <a:r>
              <a:rPr lang="zh-CN" altLang="en-US" sz="2800" dirty="0">
                <a:solidFill>
                  <a:schemeClr val="bg1"/>
                </a:solidFill>
              </a:rPr>
              <a:t>：</a:t>
            </a:r>
            <a:r>
              <a:rPr lang="en-US" altLang="zh-CN" sz="2800" dirty="0">
                <a:solidFill>
                  <a:schemeClr val="bg1"/>
                </a:solidFill>
              </a:rPr>
              <a:t>1—</a:t>
            </a:r>
            <a:r>
              <a:rPr lang="zh-CN" altLang="en-US" sz="2800" dirty="0">
                <a:solidFill>
                  <a:schemeClr val="bg1"/>
                </a:solidFill>
              </a:rPr>
              <a:t>智慧妇人建立家室</a:t>
            </a:r>
            <a:r>
              <a:rPr lang="zh-CN" altLang="en-US" sz="2800" dirty="0" smtClean="0">
                <a:solidFill>
                  <a:schemeClr val="bg1"/>
                </a:solidFill>
              </a:rPr>
              <a:t>；</a:t>
            </a:r>
            <a:r>
              <a:rPr lang="zh-CN" altLang="en-US" sz="2800" u="sng" dirty="0" smtClean="0">
                <a:solidFill>
                  <a:schemeClr val="bg1"/>
                </a:solidFill>
              </a:rPr>
              <a:t>                                    </a:t>
            </a:r>
            <a:r>
              <a:rPr lang="zh-CN" altLang="en-US" sz="2800" dirty="0" smtClean="0">
                <a:solidFill>
                  <a:schemeClr val="bg1"/>
                </a:solidFill>
              </a:rPr>
              <a:t>。</a:t>
            </a:r>
            <a:endParaRPr lang="en-US" altLang="zh-CN" sz="28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altLang="zh-CN" sz="3000" dirty="0" smtClean="0">
                <a:solidFill>
                  <a:schemeClr val="bg1"/>
                </a:solidFill>
              </a:rPr>
              <a:t>19</a:t>
            </a:r>
            <a:r>
              <a:rPr lang="zh-CN" altLang="en-US" sz="3000" dirty="0">
                <a:solidFill>
                  <a:schemeClr val="bg1"/>
                </a:solidFill>
              </a:rPr>
              <a:t>：</a:t>
            </a:r>
            <a:r>
              <a:rPr lang="en-US" altLang="zh-CN" sz="3000" dirty="0">
                <a:solidFill>
                  <a:schemeClr val="bg1"/>
                </a:solidFill>
              </a:rPr>
              <a:t>13</a:t>
            </a:r>
            <a:r>
              <a:rPr lang="en-US" altLang="zh-CN" sz="3000" dirty="0" smtClean="0">
                <a:solidFill>
                  <a:schemeClr val="bg1"/>
                </a:solidFill>
              </a:rPr>
              <a:t>—</a:t>
            </a:r>
            <a:r>
              <a:rPr lang="zh-CN" altLang="en-US" sz="3000" dirty="0" smtClean="0">
                <a:solidFill>
                  <a:schemeClr val="bg1"/>
                </a:solidFill>
              </a:rPr>
              <a:t>愚</a:t>
            </a:r>
            <a:r>
              <a:rPr lang="zh-CN" altLang="en-US" sz="3000" dirty="0">
                <a:solidFill>
                  <a:schemeClr val="bg1"/>
                </a:solidFill>
              </a:rPr>
              <a:t>昧的儿子是父亲的祸患；妻子</a:t>
            </a:r>
            <a:r>
              <a:rPr lang="zh-CN" altLang="en-US" sz="3000" dirty="0" smtClean="0">
                <a:solidFill>
                  <a:schemeClr val="bg1"/>
                </a:solidFill>
              </a:rPr>
              <a:t>的争吵</a:t>
            </a:r>
            <a:endParaRPr lang="en-US" altLang="zh-CN" sz="30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zh-CN" altLang="en-US" sz="3200" u="sng" dirty="0" smtClean="0">
                <a:solidFill>
                  <a:schemeClr val="bg1"/>
                </a:solidFill>
              </a:rPr>
              <a:t>如雨连</a:t>
            </a:r>
            <a:r>
              <a:rPr lang="zh-CN" altLang="en-US" sz="3200" u="sng" dirty="0">
                <a:solidFill>
                  <a:schemeClr val="bg1"/>
                </a:solidFill>
              </a:rPr>
              <a:t>连滴漏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Aft>
                <a:spcPts val="1200"/>
              </a:spcAft>
            </a:pPr>
            <a:r>
              <a:rPr lang="zh-CN" altLang="en-US" sz="3200" dirty="0" smtClean="0">
                <a:solidFill>
                  <a:schemeClr val="bg1"/>
                </a:solidFill>
              </a:rPr>
              <a:t> </a:t>
            </a:r>
            <a:r>
              <a:rPr lang="en-US" altLang="zh-CN" sz="3200" dirty="0">
                <a:solidFill>
                  <a:schemeClr val="bg1"/>
                </a:solidFill>
              </a:rPr>
              <a:t>21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9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宁</a:t>
            </a:r>
            <a:r>
              <a:rPr lang="zh-CN" altLang="en-US" sz="3200" dirty="0">
                <a:solidFill>
                  <a:schemeClr val="bg1"/>
                </a:solidFill>
              </a:rPr>
              <a:t>可住在房顶的角上</a:t>
            </a:r>
            <a:r>
              <a:rPr lang="zh-CN" altLang="en-US" sz="3200" dirty="0" smtClean="0">
                <a:solidFill>
                  <a:schemeClr val="bg1"/>
                </a:solidFill>
              </a:rPr>
              <a:t>，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Aft>
                <a:spcPts val="1200"/>
              </a:spcAft>
            </a:pPr>
            <a:r>
              <a:rPr lang="zh-CN" altLang="en-US" sz="3200" u="sng" dirty="0" smtClean="0">
                <a:solidFill>
                  <a:schemeClr val="bg1"/>
                </a:solidFill>
              </a:rPr>
              <a:t>不</a:t>
            </a:r>
            <a:r>
              <a:rPr lang="zh-CN" altLang="en-US" sz="3200" u="sng" dirty="0">
                <a:solidFill>
                  <a:schemeClr val="bg1"/>
                </a:solidFill>
              </a:rPr>
              <a:t>在宽阔的房屋与争</a:t>
            </a:r>
            <a:r>
              <a:rPr lang="zh-CN" altLang="en-US" sz="3200" u="sng" dirty="0" smtClean="0">
                <a:solidFill>
                  <a:schemeClr val="bg1"/>
                </a:solidFill>
              </a:rPr>
              <a:t>吵的妇</a:t>
            </a:r>
            <a:r>
              <a:rPr lang="zh-CN" altLang="en-US" sz="3200" u="sng" dirty="0">
                <a:solidFill>
                  <a:schemeClr val="bg1"/>
                </a:solidFill>
              </a:rPr>
              <a:t>人同住</a:t>
            </a:r>
            <a:r>
              <a:rPr lang="zh-CN" altLang="en-US" sz="3200" dirty="0">
                <a:solidFill>
                  <a:schemeClr val="bg1"/>
                </a:solidFill>
              </a:rPr>
              <a:t>。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21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19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宁</a:t>
            </a:r>
            <a:r>
              <a:rPr lang="zh-CN" altLang="en-US" sz="3200" dirty="0">
                <a:solidFill>
                  <a:schemeClr val="bg1"/>
                </a:solidFill>
              </a:rPr>
              <a:t>可住在旷野</a:t>
            </a:r>
            <a:r>
              <a:rPr lang="zh-CN" altLang="en-US" sz="3200" dirty="0" smtClean="0">
                <a:solidFill>
                  <a:schemeClr val="bg1"/>
                </a:solidFill>
              </a:rPr>
              <a:t>，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zh-CN" altLang="en-US" sz="3200" u="sng" dirty="0" smtClean="0">
                <a:solidFill>
                  <a:schemeClr val="bg1"/>
                </a:solidFill>
              </a:rPr>
              <a:t>不</a:t>
            </a:r>
            <a:r>
              <a:rPr lang="zh-CN" altLang="en-US" sz="3200" u="sng" dirty="0">
                <a:solidFill>
                  <a:schemeClr val="bg1"/>
                </a:solidFill>
              </a:rPr>
              <a:t>与争吵使气的妇人同住</a:t>
            </a:r>
            <a:r>
              <a:rPr lang="zh-CN" altLang="en-US" sz="3200" dirty="0">
                <a:solidFill>
                  <a:schemeClr val="bg1"/>
                </a:solidFill>
              </a:rPr>
              <a:t>。 </a:t>
            </a:r>
            <a:endParaRPr lang="en-US" altLang="zh-CN" sz="3200" dirty="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187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8089" y="476672"/>
            <a:ext cx="8467651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18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schemeClr val="bg1"/>
                </a:solidFill>
              </a:rPr>
              <a:t>其它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8</a:t>
            </a:r>
            <a:r>
              <a:rPr lang="zh-CN" altLang="en-US" sz="3200" dirty="0" smtClean="0">
                <a:solidFill>
                  <a:schemeClr val="bg1"/>
                </a:solidFill>
              </a:rPr>
              <a:t>：</a:t>
            </a:r>
            <a:r>
              <a:rPr lang="en-US" altLang="zh-CN" sz="3200" dirty="0" smtClean="0">
                <a:solidFill>
                  <a:schemeClr val="bg1"/>
                </a:solidFill>
              </a:rPr>
              <a:t>17 —</a:t>
            </a:r>
            <a:r>
              <a:rPr lang="zh-CN" altLang="en-US" sz="3200" dirty="0" smtClean="0">
                <a:solidFill>
                  <a:schemeClr val="bg1"/>
                </a:solidFill>
              </a:rPr>
              <a:t>爱 </a:t>
            </a:r>
            <a:r>
              <a:rPr lang="zh-CN" altLang="en-US" sz="3200" dirty="0">
                <a:solidFill>
                  <a:schemeClr val="bg1"/>
                </a:solidFill>
              </a:rPr>
              <a:t>我 的 ， 我 也 爱 他 </a:t>
            </a:r>
            <a:r>
              <a:rPr lang="zh-CN" altLang="en-US" sz="3200" dirty="0" smtClean="0">
                <a:solidFill>
                  <a:schemeClr val="bg1"/>
                </a:solidFill>
              </a:rPr>
              <a:t>；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zh-CN" altLang="en-US" sz="3200" u="sng" dirty="0" smtClean="0">
                <a:solidFill>
                  <a:schemeClr val="bg1"/>
                </a:solidFill>
              </a:rPr>
              <a:t>恳 </a:t>
            </a:r>
            <a:r>
              <a:rPr lang="zh-CN" altLang="en-US" sz="3200" u="sng" dirty="0">
                <a:solidFill>
                  <a:schemeClr val="bg1"/>
                </a:solidFill>
              </a:rPr>
              <a:t>切 寻 求 我 的 ， 必 寻 得 见 </a:t>
            </a:r>
            <a:r>
              <a:rPr lang="zh-CN" altLang="en-US" sz="3200" dirty="0" smtClean="0">
                <a:solidFill>
                  <a:schemeClr val="bg1"/>
                </a:solidFill>
              </a:rPr>
              <a:t>。</a:t>
            </a:r>
            <a:endParaRPr lang="en-US" altLang="zh-CN" sz="3200" u="sng" dirty="0" smtClean="0">
              <a:solidFill>
                <a:schemeClr val="bg1"/>
              </a:solidFill>
            </a:endParaRPr>
          </a:p>
          <a:p>
            <a:pPr>
              <a:spcAft>
                <a:spcPts val="1200"/>
              </a:spcAft>
            </a:pPr>
            <a:r>
              <a:rPr lang="zh-CN" altLang="en-US" sz="3200" dirty="0" smtClean="0">
                <a:solidFill>
                  <a:schemeClr val="bg1"/>
                </a:solidFill>
              </a:rPr>
              <a:t> </a:t>
            </a:r>
            <a:r>
              <a:rPr lang="en-US" altLang="zh-CN" sz="3200" dirty="0" smtClean="0">
                <a:solidFill>
                  <a:schemeClr val="bg1"/>
                </a:solidFill>
              </a:rPr>
              <a:t>16</a:t>
            </a:r>
            <a:r>
              <a:rPr lang="zh-CN" altLang="en-US" sz="3200" dirty="0" smtClean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25 — </a:t>
            </a:r>
            <a:r>
              <a:rPr lang="zh-CN" altLang="en-US" sz="3200" dirty="0">
                <a:solidFill>
                  <a:schemeClr val="bg1"/>
                </a:solidFill>
              </a:rPr>
              <a:t>有 一 条 路 ， 人 以 为 正 ，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Aft>
                <a:spcPts val="1200"/>
              </a:spcAft>
            </a:pPr>
            <a:r>
              <a:rPr lang="zh-CN" altLang="en-US" sz="3200" u="sng" dirty="0" smtClean="0">
                <a:solidFill>
                  <a:schemeClr val="bg1"/>
                </a:solidFill>
              </a:rPr>
              <a:t>至 </a:t>
            </a:r>
            <a:r>
              <a:rPr lang="zh-CN" altLang="en-US" sz="3200" u="sng" dirty="0">
                <a:solidFill>
                  <a:schemeClr val="bg1"/>
                </a:solidFill>
              </a:rPr>
              <a:t>终 成 为 死 亡 之 路 </a:t>
            </a:r>
            <a:r>
              <a:rPr lang="zh-CN" altLang="en-US" sz="3200" dirty="0">
                <a:solidFill>
                  <a:schemeClr val="bg1"/>
                </a:solidFill>
              </a:rPr>
              <a:t>。</a:t>
            </a:r>
            <a:endParaRPr lang="en-US" altLang="zh-CN" sz="3200" dirty="0">
              <a:solidFill>
                <a:schemeClr val="bg1"/>
              </a:solidFill>
            </a:endParaRPr>
          </a:p>
          <a:p>
            <a:pPr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16</a:t>
            </a:r>
            <a:r>
              <a:rPr lang="zh-CN" altLang="en-US" sz="3200" dirty="0" smtClean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26 —</a:t>
            </a:r>
            <a:r>
              <a:rPr lang="zh-CN" altLang="en-US" sz="3200" dirty="0">
                <a:solidFill>
                  <a:schemeClr val="bg1"/>
                </a:solidFill>
              </a:rPr>
              <a:t>劳 力 人 的 胃 口 使 他 劳 力 ， 因 为 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spcAft>
                <a:spcPts val="1200"/>
              </a:spcAft>
            </a:pPr>
            <a:r>
              <a:rPr lang="zh-CN" altLang="en-US" sz="3200" u="sng" dirty="0" smtClean="0">
                <a:solidFill>
                  <a:schemeClr val="bg1"/>
                </a:solidFill>
              </a:rPr>
              <a:t>他 </a:t>
            </a:r>
            <a:r>
              <a:rPr lang="zh-CN" altLang="en-US" sz="3200" u="sng" dirty="0">
                <a:solidFill>
                  <a:schemeClr val="bg1"/>
                </a:solidFill>
              </a:rPr>
              <a:t>的 口 腹 催 逼 他 。</a:t>
            </a:r>
            <a:endParaRPr lang="en-US" altLang="zh-CN" sz="3200" u="sng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360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>
                <a:solidFill>
                  <a:schemeClr val="bg1"/>
                </a:solidFill>
              </a:rPr>
              <a:t>6:  </a:t>
            </a:r>
            <a:r>
              <a:rPr lang="en-US" altLang="zh-CN" dirty="0" smtClean="0">
                <a:solidFill>
                  <a:schemeClr val="bg1"/>
                </a:solidFill>
              </a:rPr>
              <a:t>20-23  — </a:t>
            </a:r>
            <a:r>
              <a:rPr lang="zh-CN" altLang="en-US" dirty="0">
                <a:solidFill>
                  <a:schemeClr val="bg1"/>
                </a:solidFill>
              </a:rPr>
              <a:t>我儿，要谨守你父亲的</a:t>
            </a:r>
            <a:r>
              <a:rPr lang="zh-CN" altLang="en-US" u="sng" dirty="0">
                <a:solidFill>
                  <a:schemeClr val="bg1"/>
                </a:solidFill>
              </a:rPr>
              <a:t>           </a:t>
            </a:r>
            <a:r>
              <a:rPr lang="zh-CN" altLang="en-US" dirty="0">
                <a:solidFill>
                  <a:schemeClr val="bg1"/>
                </a:solidFill>
              </a:rPr>
              <a:t>  ，不可离弃你母亲的</a:t>
            </a:r>
            <a:r>
              <a:rPr lang="zh-CN" altLang="en-US" u="sng" dirty="0">
                <a:solidFill>
                  <a:schemeClr val="bg1"/>
                </a:solidFill>
              </a:rPr>
              <a:t>              </a:t>
            </a:r>
            <a:r>
              <a:rPr lang="zh-CN" altLang="en-US" dirty="0">
                <a:solidFill>
                  <a:schemeClr val="bg1"/>
                </a:solidFill>
              </a:rPr>
              <a:t> 。</a:t>
            </a:r>
            <a:endParaRPr lang="en-US" altLang="zh-CN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zh-CN" altLang="en-US" dirty="0">
                <a:solidFill>
                  <a:schemeClr val="bg1"/>
                </a:solidFill>
              </a:rPr>
              <a:t>要 </a:t>
            </a:r>
            <a:r>
              <a:rPr lang="zh-CN" altLang="en-US" dirty="0">
                <a:solidFill>
                  <a:schemeClr val="bg1"/>
                </a:solidFill>
              </a:rPr>
              <a:t>常 系 在 你 </a:t>
            </a:r>
            <a:r>
              <a:rPr lang="zh-CN" altLang="en-US" u="sng" dirty="0" smtClean="0">
                <a:solidFill>
                  <a:schemeClr val="bg1"/>
                </a:solidFill>
              </a:rPr>
              <a:t>         </a:t>
            </a:r>
            <a:r>
              <a:rPr lang="zh-CN" altLang="en-US" dirty="0" smtClean="0">
                <a:solidFill>
                  <a:schemeClr val="bg1"/>
                </a:solidFill>
              </a:rPr>
              <a:t> </a:t>
            </a:r>
            <a:r>
              <a:rPr lang="zh-CN" altLang="en-US" dirty="0">
                <a:solidFill>
                  <a:schemeClr val="bg1"/>
                </a:solidFill>
              </a:rPr>
              <a:t>上 ， 挂 在 你 </a:t>
            </a:r>
            <a:r>
              <a:rPr lang="zh-CN" altLang="en-US" u="sng" dirty="0" smtClean="0">
                <a:solidFill>
                  <a:schemeClr val="bg1"/>
                </a:solidFill>
              </a:rPr>
              <a:t>          </a:t>
            </a:r>
            <a:r>
              <a:rPr lang="zh-CN" altLang="en-US" dirty="0" smtClean="0">
                <a:solidFill>
                  <a:schemeClr val="bg1"/>
                </a:solidFill>
              </a:rPr>
              <a:t>上 </a:t>
            </a:r>
            <a:r>
              <a:rPr lang="zh-CN" altLang="en-US" dirty="0">
                <a:solidFill>
                  <a:schemeClr val="bg1"/>
                </a:solidFill>
              </a:rPr>
              <a:t>。</a:t>
            </a:r>
          </a:p>
          <a:p>
            <a:pPr marL="0" indent="0">
              <a:buNone/>
            </a:pPr>
            <a:r>
              <a:rPr lang="en-US" altLang="zh-CN" dirty="0" smtClean="0">
                <a:solidFill>
                  <a:schemeClr val="bg1"/>
                </a:solidFill>
              </a:rPr>
              <a:t> </a:t>
            </a:r>
            <a:r>
              <a:rPr lang="en-US" altLang="zh-CN" dirty="0">
                <a:solidFill>
                  <a:schemeClr val="bg1"/>
                </a:solidFill>
              </a:rPr>
              <a:t> </a:t>
            </a:r>
            <a:r>
              <a:rPr lang="zh-CN" altLang="en-US" dirty="0">
                <a:solidFill>
                  <a:schemeClr val="bg1"/>
                </a:solidFill>
              </a:rPr>
              <a:t>你 行 走 ， </a:t>
            </a:r>
            <a:r>
              <a:rPr lang="zh-CN" altLang="en-US" u="sng" dirty="0">
                <a:solidFill>
                  <a:schemeClr val="bg1"/>
                </a:solidFill>
              </a:rPr>
              <a:t>他 必 引 导 你 </a:t>
            </a:r>
            <a:r>
              <a:rPr lang="zh-CN" altLang="en-US" dirty="0">
                <a:solidFill>
                  <a:schemeClr val="bg1"/>
                </a:solidFill>
              </a:rPr>
              <a:t>； 你 躺 卧 ， </a:t>
            </a:r>
            <a:r>
              <a:rPr lang="zh-CN" altLang="en-US" u="sng" dirty="0">
                <a:solidFill>
                  <a:schemeClr val="bg1"/>
                </a:solidFill>
              </a:rPr>
              <a:t>他 必 保 守 你 ； </a:t>
            </a:r>
            <a:r>
              <a:rPr lang="zh-CN" altLang="en-US" dirty="0">
                <a:solidFill>
                  <a:schemeClr val="bg1"/>
                </a:solidFill>
              </a:rPr>
              <a:t>你 睡 醒 ， </a:t>
            </a:r>
            <a:r>
              <a:rPr lang="zh-CN" altLang="en-US" u="sng" dirty="0">
                <a:solidFill>
                  <a:schemeClr val="bg1"/>
                </a:solidFill>
              </a:rPr>
              <a:t>他 必 与 你 谈 论 </a:t>
            </a:r>
            <a:r>
              <a:rPr lang="zh-CN" altLang="en-US" dirty="0">
                <a:solidFill>
                  <a:schemeClr val="bg1"/>
                </a:solidFill>
              </a:rPr>
              <a:t>。</a:t>
            </a:r>
          </a:p>
          <a:p>
            <a:pPr marL="0" indent="0">
              <a:buNone/>
            </a:pPr>
            <a:r>
              <a:rPr lang="en-US" altLang="zh-CN" dirty="0" smtClean="0">
                <a:solidFill>
                  <a:schemeClr val="bg1"/>
                </a:solidFill>
              </a:rPr>
              <a:t> </a:t>
            </a:r>
            <a:r>
              <a:rPr lang="en-US" altLang="zh-CN" dirty="0">
                <a:solidFill>
                  <a:schemeClr val="bg1"/>
                </a:solidFill>
              </a:rPr>
              <a:t> </a:t>
            </a:r>
            <a:r>
              <a:rPr lang="zh-CN" altLang="en-US" dirty="0">
                <a:solidFill>
                  <a:schemeClr val="bg1"/>
                </a:solidFill>
              </a:rPr>
              <a:t>因 为 </a:t>
            </a:r>
            <a:r>
              <a:rPr lang="zh-CN" altLang="en-US" u="sng" dirty="0">
                <a:solidFill>
                  <a:schemeClr val="bg1"/>
                </a:solidFill>
              </a:rPr>
              <a:t>诫 命 是 灯 </a:t>
            </a:r>
            <a:r>
              <a:rPr lang="zh-CN" altLang="en-US" dirty="0">
                <a:solidFill>
                  <a:schemeClr val="bg1"/>
                </a:solidFill>
              </a:rPr>
              <a:t>， </a:t>
            </a:r>
            <a:r>
              <a:rPr lang="zh-CN" altLang="en-US" u="sng" dirty="0">
                <a:solidFill>
                  <a:schemeClr val="bg1"/>
                </a:solidFill>
              </a:rPr>
              <a:t>法 则 </a:t>
            </a:r>
            <a:r>
              <a:rPr lang="zh-CN" altLang="en-US" u="sng" dirty="0" smtClean="0">
                <a:solidFill>
                  <a:schemeClr val="bg1"/>
                </a:solidFill>
              </a:rPr>
              <a:t> </a:t>
            </a:r>
            <a:r>
              <a:rPr lang="zh-CN" altLang="en-US" u="sng" dirty="0">
                <a:solidFill>
                  <a:schemeClr val="bg1"/>
                </a:solidFill>
              </a:rPr>
              <a:t>是 光</a:t>
            </a:r>
            <a:r>
              <a:rPr lang="zh-CN" altLang="en-US" dirty="0">
                <a:solidFill>
                  <a:schemeClr val="bg1"/>
                </a:solidFill>
              </a:rPr>
              <a:t> ， 训 诲 的 责 备 </a:t>
            </a:r>
            <a:r>
              <a:rPr lang="zh-CN" altLang="en-US" u="sng" dirty="0">
                <a:solidFill>
                  <a:schemeClr val="bg1"/>
                </a:solidFill>
              </a:rPr>
              <a:t>是 生 命 的 道 </a:t>
            </a:r>
            <a:r>
              <a:rPr lang="zh-CN" altLang="en-US" dirty="0">
                <a:solidFill>
                  <a:schemeClr val="bg1"/>
                </a:solidFill>
              </a:rPr>
              <a:t>，</a:t>
            </a:r>
          </a:p>
          <a:p>
            <a:pPr marL="0" indent="0">
              <a:buNone/>
            </a:pPr>
            <a:endParaRPr lang="en-A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75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91922" y="476672"/>
            <a:ext cx="818532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zh-CN" altLang="en-US" sz="4400" dirty="0" smtClean="0">
                <a:solidFill>
                  <a:schemeClr val="bg1"/>
                </a:solidFill>
              </a:rPr>
              <a:t>敬畏神</a:t>
            </a:r>
            <a:endParaRPr lang="en-US" altLang="zh-CN" sz="44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1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7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敬</a:t>
            </a:r>
            <a:r>
              <a:rPr lang="zh-CN" altLang="en-US" sz="3200" dirty="0">
                <a:solidFill>
                  <a:schemeClr val="bg1"/>
                </a:solidFill>
              </a:rPr>
              <a:t>畏耶和华</a:t>
            </a:r>
            <a:r>
              <a:rPr lang="zh-CN" altLang="en-US" sz="3200" dirty="0" smtClean="0">
                <a:solidFill>
                  <a:schemeClr val="bg1"/>
                </a:solidFill>
              </a:rPr>
              <a:t>是 </a:t>
            </a:r>
            <a:r>
              <a:rPr lang="zh-CN" altLang="en-US" sz="3200" u="sng" dirty="0" smtClean="0">
                <a:solidFill>
                  <a:schemeClr val="bg1"/>
                </a:solidFill>
              </a:rPr>
              <a:t>          </a:t>
            </a:r>
            <a:r>
              <a:rPr lang="zh-CN" altLang="en-US" sz="3200" dirty="0" smtClean="0">
                <a:solidFill>
                  <a:schemeClr val="bg1"/>
                </a:solidFill>
              </a:rPr>
              <a:t>的</a:t>
            </a:r>
            <a:r>
              <a:rPr lang="zh-CN" altLang="en-US" sz="3200" dirty="0">
                <a:solidFill>
                  <a:schemeClr val="bg1"/>
                </a:solidFill>
              </a:rPr>
              <a:t>开</a:t>
            </a:r>
            <a:r>
              <a:rPr lang="zh-CN" altLang="en-US" sz="3200" dirty="0" smtClean="0">
                <a:solidFill>
                  <a:schemeClr val="bg1"/>
                </a:solidFill>
              </a:rPr>
              <a:t>端</a:t>
            </a:r>
            <a:endParaRPr lang="en-US" altLang="zh-CN" sz="32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schemeClr val="bg1"/>
                </a:solidFill>
              </a:rPr>
              <a:t>9</a:t>
            </a:r>
            <a:r>
              <a:rPr lang="zh-CN" altLang="en-US" sz="3200" dirty="0">
                <a:solidFill>
                  <a:schemeClr val="bg1"/>
                </a:solidFill>
              </a:rPr>
              <a:t>：</a:t>
            </a:r>
            <a:r>
              <a:rPr lang="en-US" altLang="zh-CN" sz="3200" dirty="0">
                <a:solidFill>
                  <a:schemeClr val="bg1"/>
                </a:solidFill>
              </a:rPr>
              <a:t>10</a:t>
            </a:r>
            <a:r>
              <a:rPr lang="en-US" altLang="zh-CN" sz="3200" dirty="0" smtClean="0">
                <a:solidFill>
                  <a:schemeClr val="bg1"/>
                </a:solidFill>
              </a:rPr>
              <a:t>—</a:t>
            </a:r>
            <a:r>
              <a:rPr lang="zh-CN" altLang="en-US" sz="3200" dirty="0" smtClean="0">
                <a:solidFill>
                  <a:schemeClr val="bg1"/>
                </a:solidFill>
              </a:rPr>
              <a:t>敬畏耶和华是智慧的开端；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u="sng" dirty="0" smtClean="0">
                <a:solidFill>
                  <a:schemeClr val="bg1"/>
                </a:solidFill>
              </a:rPr>
              <a:t>认识至圣者便是聪明。</a:t>
            </a:r>
            <a:endParaRPr lang="en-US" altLang="zh-CN" sz="3200" u="sng" dirty="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20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16632"/>
            <a:ext cx="7031310" cy="6536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920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6755" y="-177644"/>
            <a:ext cx="5112568" cy="7035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851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2683" y="305906"/>
            <a:ext cx="8426808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prstClr val="white"/>
                </a:solidFill>
              </a:rPr>
              <a:t>敬畏神的益处 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 14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 smtClean="0">
                <a:solidFill>
                  <a:prstClr val="white"/>
                </a:solidFill>
              </a:rPr>
              <a:t>26—</a:t>
            </a:r>
            <a:r>
              <a:rPr lang="zh-CN" altLang="en-US" sz="3200" dirty="0">
                <a:solidFill>
                  <a:prstClr val="white"/>
                </a:solidFill>
              </a:rPr>
              <a:t>敬畏耶和华的，大有倚靠</a:t>
            </a:r>
            <a:r>
              <a:rPr lang="zh-CN" altLang="en-US" sz="3200" dirty="0" smtClean="0">
                <a:solidFill>
                  <a:prstClr val="white"/>
                </a:solidFill>
              </a:rPr>
              <a:t>；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u="sng" dirty="0" smtClean="0">
                <a:solidFill>
                  <a:prstClr val="white"/>
                </a:solidFill>
              </a:rPr>
              <a:t>他的儿女也有避难所。</a:t>
            </a:r>
            <a:endParaRPr lang="en-US" altLang="zh-CN" sz="3200" u="sng" dirty="0" smtClean="0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206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1320" y="370301"/>
            <a:ext cx="8426808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2. </a:t>
            </a:r>
            <a:r>
              <a:rPr lang="zh-CN" altLang="en-US" sz="3200" dirty="0" smtClean="0">
                <a:solidFill>
                  <a:prstClr val="white"/>
                </a:solidFill>
              </a:rPr>
              <a:t>恨神所恨 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6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16</a:t>
            </a:r>
            <a:r>
              <a:rPr lang="zh-CN" altLang="en-US" sz="3200" dirty="0">
                <a:solidFill>
                  <a:prstClr val="white"/>
                </a:solidFill>
              </a:rPr>
              <a:t>～</a:t>
            </a:r>
            <a:r>
              <a:rPr lang="en-US" altLang="zh-CN" sz="3200" dirty="0" smtClean="0">
                <a:solidFill>
                  <a:prstClr val="white"/>
                </a:solidFill>
              </a:rPr>
              <a:t>19—</a:t>
            </a:r>
            <a:r>
              <a:rPr lang="zh-CN" altLang="en-US" sz="3200" dirty="0">
                <a:solidFill>
                  <a:prstClr val="white"/>
                </a:solidFill>
              </a:rPr>
              <a:t>耶和华所恨恶的有六样，连他心所憎恶的 共有七样</a:t>
            </a:r>
            <a:r>
              <a:rPr lang="zh-CN" altLang="en-US" sz="3200" dirty="0" smtClean="0">
                <a:solidFill>
                  <a:prstClr val="white"/>
                </a:solidFill>
              </a:rPr>
              <a:t>：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prstClr val="white"/>
                </a:solidFill>
              </a:rPr>
              <a:t>就是 </a:t>
            </a:r>
            <a:r>
              <a:rPr lang="zh-CN" altLang="en-US" sz="3200" u="sng" dirty="0" smtClean="0">
                <a:solidFill>
                  <a:prstClr val="white"/>
                </a:solidFill>
              </a:rPr>
              <a:t>           </a:t>
            </a:r>
            <a:r>
              <a:rPr lang="zh-CN" altLang="en-US" sz="3200" dirty="0" smtClean="0">
                <a:solidFill>
                  <a:prstClr val="white"/>
                </a:solidFill>
              </a:rPr>
              <a:t>的眼，</a:t>
            </a:r>
            <a:r>
              <a:rPr lang="zh-CN" altLang="en-US" sz="3200" u="sng" dirty="0" smtClean="0">
                <a:solidFill>
                  <a:prstClr val="white"/>
                </a:solidFill>
              </a:rPr>
              <a:t>               </a:t>
            </a:r>
            <a:r>
              <a:rPr lang="zh-CN" altLang="en-US" sz="3200" dirty="0" smtClean="0">
                <a:solidFill>
                  <a:prstClr val="white"/>
                </a:solidFill>
              </a:rPr>
              <a:t>的</a:t>
            </a:r>
            <a:r>
              <a:rPr lang="zh-CN" altLang="en-US" sz="3200" dirty="0">
                <a:solidFill>
                  <a:prstClr val="white"/>
                </a:solidFill>
              </a:rPr>
              <a:t>舌</a:t>
            </a:r>
            <a:r>
              <a:rPr lang="zh-CN" altLang="en-US" sz="3200" dirty="0" smtClean="0">
                <a:solidFill>
                  <a:prstClr val="white"/>
                </a:solidFill>
              </a:rPr>
              <a:t>，</a:t>
            </a:r>
            <a:r>
              <a:rPr lang="zh-CN" altLang="en-US" sz="3200" u="sng" dirty="0" smtClean="0">
                <a:solidFill>
                  <a:prstClr val="white"/>
                </a:solidFill>
              </a:rPr>
              <a:t>                   </a:t>
            </a:r>
            <a:r>
              <a:rPr lang="zh-CN" altLang="en-US" sz="3200" dirty="0" smtClean="0">
                <a:solidFill>
                  <a:prstClr val="white"/>
                </a:solidFill>
              </a:rPr>
              <a:t>的</a:t>
            </a:r>
            <a:r>
              <a:rPr lang="zh-CN" altLang="en-US" sz="3200" dirty="0">
                <a:solidFill>
                  <a:prstClr val="white"/>
                </a:solidFill>
              </a:rPr>
              <a:t>手</a:t>
            </a:r>
            <a:r>
              <a:rPr lang="zh-CN" altLang="en-US" sz="3200" dirty="0" smtClean="0">
                <a:solidFill>
                  <a:prstClr val="white"/>
                </a:solidFill>
              </a:rPr>
              <a:t>，</a:t>
            </a:r>
            <a:r>
              <a:rPr lang="zh-CN" altLang="en-US" sz="3200" u="sng" dirty="0" smtClean="0">
                <a:solidFill>
                  <a:prstClr val="white"/>
                </a:solidFill>
              </a:rPr>
              <a:t>                     </a:t>
            </a:r>
            <a:r>
              <a:rPr lang="zh-CN" altLang="en-US" sz="3200" dirty="0" smtClean="0">
                <a:solidFill>
                  <a:prstClr val="white"/>
                </a:solidFill>
              </a:rPr>
              <a:t>的</a:t>
            </a:r>
            <a:r>
              <a:rPr lang="zh-CN" altLang="en-US" sz="3200" dirty="0">
                <a:solidFill>
                  <a:prstClr val="white"/>
                </a:solidFill>
              </a:rPr>
              <a:t>心</a:t>
            </a:r>
            <a:r>
              <a:rPr lang="zh-CN" altLang="en-US" sz="3200" dirty="0" smtClean="0">
                <a:solidFill>
                  <a:prstClr val="white"/>
                </a:solidFill>
              </a:rPr>
              <a:t>，</a:t>
            </a:r>
            <a:r>
              <a:rPr lang="zh-CN" altLang="en-US" sz="3200" u="sng" dirty="0" smtClean="0">
                <a:solidFill>
                  <a:prstClr val="white"/>
                </a:solidFill>
              </a:rPr>
              <a:t>                    </a:t>
            </a:r>
            <a:r>
              <a:rPr lang="zh-CN" altLang="en-US" sz="3200" dirty="0" smtClean="0">
                <a:solidFill>
                  <a:prstClr val="white"/>
                </a:solidFill>
              </a:rPr>
              <a:t>的脚，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u="sng" dirty="0">
                <a:solidFill>
                  <a:prstClr val="white"/>
                </a:solidFill>
              </a:rPr>
              <a:t> </a:t>
            </a:r>
            <a:r>
              <a:rPr lang="en-US" altLang="zh-CN" sz="3200" u="sng" dirty="0" smtClean="0">
                <a:solidFill>
                  <a:prstClr val="white"/>
                </a:solidFill>
              </a:rPr>
              <a:t>           </a:t>
            </a:r>
            <a:r>
              <a:rPr lang="zh-CN" altLang="en-US" sz="3200" u="sng" dirty="0" smtClean="0">
                <a:solidFill>
                  <a:prstClr val="white"/>
                </a:solidFill>
              </a:rPr>
              <a:t>     </a:t>
            </a:r>
            <a:r>
              <a:rPr lang="zh-CN" altLang="en-US" sz="3200" dirty="0" smtClean="0">
                <a:solidFill>
                  <a:prstClr val="white"/>
                </a:solidFill>
              </a:rPr>
              <a:t>的假</a:t>
            </a:r>
            <a:r>
              <a:rPr lang="zh-CN" altLang="en-US" sz="3200" dirty="0">
                <a:solidFill>
                  <a:prstClr val="white"/>
                </a:solidFill>
              </a:rPr>
              <a:t>见证，</a:t>
            </a:r>
            <a:r>
              <a:rPr lang="zh-CN" altLang="en-US" sz="3200" dirty="0" smtClean="0">
                <a:solidFill>
                  <a:prstClr val="white"/>
                </a:solidFill>
              </a:rPr>
              <a:t>并</a:t>
            </a:r>
            <a:r>
              <a:rPr lang="zh-CN" altLang="en-US" sz="3200" u="sng" dirty="0" smtClean="0">
                <a:solidFill>
                  <a:prstClr val="white"/>
                </a:solidFill>
              </a:rPr>
              <a:t>                           </a:t>
            </a:r>
            <a:r>
              <a:rPr lang="en-US" altLang="zh-CN" sz="3200" u="sng" dirty="0" smtClean="0">
                <a:solidFill>
                  <a:prstClr val="white"/>
                </a:solidFill>
              </a:rPr>
              <a:t>          </a:t>
            </a:r>
            <a:r>
              <a:rPr lang="zh-CN" altLang="en-US" sz="3200" dirty="0" smtClean="0">
                <a:solidFill>
                  <a:prstClr val="white"/>
                </a:solidFill>
              </a:rPr>
              <a:t>的</a:t>
            </a:r>
            <a:r>
              <a:rPr lang="zh-CN" altLang="en-US" sz="3200" dirty="0">
                <a:solidFill>
                  <a:prstClr val="white"/>
                </a:solidFill>
              </a:rPr>
              <a:t>人</a:t>
            </a:r>
            <a:r>
              <a:rPr lang="zh-CN" altLang="en-US" sz="3200" dirty="0" smtClean="0">
                <a:solidFill>
                  <a:prstClr val="white"/>
                </a:solidFill>
              </a:rPr>
              <a:t>。</a:t>
            </a:r>
            <a:r>
              <a:rPr lang="en-US" altLang="zh-CN" sz="3200" dirty="0" smtClean="0">
                <a:solidFill>
                  <a:prstClr val="white"/>
                </a:solidFill>
              </a:rPr>
              <a:t> </a:t>
            </a:r>
            <a:endParaRPr lang="zh-CN" altLang="en-US" sz="3200" dirty="0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48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8208"/>
            <a:ext cx="8349534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 smtClean="0">
                <a:solidFill>
                  <a:prstClr val="white"/>
                </a:solidFill>
              </a:rPr>
              <a:t>保守你心</a:t>
            </a:r>
            <a:endParaRPr lang="en-US" altLang="zh-CN" sz="4000" dirty="0" smtClean="0">
              <a:solidFill>
                <a:prstClr val="white"/>
              </a:solidFill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prstClr val="white"/>
                </a:solidFill>
              </a:rPr>
              <a:t>心的重要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4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23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你要保守你心，胜过保守一切，因为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u="sng" dirty="0" smtClean="0">
                <a:solidFill>
                  <a:prstClr val="white"/>
                </a:solidFill>
              </a:rPr>
              <a:t>一生的果效是由心发出。 </a:t>
            </a:r>
            <a:endParaRPr lang="en-US" altLang="zh-CN" sz="3200" u="sng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16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32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不</a:t>
            </a:r>
            <a:r>
              <a:rPr lang="zh-CN" altLang="en-US" sz="3200" dirty="0">
                <a:solidFill>
                  <a:prstClr val="white"/>
                </a:solidFill>
              </a:rPr>
              <a:t>轻易发怒的</a:t>
            </a:r>
            <a:r>
              <a:rPr lang="zh-CN" altLang="en-US" sz="3200" dirty="0" smtClean="0">
                <a:solidFill>
                  <a:prstClr val="white"/>
                </a:solidFill>
              </a:rPr>
              <a:t>，</a:t>
            </a:r>
            <a:r>
              <a:rPr lang="zh-CN" altLang="en-US" sz="3200" u="sng" dirty="0" smtClean="0">
                <a:solidFill>
                  <a:prstClr val="white"/>
                </a:solidFill>
              </a:rPr>
              <a:t>                      </a:t>
            </a:r>
            <a:r>
              <a:rPr lang="zh-CN" altLang="en-US" sz="3200" dirty="0" smtClean="0">
                <a:solidFill>
                  <a:prstClr val="white"/>
                </a:solidFill>
              </a:rPr>
              <a:t> ；</a:t>
            </a:r>
            <a:r>
              <a:rPr lang="zh-CN" altLang="en-US" sz="3200" dirty="0">
                <a:solidFill>
                  <a:prstClr val="white"/>
                </a:solidFill>
              </a:rPr>
              <a:t>治服己心的</a:t>
            </a:r>
            <a:r>
              <a:rPr lang="zh-CN" altLang="en-US" sz="3200" dirty="0" smtClean="0">
                <a:solidFill>
                  <a:prstClr val="white"/>
                </a:solidFill>
              </a:rPr>
              <a:t>，</a:t>
            </a:r>
            <a:r>
              <a:rPr lang="zh-CN" altLang="en-US" sz="3200" u="sng" dirty="0" smtClean="0">
                <a:solidFill>
                  <a:prstClr val="white"/>
                </a:solidFill>
              </a:rPr>
              <a:t>                      </a:t>
            </a:r>
            <a:r>
              <a:rPr lang="zh-CN" altLang="en-US" sz="3200" dirty="0" smtClean="0">
                <a:solidFill>
                  <a:prstClr val="white"/>
                </a:solidFill>
              </a:rPr>
              <a:t> 。</a:t>
            </a:r>
            <a:endParaRPr lang="en-US" altLang="zh-CN" sz="3200" dirty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25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28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人</a:t>
            </a:r>
            <a:r>
              <a:rPr lang="zh-CN" altLang="en-US" sz="3200" dirty="0">
                <a:solidFill>
                  <a:prstClr val="white"/>
                </a:solidFill>
              </a:rPr>
              <a:t>不制伏自己的心</a:t>
            </a:r>
            <a:r>
              <a:rPr lang="zh-CN" altLang="en-US" sz="3200" dirty="0" smtClean="0">
                <a:solidFill>
                  <a:prstClr val="white"/>
                </a:solidFill>
              </a:rPr>
              <a:t>，好像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u="sng" dirty="0" smtClean="0">
                <a:solidFill>
                  <a:prstClr val="white"/>
                </a:solidFill>
              </a:rPr>
              <a:t>毁坏的城邑没有墙垣。</a:t>
            </a:r>
            <a:endParaRPr lang="en-US" sz="3200" u="sng" dirty="0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494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8208"/>
            <a:ext cx="8349534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 smtClean="0">
                <a:solidFill>
                  <a:prstClr val="white"/>
                </a:solidFill>
              </a:rPr>
              <a:t>保守你心</a:t>
            </a:r>
            <a:endParaRPr lang="en-US" altLang="zh-CN" sz="4000" dirty="0" smtClean="0">
              <a:solidFill>
                <a:prstClr val="white"/>
              </a:solidFill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prstClr val="white"/>
                </a:solidFill>
              </a:rPr>
              <a:t>心的重要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4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23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你要保守你心，胜过保守一切，因为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u="sng" dirty="0" smtClean="0">
                <a:solidFill>
                  <a:prstClr val="white"/>
                </a:solidFill>
              </a:rPr>
              <a:t>一生的果效是由心发出。 </a:t>
            </a:r>
            <a:endParaRPr lang="en-US" altLang="zh-CN" sz="3200" u="sng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16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32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不</a:t>
            </a:r>
            <a:r>
              <a:rPr lang="zh-CN" altLang="en-US" sz="3200" dirty="0">
                <a:solidFill>
                  <a:prstClr val="white"/>
                </a:solidFill>
              </a:rPr>
              <a:t>轻易发怒的</a:t>
            </a:r>
            <a:r>
              <a:rPr lang="zh-CN" altLang="en-US" sz="3200" dirty="0" smtClean="0">
                <a:solidFill>
                  <a:prstClr val="white"/>
                </a:solidFill>
              </a:rPr>
              <a:t>，</a:t>
            </a:r>
            <a:r>
              <a:rPr lang="zh-CN" altLang="en-US" sz="3200" u="sng" dirty="0" smtClean="0">
                <a:solidFill>
                  <a:prstClr val="white"/>
                </a:solidFill>
              </a:rPr>
              <a:t>                      </a:t>
            </a:r>
            <a:r>
              <a:rPr lang="zh-CN" altLang="en-US" sz="3200" dirty="0" smtClean="0">
                <a:solidFill>
                  <a:prstClr val="white"/>
                </a:solidFill>
              </a:rPr>
              <a:t> ；</a:t>
            </a:r>
            <a:r>
              <a:rPr lang="zh-CN" altLang="en-US" sz="3200" dirty="0">
                <a:solidFill>
                  <a:prstClr val="white"/>
                </a:solidFill>
              </a:rPr>
              <a:t>治服己心的</a:t>
            </a:r>
            <a:r>
              <a:rPr lang="zh-CN" altLang="en-US" sz="3200" dirty="0" smtClean="0">
                <a:solidFill>
                  <a:prstClr val="white"/>
                </a:solidFill>
              </a:rPr>
              <a:t>，</a:t>
            </a:r>
            <a:r>
              <a:rPr lang="zh-CN" altLang="en-US" sz="3200" u="sng" dirty="0" smtClean="0">
                <a:solidFill>
                  <a:prstClr val="white"/>
                </a:solidFill>
              </a:rPr>
              <a:t>                      </a:t>
            </a:r>
            <a:r>
              <a:rPr lang="zh-CN" altLang="en-US" sz="3200" dirty="0" smtClean="0">
                <a:solidFill>
                  <a:prstClr val="white"/>
                </a:solidFill>
              </a:rPr>
              <a:t> </a:t>
            </a:r>
            <a:r>
              <a:rPr lang="zh-CN" altLang="en-US" sz="3200" dirty="0" smtClean="0">
                <a:solidFill>
                  <a:prstClr val="white"/>
                </a:solidFill>
              </a:rPr>
              <a:t>。</a:t>
            </a:r>
            <a:endParaRPr lang="en-US" altLang="zh-CN" sz="3200" dirty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25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28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人</a:t>
            </a:r>
            <a:r>
              <a:rPr lang="zh-CN" altLang="en-US" sz="3200" dirty="0">
                <a:solidFill>
                  <a:prstClr val="white"/>
                </a:solidFill>
              </a:rPr>
              <a:t>不制伏自己的心</a:t>
            </a:r>
            <a:r>
              <a:rPr lang="zh-CN" altLang="en-US" sz="3200" dirty="0" smtClean="0">
                <a:solidFill>
                  <a:prstClr val="white"/>
                </a:solidFill>
              </a:rPr>
              <a:t>，好像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u="sng" dirty="0" smtClean="0">
                <a:solidFill>
                  <a:prstClr val="white"/>
                </a:solidFill>
              </a:rPr>
              <a:t>毁坏的城邑没有墙垣。</a:t>
            </a:r>
            <a:endParaRPr lang="en-US" sz="3200" u="sng" dirty="0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707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9616" y="381278"/>
            <a:ext cx="834953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prstClr val="white"/>
                </a:solidFill>
              </a:rPr>
              <a:t>神</a:t>
            </a:r>
            <a:r>
              <a:rPr lang="zh-CN" altLang="en-US" sz="3200" dirty="0">
                <a:solidFill>
                  <a:prstClr val="white"/>
                </a:solidFill>
              </a:rPr>
              <a:t>是鉴察人心的</a:t>
            </a:r>
            <a:r>
              <a:rPr lang="zh-CN" altLang="en-US" sz="3200" dirty="0" smtClean="0">
                <a:solidFill>
                  <a:prstClr val="white"/>
                </a:solidFill>
              </a:rPr>
              <a:t>神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16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>
                <a:solidFill>
                  <a:prstClr val="white"/>
                </a:solidFill>
              </a:rPr>
              <a:t>1</a:t>
            </a:r>
            <a:r>
              <a:rPr lang="zh-CN" altLang="en-US" sz="3200" dirty="0">
                <a:solidFill>
                  <a:prstClr val="white"/>
                </a:solidFill>
              </a:rPr>
              <a:t>～</a:t>
            </a:r>
            <a:r>
              <a:rPr lang="en-US" altLang="zh-CN" sz="3200" dirty="0">
                <a:solidFill>
                  <a:prstClr val="white"/>
                </a:solidFill>
              </a:rPr>
              <a:t>2</a:t>
            </a:r>
            <a:r>
              <a:rPr lang="en-US" altLang="zh-CN" sz="3200" dirty="0" smtClean="0">
                <a:solidFill>
                  <a:prstClr val="white"/>
                </a:solidFill>
              </a:rPr>
              <a:t>—</a:t>
            </a:r>
            <a:r>
              <a:rPr lang="zh-CN" altLang="en-US" sz="3200" dirty="0" smtClean="0">
                <a:solidFill>
                  <a:prstClr val="white"/>
                </a:solidFill>
              </a:rPr>
              <a:t>心</a:t>
            </a:r>
            <a:r>
              <a:rPr lang="zh-CN" altLang="en-US" sz="3200" dirty="0">
                <a:solidFill>
                  <a:prstClr val="white"/>
                </a:solidFill>
              </a:rPr>
              <a:t>中的谋</a:t>
            </a:r>
            <a:r>
              <a:rPr lang="zh-CN" altLang="en-US" sz="3200" dirty="0" smtClean="0">
                <a:solidFill>
                  <a:prstClr val="white"/>
                </a:solidFill>
              </a:rPr>
              <a:t>算</a:t>
            </a:r>
            <a:r>
              <a:rPr lang="zh-CN" altLang="en-US" sz="3200" u="sng" dirty="0" smtClean="0">
                <a:solidFill>
                  <a:prstClr val="white"/>
                </a:solidFill>
              </a:rPr>
              <a:t>         </a:t>
            </a:r>
            <a:r>
              <a:rPr lang="zh-CN" altLang="en-US" sz="3200" dirty="0" smtClean="0">
                <a:solidFill>
                  <a:prstClr val="white"/>
                </a:solidFill>
              </a:rPr>
              <a:t> ；</a:t>
            </a:r>
            <a:r>
              <a:rPr lang="zh-CN" altLang="en-US" sz="3200" dirty="0">
                <a:solidFill>
                  <a:prstClr val="white"/>
                </a:solidFill>
              </a:rPr>
              <a:t>舌头的应</a:t>
            </a:r>
            <a:r>
              <a:rPr lang="zh-CN" altLang="en-US" sz="3200" dirty="0" smtClean="0">
                <a:solidFill>
                  <a:prstClr val="white"/>
                </a:solidFill>
              </a:rPr>
              <a:t>对</a:t>
            </a:r>
            <a:r>
              <a:rPr lang="zh-CN" altLang="en-US" sz="3200" u="sng" dirty="0" smtClean="0">
                <a:solidFill>
                  <a:prstClr val="white"/>
                </a:solidFill>
              </a:rPr>
              <a:t>              </a:t>
            </a:r>
            <a:r>
              <a:rPr lang="zh-CN" altLang="en-US" sz="3200" dirty="0" smtClean="0">
                <a:solidFill>
                  <a:prstClr val="white"/>
                </a:solidFill>
              </a:rPr>
              <a:t> 。 </a:t>
            </a:r>
            <a:r>
              <a:rPr lang="zh-CN" altLang="en-US" sz="3200" dirty="0">
                <a:solidFill>
                  <a:prstClr val="white"/>
                </a:solidFill>
              </a:rPr>
              <a:t>人一切所行的，在自己眼中看为清洁；惟有耶</a:t>
            </a:r>
            <a:r>
              <a:rPr lang="zh-CN" altLang="en-US" sz="3200" dirty="0" smtClean="0">
                <a:solidFill>
                  <a:prstClr val="white"/>
                </a:solidFill>
              </a:rPr>
              <a:t>和华  </a:t>
            </a:r>
            <a:r>
              <a:rPr lang="zh-CN" altLang="en-US" sz="3200" u="sng" dirty="0" smtClean="0">
                <a:solidFill>
                  <a:prstClr val="white"/>
                </a:solidFill>
              </a:rPr>
              <a:t>                </a:t>
            </a:r>
            <a:r>
              <a:rPr lang="zh-CN" altLang="en-US" sz="3200" dirty="0" smtClean="0">
                <a:solidFill>
                  <a:prstClr val="white"/>
                </a:solidFill>
              </a:rPr>
              <a:t> 。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dirty="0" smtClean="0">
                <a:solidFill>
                  <a:prstClr val="white"/>
                </a:solidFill>
              </a:rPr>
              <a:t>鼎</a:t>
            </a:r>
            <a:r>
              <a:rPr lang="zh-CN" altLang="en-US" sz="3200" dirty="0">
                <a:solidFill>
                  <a:prstClr val="white"/>
                </a:solidFill>
              </a:rPr>
              <a:t>为炼银，炉为炼金</a:t>
            </a:r>
            <a:r>
              <a:rPr lang="zh-CN" altLang="en-US" sz="3200" dirty="0" smtClean="0">
                <a:solidFill>
                  <a:prstClr val="white"/>
                </a:solidFill>
              </a:rPr>
              <a:t>；  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u="sng" dirty="0" smtClean="0">
                <a:solidFill>
                  <a:prstClr val="white"/>
                </a:solidFill>
              </a:rPr>
              <a:t>惟有耶和华熬炼人心。    </a:t>
            </a:r>
            <a:r>
              <a:rPr lang="en-US" altLang="zh-CN" sz="3200" u="sng" dirty="0" smtClean="0">
                <a:solidFill>
                  <a:prstClr val="white"/>
                </a:solidFill>
              </a:rPr>
              <a:t>(17:3)</a:t>
            </a:r>
            <a:r>
              <a:rPr lang="zh-CN" altLang="en-US" sz="3200" u="sng" dirty="0"/>
              <a:t> </a:t>
            </a:r>
            <a:endParaRPr lang="en-US" altLang="zh-CN" sz="3200" u="sng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u="sng" dirty="0">
                <a:solidFill>
                  <a:prstClr val="white"/>
                </a:solidFill>
              </a:rPr>
              <a:t>人 的 称 赞 也 试 炼 </a:t>
            </a:r>
            <a:r>
              <a:rPr lang="zh-CN" altLang="en-US" sz="3200" u="sng" dirty="0" smtClean="0">
                <a:solidFill>
                  <a:prstClr val="white"/>
                </a:solidFill>
              </a:rPr>
              <a:t>人。</a:t>
            </a:r>
            <a:r>
              <a:rPr lang="en-US" altLang="zh-CN" sz="3200" u="sng" dirty="0" smtClean="0">
                <a:solidFill>
                  <a:prstClr val="white"/>
                </a:solidFill>
              </a:rPr>
              <a:t>(27:21)</a:t>
            </a:r>
            <a:endParaRPr lang="en-US" altLang="zh-CN" sz="3200" u="sng" dirty="0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268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9616" y="381279"/>
            <a:ext cx="8514567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16:9 – </a:t>
            </a:r>
            <a:r>
              <a:rPr lang="zh-CN" altLang="en-US" sz="3200" dirty="0">
                <a:solidFill>
                  <a:prstClr val="white"/>
                </a:solidFill>
              </a:rPr>
              <a:t>人 心 筹 算 自 己 的 道 路 ； 惟 耶 和 华 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u="sng" dirty="0" smtClean="0">
                <a:solidFill>
                  <a:prstClr val="white"/>
                </a:solidFill>
              </a:rPr>
              <a:t>指 </a:t>
            </a:r>
            <a:r>
              <a:rPr lang="zh-CN" altLang="en-US" sz="3200" u="sng" dirty="0">
                <a:solidFill>
                  <a:prstClr val="white"/>
                </a:solidFill>
              </a:rPr>
              <a:t>引 他 的 脚 步 </a:t>
            </a:r>
            <a:r>
              <a:rPr lang="zh-CN" altLang="en-US" sz="3200" dirty="0">
                <a:solidFill>
                  <a:prstClr val="white"/>
                </a:solidFill>
              </a:rPr>
              <a:t>。</a:t>
            </a:r>
            <a:endParaRPr lang="en-US" altLang="zh-CN" sz="3200" dirty="0">
              <a:solidFill>
                <a:prstClr val="white"/>
              </a:solidFill>
            </a:endParaRP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en-US" altLang="zh-CN" sz="3200" dirty="0" smtClean="0">
              <a:solidFill>
                <a:prstClr val="white"/>
              </a:solidFill>
            </a:endParaRP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prstClr val="white"/>
                </a:solidFill>
              </a:rPr>
              <a:t>将心给神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>
                <a:solidFill>
                  <a:prstClr val="white"/>
                </a:solidFill>
              </a:rPr>
              <a:t>23</a:t>
            </a:r>
            <a:r>
              <a:rPr lang="zh-CN" altLang="en-US" sz="3200" dirty="0">
                <a:solidFill>
                  <a:prstClr val="white"/>
                </a:solidFill>
              </a:rPr>
              <a:t>：</a:t>
            </a:r>
            <a:r>
              <a:rPr lang="en-US" altLang="zh-CN" sz="3200" dirty="0" smtClean="0">
                <a:solidFill>
                  <a:prstClr val="white"/>
                </a:solidFill>
              </a:rPr>
              <a:t>26—</a:t>
            </a:r>
            <a:r>
              <a:rPr lang="zh-CN" altLang="en-US" sz="3200" dirty="0">
                <a:solidFill>
                  <a:prstClr val="white"/>
                </a:solidFill>
              </a:rPr>
              <a:t>我儿，要将你的心归我</a:t>
            </a:r>
            <a:r>
              <a:rPr lang="zh-CN" altLang="en-US" sz="3200" dirty="0" smtClean="0">
                <a:solidFill>
                  <a:prstClr val="white"/>
                </a:solidFill>
              </a:rPr>
              <a:t>；</a:t>
            </a:r>
            <a:endParaRPr lang="en-US" altLang="zh-CN" sz="3200" dirty="0" smtClean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u="sng" dirty="0" smtClean="0">
                <a:solidFill>
                  <a:prstClr val="white"/>
                </a:solidFill>
              </a:rPr>
              <a:t>你的眼目也要喜悦我的 道路</a:t>
            </a:r>
            <a:r>
              <a:rPr lang="zh-CN" altLang="en-US" sz="3200" dirty="0" smtClean="0">
                <a:solidFill>
                  <a:prstClr val="white"/>
                </a:solidFill>
              </a:rPr>
              <a:t>。</a:t>
            </a:r>
            <a:endParaRPr lang="en-US" altLang="zh-CN" sz="3200" dirty="0">
              <a:solidFill>
                <a:prstClr val="white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altLang="zh-CN" sz="3200" dirty="0" smtClean="0">
                <a:solidFill>
                  <a:prstClr val="white"/>
                </a:solidFill>
              </a:rPr>
              <a:t> 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altLang="zh-CN" sz="3200" dirty="0" smtClean="0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635B-D10B-4DAA-B629-9B6ED82A30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859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902</TotalTime>
  <Words>1910</Words>
  <Application>Microsoft Office PowerPoint</Application>
  <PresentationFormat>On-screen Show (4:3)</PresentationFormat>
  <Paragraphs>228</Paragraphs>
  <Slides>31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PowerPoint Presentation</vt:lpstr>
      <vt:lpstr>思考题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Angela Zhu</dc:creator>
  <cp:lastModifiedBy>Angela Zhu</cp:lastModifiedBy>
  <cp:revision>81</cp:revision>
  <dcterms:created xsi:type="dcterms:W3CDTF">2018-08-07T01:35:33Z</dcterms:created>
  <dcterms:modified xsi:type="dcterms:W3CDTF">2018-08-11T03:06:11Z</dcterms:modified>
</cp:coreProperties>
</file>