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3"/>
  </p:notesMasterIdLst>
  <p:handoutMasterIdLst>
    <p:handoutMasterId r:id="rId24"/>
  </p:handoutMasterIdLst>
  <p:sldIdLst>
    <p:sldId id="256" r:id="rId2"/>
    <p:sldId id="313" r:id="rId3"/>
    <p:sldId id="314" r:id="rId4"/>
    <p:sldId id="316" r:id="rId5"/>
    <p:sldId id="315" r:id="rId6"/>
    <p:sldId id="318" r:id="rId7"/>
    <p:sldId id="317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8" r:id="rId16"/>
    <p:sldId id="327" r:id="rId17"/>
    <p:sldId id="329" r:id="rId18"/>
    <p:sldId id="330" r:id="rId19"/>
    <p:sldId id="331" r:id="rId20"/>
    <p:sldId id="332" r:id="rId21"/>
    <p:sldId id="312" r:id="rId22"/>
  </p:sldIdLst>
  <p:sldSz cx="12192000" cy="6858000"/>
  <p:notesSz cx="9945688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u Yong" initials="XY" lastIdx="1" clrIdx="0">
    <p:extLst>
      <p:ext uri="{19B8F6BF-5375-455C-9EA6-DF929625EA0E}">
        <p15:presenceInfo xmlns:p15="http://schemas.microsoft.com/office/powerpoint/2012/main" userId="8b4605ef1ddf0f5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8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3588" y="8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057A5-72CB-4994-9BEA-5453E4E7766A}" type="datetimeFigureOut">
              <a:rPr lang="en-US" smtClean="0"/>
              <a:t>8/4/2018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1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3588" y="6513911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74092C-3710-4FA5-96A3-CF6155EBF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075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266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3226" y="0"/>
            <a:ext cx="4310864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2D87D-CF5A-4F8B-88FE-5E5552990CEF}" type="datetimeFigureOut">
              <a:rPr lang="en-US" smtClean="0"/>
              <a:t>8/4/2018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14650" y="857250"/>
            <a:ext cx="4116388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569" y="3300419"/>
            <a:ext cx="795655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9"/>
            <a:ext cx="4309266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3226" y="6513519"/>
            <a:ext cx="4310864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D27D9-025A-4D43-92AD-951769BBB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5316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1110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7250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63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015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5952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0323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3163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100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6248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441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077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964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041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83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0883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106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861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7089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8850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563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FC648-A635-454D-AC8C-92596D297611}" type="datetime1">
              <a:rPr lang="en-US" smtClean="0"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08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9A0F-0147-4C59-9C4E-CC8B9DD817F6}" type="datetime1">
              <a:rPr lang="en-US" smtClean="0"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23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EDC9-4EC7-41D3-BB4D-E06C13163A84}" type="datetime1">
              <a:rPr lang="en-US" smtClean="0"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51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3283C-8D18-4C8B-969C-D2314E1C5650}" type="datetime1">
              <a:rPr lang="en-US" smtClean="0"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B89F-EC56-48D4-B730-8D4479E42FC4}" type="datetime1">
              <a:rPr lang="en-US" smtClean="0"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460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294A-20A4-4F64-8640-7BA58B9DFF8A}" type="datetime1">
              <a:rPr lang="en-US" smtClean="0"/>
              <a:t>8/4/2018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593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0470-B3D2-4EE2-9040-A0DBE26C27A9}" type="datetime1">
              <a:rPr lang="en-US" smtClean="0"/>
              <a:t>8/4/2018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25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B770-20FC-47AD-BF5B-E27FD03AD2FE}" type="datetime1">
              <a:rPr lang="en-US" smtClean="0"/>
              <a:t>8/4/2018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A4F3-7528-4108-9A52-1E6698119D20}" type="datetime1">
              <a:rPr lang="en-US" smtClean="0"/>
              <a:t>8/4/2018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3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156C3-E77D-42E2-A180-56318F3797CD}" type="datetime1">
              <a:rPr lang="en-US" smtClean="0"/>
              <a:t>8/4/2018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81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1D4F2-DCA4-4490-B70D-BCE424C1EBFF}" type="datetime1">
              <a:rPr lang="en-US" smtClean="0"/>
              <a:t>8/4/2018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5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35609-F633-4626-99A6-1FC95124B0A9}" type="datetime1">
              <a:rPr lang="en-US" smtClean="0"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9703" y="1590849"/>
            <a:ext cx="10663707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0" dirty="0">
                <a:solidFill>
                  <a:schemeClr val="bg1"/>
                </a:solidFill>
              </a:rPr>
              <a:t>箴言</a:t>
            </a:r>
            <a:endParaRPr lang="en-US" altLang="zh-CN" sz="12000" dirty="0" smtClean="0">
              <a:solidFill>
                <a:schemeClr val="bg1"/>
              </a:solidFill>
            </a:endParaRPr>
          </a:p>
          <a:p>
            <a:pPr algn="ctr"/>
            <a:r>
              <a:rPr lang="zh-CN" altLang="en-US" sz="9600" dirty="0" smtClean="0">
                <a:solidFill>
                  <a:schemeClr val="bg1"/>
                </a:solidFill>
              </a:rPr>
              <a:t>（四）</a:t>
            </a:r>
            <a:endParaRPr lang="en-US" altLang="zh-CN" sz="9600" dirty="0" smtClean="0">
              <a:solidFill>
                <a:schemeClr val="bg1"/>
              </a:solidFill>
            </a:endParaRPr>
          </a:p>
          <a:p>
            <a:pPr algn="ctr"/>
            <a:endParaRPr lang="en-US" altLang="zh-CN" sz="9600" dirty="0" smtClean="0">
              <a:solidFill>
                <a:schemeClr val="bg1"/>
              </a:solidFill>
            </a:endParaRPr>
          </a:p>
          <a:p>
            <a:pPr algn="ctr"/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56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7215" y="414158"/>
            <a:ext cx="1110695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chemeClr val="bg1"/>
                </a:solidFill>
              </a:rPr>
              <a:t>正</a:t>
            </a:r>
            <a:r>
              <a:rPr lang="zh-CN" altLang="en-US" sz="3200" dirty="0" smtClean="0">
                <a:solidFill>
                  <a:schemeClr val="bg1"/>
                </a:solidFill>
              </a:rPr>
              <a:t>面的教导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22:  6— </a:t>
            </a:r>
            <a:r>
              <a:rPr lang="zh-CN" altLang="en-US" sz="3200" dirty="0">
                <a:solidFill>
                  <a:schemeClr val="bg1"/>
                </a:solidFill>
              </a:rPr>
              <a:t>教养孩童，使他走当行的道，就是到老他也不偏离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1:  10— </a:t>
            </a:r>
            <a:r>
              <a:rPr lang="zh-CN" altLang="en-US" sz="3200" dirty="0">
                <a:solidFill>
                  <a:schemeClr val="bg1"/>
                </a:solidFill>
              </a:rPr>
              <a:t>我儿，恶人若引诱你，你不可随从。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3:  21— </a:t>
            </a:r>
            <a:r>
              <a:rPr lang="zh-CN" altLang="en-US" sz="3200" dirty="0">
                <a:solidFill>
                  <a:schemeClr val="bg1"/>
                </a:solidFill>
              </a:rPr>
              <a:t>我儿，要谨守真智慧和谋略。不可使他离开你的眼目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5</a:t>
            </a:r>
            <a:r>
              <a:rPr lang="en-US" altLang="zh-CN" sz="3200" dirty="0">
                <a:solidFill>
                  <a:schemeClr val="bg1"/>
                </a:solidFill>
              </a:rPr>
              <a:t>:  20— </a:t>
            </a:r>
            <a:r>
              <a:rPr lang="zh-CN" altLang="en-US" sz="3200" dirty="0">
                <a:solidFill>
                  <a:schemeClr val="bg1"/>
                </a:solidFill>
              </a:rPr>
              <a:t>我儿，你为何恋慕淫妇，为何抱外女的胸怀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24:  21— </a:t>
            </a:r>
            <a:r>
              <a:rPr lang="zh-CN" altLang="en-US" sz="3200" dirty="0">
                <a:solidFill>
                  <a:schemeClr val="bg1"/>
                </a:solidFill>
              </a:rPr>
              <a:t>我儿，你要敬畏耶和华与君王。不要与反覆无常的人结交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i="1" dirty="0">
                <a:solidFill>
                  <a:schemeClr val="bg1"/>
                </a:solidFill>
              </a:rPr>
              <a:t>箴</a:t>
            </a:r>
            <a:r>
              <a:rPr lang="zh-CN" altLang="en-US" sz="3200" i="1" dirty="0" smtClean="0">
                <a:solidFill>
                  <a:schemeClr val="bg1"/>
                </a:solidFill>
              </a:rPr>
              <a:t>言中有超过</a:t>
            </a:r>
            <a:r>
              <a:rPr lang="en-US" altLang="zh-CN" sz="3200" i="1" dirty="0" smtClean="0">
                <a:solidFill>
                  <a:schemeClr val="bg1"/>
                </a:solidFill>
              </a:rPr>
              <a:t>20</a:t>
            </a:r>
            <a:r>
              <a:rPr lang="zh-CN" altLang="en-US" sz="3200" i="1" dirty="0" smtClean="0">
                <a:solidFill>
                  <a:schemeClr val="bg1"/>
                </a:solidFill>
              </a:rPr>
              <a:t>次提到“我儿</a:t>
            </a:r>
            <a:r>
              <a:rPr lang="en-US" altLang="zh-CN" sz="3200" i="1" dirty="0" smtClean="0">
                <a:solidFill>
                  <a:schemeClr val="bg1"/>
                </a:solidFill>
              </a:rPr>
              <a:t>…… </a:t>
            </a:r>
            <a:r>
              <a:rPr lang="zh-CN" altLang="en-US" sz="3200" i="1" dirty="0" smtClean="0">
                <a:solidFill>
                  <a:schemeClr val="bg1"/>
                </a:solidFill>
              </a:rPr>
              <a:t>”</a:t>
            </a:r>
            <a:endParaRPr lang="en-US" sz="3200" i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56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4963" y="229492"/>
            <a:ext cx="11106954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chemeClr val="bg1"/>
                </a:solidFill>
              </a:rPr>
              <a:t>管教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3:  11-12— </a:t>
            </a:r>
            <a:r>
              <a:rPr lang="zh-CN" altLang="en-US" sz="3200" dirty="0" smtClean="0">
                <a:solidFill>
                  <a:schemeClr val="bg1"/>
                </a:solidFill>
              </a:rPr>
              <a:t>我</a:t>
            </a:r>
            <a:r>
              <a:rPr lang="zh-CN" altLang="en-US" sz="3200" dirty="0">
                <a:solidFill>
                  <a:schemeClr val="bg1"/>
                </a:solidFill>
              </a:rPr>
              <a:t>儿，你不可轻看耶和华的管教</a:t>
            </a:r>
            <a:r>
              <a:rPr lang="zh-CN" altLang="en-US" sz="3200" dirty="0" smtClean="0">
                <a:solidFill>
                  <a:schemeClr val="bg1"/>
                </a:solidFill>
              </a:rPr>
              <a:t>，也不</a:t>
            </a:r>
            <a:r>
              <a:rPr lang="zh-CN" altLang="en-US" sz="3200" dirty="0">
                <a:solidFill>
                  <a:schemeClr val="bg1"/>
                </a:solidFill>
              </a:rPr>
              <a:t>可厌烦他的责备</a:t>
            </a:r>
            <a:r>
              <a:rPr lang="zh-CN" altLang="en-US" sz="3200" dirty="0" smtClean="0">
                <a:solidFill>
                  <a:schemeClr val="bg1"/>
                </a:solidFill>
              </a:rPr>
              <a:t>。因</a:t>
            </a:r>
            <a:r>
              <a:rPr lang="zh-CN" altLang="en-US" sz="3200" dirty="0">
                <a:solidFill>
                  <a:schemeClr val="bg1"/>
                </a:solidFill>
              </a:rPr>
              <a:t>为耶和华所爱的，他必责备。正如父亲责备所喜爱的儿子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13</a:t>
            </a:r>
            <a:r>
              <a:rPr lang="en-US" altLang="zh-CN" sz="3200" dirty="0" smtClean="0">
                <a:solidFill>
                  <a:schemeClr val="bg1"/>
                </a:solidFill>
              </a:rPr>
              <a:t>:  24— </a:t>
            </a:r>
            <a:r>
              <a:rPr lang="zh-CN" altLang="en-US" sz="3200" dirty="0" smtClean="0">
                <a:solidFill>
                  <a:schemeClr val="bg1"/>
                </a:solidFill>
              </a:rPr>
              <a:t>不</a:t>
            </a:r>
            <a:r>
              <a:rPr lang="zh-CN" altLang="en-US" sz="3200" dirty="0">
                <a:solidFill>
                  <a:schemeClr val="bg1"/>
                </a:solidFill>
              </a:rPr>
              <a:t>忍用杖打儿子的，是恨恶他。疼爱儿子的，随时管教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19</a:t>
            </a:r>
            <a:r>
              <a:rPr lang="en-US" altLang="zh-CN" sz="3200" dirty="0">
                <a:solidFill>
                  <a:schemeClr val="bg1"/>
                </a:solidFill>
              </a:rPr>
              <a:t>:  18— </a:t>
            </a:r>
            <a:r>
              <a:rPr lang="zh-CN" altLang="en-US" sz="3200" dirty="0">
                <a:solidFill>
                  <a:schemeClr val="bg1"/>
                </a:solidFill>
              </a:rPr>
              <a:t>趁有指望，管教你的儿子。你的心不可任他死亡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22:  15— </a:t>
            </a:r>
            <a:r>
              <a:rPr lang="zh-CN" altLang="en-US" sz="3200" dirty="0">
                <a:solidFill>
                  <a:schemeClr val="bg1"/>
                </a:solidFill>
              </a:rPr>
              <a:t>愚蒙迷住孩童的心，用管教的杖可以远远赶除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29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15—</a:t>
            </a:r>
            <a:r>
              <a:rPr lang="zh-CN" altLang="en-US" sz="3200" dirty="0">
                <a:solidFill>
                  <a:schemeClr val="bg1"/>
                </a:solidFill>
              </a:rPr>
              <a:t>杖打和责备能加增智慧；放纵的儿子使母亲 羞愧。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8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7215" y="597038"/>
            <a:ext cx="1110695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父母的榜样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4:  1— </a:t>
            </a:r>
            <a:r>
              <a:rPr lang="zh-CN" altLang="en-US" sz="3200" dirty="0">
                <a:solidFill>
                  <a:schemeClr val="bg1"/>
                </a:solidFill>
              </a:rPr>
              <a:t>众子阿，要听父亲的教训，留心得知聪明</a:t>
            </a:r>
            <a:r>
              <a:rPr lang="zh-CN" altLang="en-US" sz="3200" dirty="0" smtClean="0">
                <a:solidFill>
                  <a:schemeClr val="bg1"/>
                </a:solidFill>
              </a:rPr>
              <a:t>。因</a:t>
            </a:r>
            <a:r>
              <a:rPr lang="zh-CN" altLang="en-US" sz="3200" dirty="0">
                <a:solidFill>
                  <a:schemeClr val="bg1"/>
                </a:solidFill>
              </a:rPr>
              <a:t>我所给你们的，是好教训。不可离弃我的法则</a:t>
            </a:r>
            <a:r>
              <a:rPr lang="zh-CN" altLang="en-US" sz="3200" dirty="0" smtClean="0">
                <a:solidFill>
                  <a:schemeClr val="bg1"/>
                </a:solidFill>
              </a:rPr>
              <a:t>。我在（</a:t>
            </a:r>
            <a:r>
              <a:rPr lang="zh-CN" altLang="en-US" sz="3200" i="1" dirty="0" smtClean="0">
                <a:solidFill>
                  <a:schemeClr val="bg1"/>
                </a:solidFill>
              </a:rPr>
              <a:t>我的</a:t>
            </a:r>
            <a:r>
              <a:rPr lang="zh-CN" altLang="en-US" sz="3200" dirty="0" smtClean="0">
                <a:solidFill>
                  <a:schemeClr val="bg1"/>
                </a:solidFill>
              </a:rPr>
              <a:t>）父</a:t>
            </a:r>
            <a:r>
              <a:rPr lang="zh-CN" altLang="en-US" sz="3200" dirty="0">
                <a:solidFill>
                  <a:schemeClr val="bg1"/>
                </a:solidFill>
              </a:rPr>
              <a:t>亲面前为孝子，</a:t>
            </a:r>
            <a:r>
              <a:rPr lang="zh-CN" altLang="en-US" sz="3200" dirty="0" smtClean="0">
                <a:solidFill>
                  <a:schemeClr val="bg1"/>
                </a:solidFill>
              </a:rPr>
              <a:t>在（</a:t>
            </a:r>
            <a:r>
              <a:rPr lang="zh-CN" altLang="en-US" sz="3200" i="1" dirty="0" smtClean="0">
                <a:solidFill>
                  <a:schemeClr val="bg1"/>
                </a:solidFill>
              </a:rPr>
              <a:t>我的</a:t>
            </a:r>
            <a:r>
              <a:rPr lang="zh-CN" altLang="en-US" sz="3200" dirty="0" smtClean="0">
                <a:solidFill>
                  <a:schemeClr val="bg1"/>
                </a:solidFill>
              </a:rPr>
              <a:t>）母</a:t>
            </a:r>
            <a:r>
              <a:rPr lang="zh-CN" altLang="en-US" sz="3200" dirty="0">
                <a:solidFill>
                  <a:schemeClr val="bg1"/>
                </a:solidFill>
              </a:rPr>
              <a:t>亲眼中为独一的娇儿</a:t>
            </a:r>
            <a:r>
              <a:rPr lang="zh-CN" altLang="en-US" sz="3200" dirty="0" smtClean="0">
                <a:solidFill>
                  <a:schemeClr val="bg1"/>
                </a:solidFill>
              </a:rPr>
              <a:t>。（</a:t>
            </a:r>
            <a:r>
              <a:rPr lang="zh-CN" altLang="en-US" sz="3200" i="1" dirty="0" smtClean="0">
                <a:solidFill>
                  <a:schemeClr val="bg1"/>
                </a:solidFill>
              </a:rPr>
              <a:t>我的</a:t>
            </a:r>
            <a:r>
              <a:rPr lang="zh-CN" altLang="en-US" sz="3200" dirty="0" smtClean="0">
                <a:solidFill>
                  <a:schemeClr val="bg1"/>
                </a:solidFill>
              </a:rPr>
              <a:t>）父</a:t>
            </a:r>
            <a:r>
              <a:rPr lang="zh-CN" altLang="en-US" sz="3200" dirty="0">
                <a:solidFill>
                  <a:schemeClr val="bg1"/>
                </a:solidFill>
              </a:rPr>
              <a:t>亲教训我说，你心要存记我的言语，遵守我的命令，便得存活。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4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0094" y="640913"/>
            <a:ext cx="1110695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solidFill>
                  <a:schemeClr val="bg1"/>
                </a:solidFill>
              </a:rPr>
              <a:t>夫</a:t>
            </a:r>
            <a:r>
              <a:rPr lang="zh-CN" altLang="en-US" sz="4000" dirty="0" smtClean="0">
                <a:solidFill>
                  <a:schemeClr val="bg1"/>
                </a:solidFill>
              </a:rPr>
              <a:t>妻相处</a:t>
            </a:r>
            <a:endParaRPr lang="en-US" altLang="zh-CN" sz="4000" dirty="0" smtClean="0">
              <a:solidFill>
                <a:schemeClr val="bg1"/>
              </a:solidFill>
            </a:endParaRPr>
          </a:p>
          <a:p>
            <a:pPr algn="ctr"/>
            <a:endParaRPr lang="en-US" altLang="zh-CN" sz="2400" dirty="0" smtClean="0">
              <a:solidFill>
                <a:schemeClr val="bg1"/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chemeClr val="bg1"/>
                </a:solidFill>
              </a:rPr>
              <a:t>婚姻是神的盟约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2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17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他</a:t>
            </a:r>
            <a:r>
              <a:rPr lang="zh-CN" altLang="en-US" sz="3200" dirty="0">
                <a:solidFill>
                  <a:schemeClr val="bg1"/>
                </a:solidFill>
              </a:rPr>
              <a:t>离弃幼年的配偶，忘了神的盟约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>
                <a:solidFill>
                  <a:schemeClr val="bg1"/>
                </a:solidFill>
              </a:rPr>
              <a:t> 玛</a:t>
            </a:r>
            <a:r>
              <a:rPr lang="en-US" altLang="zh-CN" sz="3200" dirty="0">
                <a:solidFill>
                  <a:schemeClr val="bg1"/>
                </a:solidFill>
              </a:rPr>
              <a:t>2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14</a:t>
            </a:r>
            <a:r>
              <a:rPr lang="en-US" altLang="zh-CN" sz="3200" dirty="0" smtClean="0">
                <a:solidFill>
                  <a:schemeClr val="bg1"/>
                </a:solidFill>
              </a:rPr>
              <a:t>— </a:t>
            </a:r>
            <a:r>
              <a:rPr lang="zh-CN" altLang="en-US" sz="3200" dirty="0" smtClean="0">
                <a:solidFill>
                  <a:schemeClr val="bg1"/>
                </a:solidFill>
              </a:rPr>
              <a:t>你</a:t>
            </a:r>
            <a:r>
              <a:rPr lang="zh-CN" altLang="en-US" sz="3200" dirty="0">
                <a:solidFill>
                  <a:schemeClr val="bg1"/>
                </a:solidFill>
              </a:rPr>
              <a:t>们还说， 这是为什么呢？因耶和华在你和你幼年所娶的妻中间作</a:t>
            </a:r>
            <a:r>
              <a:rPr lang="zh-CN" altLang="en-US" sz="3200" dirty="0" smtClean="0">
                <a:solidFill>
                  <a:schemeClr val="bg1"/>
                </a:solidFill>
              </a:rPr>
              <a:t>见证</a:t>
            </a:r>
            <a:r>
              <a:rPr lang="zh-CN" altLang="en-US" sz="3200" dirty="0">
                <a:solidFill>
                  <a:schemeClr val="bg1"/>
                </a:solidFill>
              </a:rPr>
              <a:t>，她虽是你的配偶，又是你盟约的妻，你却以诡诈待</a:t>
            </a:r>
            <a:r>
              <a:rPr lang="zh-CN" altLang="en-US" sz="3200" dirty="0" smtClean="0">
                <a:solidFill>
                  <a:schemeClr val="bg1"/>
                </a:solidFill>
              </a:rPr>
              <a:t>她</a:t>
            </a:r>
            <a:r>
              <a:rPr lang="zh-CN" altLang="en-US" sz="3200" dirty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0094" y="640913"/>
            <a:ext cx="1110695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chemeClr val="bg1"/>
                </a:solidFill>
              </a:rPr>
              <a:t>婚姻是神圣的结合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5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15</a:t>
            </a:r>
            <a:r>
              <a:rPr lang="zh-CN" altLang="en-US" sz="3200" dirty="0">
                <a:solidFill>
                  <a:schemeClr val="bg1"/>
                </a:solidFill>
              </a:rPr>
              <a:t>～</a:t>
            </a:r>
            <a:r>
              <a:rPr lang="en-US" altLang="zh-CN" sz="3200" dirty="0">
                <a:solidFill>
                  <a:schemeClr val="bg1"/>
                </a:solidFill>
              </a:rPr>
              <a:t>19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你</a:t>
            </a:r>
            <a:r>
              <a:rPr lang="zh-CN" altLang="en-US" sz="3200" dirty="0">
                <a:solidFill>
                  <a:schemeClr val="bg1"/>
                </a:solidFill>
              </a:rPr>
              <a:t>要喝自己池中的水，饮自己井里的活水。 你的泉源岂可涨溢在外</a:t>
            </a:r>
            <a:r>
              <a:rPr lang="en-US" altLang="zh-CN" sz="3200" dirty="0">
                <a:solidFill>
                  <a:schemeClr val="bg1"/>
                </a:solidFill>
              </a:rPr>
              <a:t>﹖</a:t>
            </a:r>
            <a:r>
              <a:rPr lang="zh-CN" altLang="en-US" sz="3200" dirty="0">
                <a:solidFill>
                  <a:schemeClr val="bg1"/>
                </a:solidFill>
              </a:rPr>
              <a:t>你的河水岂可流在 街上？惟独归你一人，不可与外人同用。要 使你的泉源蒙福；要喜悦你幼年所娶的妻</a:t>
            </a:r>
            <a:r>
              <a:rPr lang="zh-CN" altLang="en-US" sz="3200" dirty="0" smtClean="0">
                <a:solidFill>
                  <a:schemeClr val="bg1"/>
                </a:solidFill>
              </a:rPr>
              <a:t>。她如</a:t>
            </a:r>
            <a:r>
              <a:rPr lang="zh-CN" altLang="en-US" sz="3200" dirty="0">
                <a:solidFill>
                  <a:schemeClr val="bg1"/>
                </a:solidFill>
              </a:rPr>
              <a:t>可爱的麀鹿，可喜的母鹿；</a:t>
            </a:r>
            <a:r>
              <a:rPr lang="zh-CN" altLang="en-US" sz="3200" dirty="0" smtClean="0">
                <a:solidFill>
                  <a:schemeClr val="bg1"/>
                </a:solidFill>
              </a:rPr>
              <a:t>愿她的</a:t>
            </a:r>
            <a:r>
              <a:rPr lang="zh-CN" altLang="en-US" sz="3200" dirty="0">
                <a:solidFill>
                  <a:schemeClr val="bg1"/>
                </a:solidFill>
              </a:rPr>
              <a:t>胸</a:t>
            </a:r>
            <a:r>
              <a:rPr lang="zh-CN" altLang="en-US" sz="3200" dirty="0" smtClean="0">
                <a:solidFill>
                  <a:schemeClr val="bg1"/>
                </a:solidFill>
              </a:rPr>
              <a:t>怀使</a:t>
            </a:r>
            <a:r>
              <a:rPr lang="zh-CN" altLang="en-US" sz="3200" dirty="0">
                <a:solidFill>
                  <a:schemeClr val="bg1"/>
                </a:solidFill>
              </a:rPr>
              <a:t>你时时知足</a:t>
            </a:r>
            <a:r>
              <a:rPr lang="zh-CN" altLang="en-US" sz="3200" dirty="0" smtClean="0">
                <a:solidFill>
                  <a:schemeClr val="bg1"/>
                </a:solidFill>
              </a:rPr>
              <a:t>，她的</a:t>
            </a:r>
            <a:r>
              <a:rPr lang="zh-CN" altLang="en-US" sz="3200" dirty="0">
                <a:solidFill>
                  <a:schemeClr val="bg1"/>
                </a:solidFill>
              </a:rPr>
              <a:t>爱情使你常常恋慕。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schemeClr val="bg1"/>
                </a:solidFill>
              </a:rPr>
              <a:t>来</a:t>
            </a:r>
            <a:r>
              <a:rPr lang="en-US" altLang="zh-CN" sz="3200" dirty="0" smtClean="0">
                <a:solidFill>
                  <a:schemeClr val="bg1"/>
                </a:solidFill>
              </a:rPr>
              <a:t>13:  4—</a:t>
            </a:r>
            <a:r>
              <a:rPr lang="zh-CN" altLang="en-US" sz="3200" dirty="0" smtClean="0">
                <a:solidFill>
                  <a:schemeClr val="bg1"/>
                </a:solidFill>
              </a:rPr>
              <a:t>婚</a:t>
            </a:r>
            <a:r>
              <a:rPr lang="zh-CN" altLang="en-US" sz="3200" dirty="0">
                <a:solidFill>
                  <a:schemeClr val="bg1"/>
                </a:solidFill>
              </a:rPr>
              <a:t>姻，人人都当尊重，床也不可污秽。因为苟合行淫的人神必要审判。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07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0094" y="640913"/>
            <a:ext cx="1110695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chemeClr val="bg1"/>
                </a:solidFill>
              </a:rPr>
              <a:t>婚姻美满的秘诀在于</a:t>
            </a:r>
            <a:r>
              <a:rPr lang="zh-CN" altLang="en-US" sz="3200" dirty="0" smtClean="0">
                <a:solidFill>
                  <a:schemeClr val="bg1"/>
                </a:solidFill>
              </a:rPr>
              <a:t>神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18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22</a:t>
            </a:r>
            <a:r>
              <a:rPr lang="en-US" altLang="zh-CN" sz="3200" dirty="0" smtClean="0">
                <a:solidFill>
                  <a:schemeClr val="bg1"/>
                </a:solidFill>
              </a:rPr>
              <a:t>— </a:t>
            </a:r>
            <a:r>
              <a:rPr lang="zh-CN" altLang="en-US" sz="3200" dirty="0">
                <a:solidFill>
                  <a:schemeClr val="bg1"/>
                </a:solidFill>
              </a:rPr>
              <a:t>得着贤妻的，是得着好处，也是蒙了耶和华</a:t>
            </a:r>
            <a:r>
              <a:rPr lang="zh-CN" altLang="en-US" sz="3200" dirty="0" smtClean="0">
                <a:solidFill>
                  <a:schemeClr val="bg1"/>
                </a:solidFill>
              </a:rPr>
              <a:t>的恩</a:t>
            </a:r>
            <a:r>
              <a:rPr lang="zh-CN" altLang="en-US" sz="3200" dirty="0">
                <a:solidFill>
                  <a:schemeClr val="bg1"/>
                </a:solidFill>
              </a:rPr>
              <a:t>惠。 </a:t>
            </a:r>
            <a:r>
              <a:rPr lang="en-US" altLang="zh-CN" sz="3200" dirty="0">
                <a:solidFill>
                  <a:schemeClr val="bg1"/>
                </a:solidFill>
              </a:rPr>
              <a:t>19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14</a:t>
            </a:r>
            <a:r>
              <a:rPr lang="en-US" altLang="zh-CN" sz="3200" dirty="0" smtClean="0">
                <a:solidFill>
                  <a:schemeClr val="bg1"/>
                </a:solidFill>
              </a:rPr>
              <a:t>— </a:t>
            </a:r>
            <a:r>
              <a:rPr lang="zh-CN" altLang="en-US" sz="3200" dirty="0">
                <a:solidFill>
                  <a:schemeClr val="bg1"/>
                </a:solidFill>
              </a:rPr>
              <a:t>房屋钱财是祖宗所遗留的；惟有贤慧的妻是</a:t>
            </a:r>
            <a:r>
              <a:rPr lang="zh-CN" altLang="en-US" sz="3200" dirty="0" smtClean="0">
                <a:solidFill>
                  <a:schemeClr val="bg1"/>
                </a:solidFill>
              </a:rPr>
              <a:t>耶和</a:t>
            </a:r>
            <a:r>
              <a:rPr lang="zh-CN" altLang="en-US" sz="3200" dirty="0">
                <a:solidFill>
                  <a:schemeClr val="bg1"/>
                </a:solidFill>
              </a:rPr>
              <a:t>华所赐的。 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3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2973" y="274671"/>
            <a:ext cx="11106954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丈夫的责任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3200" dirty="0" smtClean="0">
                <a:solidFill>
                  <a:schemeClr val="bg1"/>
                </a:solidFill>
              </a:rPr>
              <a:t>殷勤治家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21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20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智</a:t>
            </a:r>
            <a:r>
              <a:rPr lang="zh-CN" altLang="en-US" sz="3200" dirty="0">
                <a:solidFill>
                  <a:schemeClr val="bg1"/>
                </a:solidFill>
              </a:rPr>
              <a:t>慧人家中积蓄宝物膏油；愚昧人随得来随 吞下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zh-CN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zh-CN" sz="3200" dirty="0">
                <a:solidFill>
                  <a:schemeClr val="bg1"/>
                </a:solidFill>
              </a:rPr>
              <a:t>24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3</a:t>
            </a:r>
            <a:r>
              <a:rPr lang="zh-CN" altLang="en-US" sz="3200" dirty="0">
                <a:solidFill>
                  <a:schemeClr val="bg1"/>
                </a:solidFill>
              </a:rPr>
              <a:t>～</a:t>
            </a:r>
            <a:r>
              <a:rPr lang="en-US" altLang="zh-CN" sz="3200" dirty="0">
                <a:solidFill>
                  <a:schemeClr val="bg1"/>
                </a:solidFill>
              </a:rPr>
              <a:t>4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房</a:t>
            </a:r>
            <a:r>
              <a:rPr lang="zh-CN" altLang="en-US" sz="3200" dirty="0">
                <a:solidFill>
                  <a:schemeClr val="bg1"/>
                </a:solidFill>
              </a:rPr>
              <a:t>屋因智慧建造，又因聪明立稳；其中因 知识充满各样美好宝贵的财物。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3200" dirty="0">
                <a:solidFill>
                  <a:schemeClr val="bg1"/>
                </a:solidFill>
              </a:rPr>
              <a:t>爱</a:t>
            </a:r>
            <a:r>
              <a:rPr lang="zh-CN" altLang="en-US" sz="3200" dirty="0" smtClean="0">
                <a:solidFill>
                  <a:schemeClr val="bg1"/>
                </a:solidFill>
              </a:rPr>
              <a:t>情专一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5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15</a:t>
            </a:r>
            <a:r>
              <a:rPr lang="zh-CN" altLang="en-US" sz="3200" dirty="0">
                <a:solidFill>
                  <a:schemeClr val="bg1"/>
                </a:solidFill>
              </a:rPr>
              <a:t>～</a:t>
            </a:r>
            <a:r>
              <a:rPr lang="en-US" altLang="zh-CN" sz="3200" dirty="0" smtClean="0">
                <a:solidFill>
                  <a:schemeClr val="bg1"/>
                </a:solidFill>
              </a:rPr>
              <a:t>19</a:t>
            </a:r>
          </a:p>
          <a:p>
            <a:pPr>
              <a:spcAft>
                <a:spcPts val="1200"/>
              </a:spcAft>
            </a:pPr>
            <a:r>
              <a:rPr lang="zh-CN" altLang="en-US" sz="3200" dirty="0" smtClean="0">
                <a:solidFill>
                  <a:schemeClr val="bg1"/>
                </a:solidFill>
              </a:rPr>
              <a:t>弗 </a:t>
            </a:r>
            <a:r>
              <a:rPr lang="en-US" altLang="zh-CN" sz="3200" dirty="0" smtClean="0">
                <a:solidFill>
                  <a:schemeClr val="bg1"/>
                </a:solidFill>
              </a:rPr>
              <a:t>5</a:t>
            </a:r>
            <a:r>
              <a:rPr lang="en-US" altLang="zh-CN" sz="3200" dirty="0">
                <a:solidFill>
                  <a:schemeClr val="bg1"/>
                </a:solidFill>
              </a:rPr>
              <a:t>:  25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你</a:t>
            </a:r>
            <a:r>
              <a:rPr lang="zh-CN" altLang="en-US" sz="3200" dirty="0">
                <a:solidFill>
                  <a:schemeClr val="bg1"/>
                </a:solidFill>
              </a:rPr>
              <a:t>们作丈夫的，要爱你们的妻子，正如基督爱教会，为教会舍己。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28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2974" y="242778"/>
            <a:ext cx="11106954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chemeClr val="bg1"/>
                </a:solidFill>
              </a:rPr>
              <a:t>妻子</a:t>
            </a:r>
            <a:r>
              <a:rPr lang="zh-CN" altLang="en-US" sz="3200" dirty="0" smtClean="0">
                <a:solidFill>
                  <a:schemeClr val="bg1"/>
                </a:solidFill>
              </a:rPr>
              <a:t>的责任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3200" dirty="0" smtClean="0">
                <a:solidFill>
                  <a:schemeClr val="bg1"/>
                </a:solidFill>
              </a:rPr>
              <a:t>建立家室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14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智</a:t>
            </a:r>
            <a:r>
              <a:rPr lang="zh-CN" altLang="en-US" sz="3200" dirty="0">
                <a:solidFill>
                  <a:schemeClr val="bg1"/>
                </a:solidFill>
              </a:rPr>
              <a:t>慧妇人建立家室；愚妄妇人亲手拆毁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 marL="457200" indent="-457200">
              <a:spcBef>
                <a:spcPts val="18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3200" dirty="0" smtClean="0">
                <a:solidFill>
                  <a:schemeClr val="bg1"/>
                </a:solidFill>
              </a:rPr>
              <a:t>内在的美德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11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16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恩</a:t>
            </a:r>
            <a:r>
              <a:rPr lang="zh-CN" altLang="en-US" sz="3200" dirty="0">
                <a:solidFill>
                  <a:schemeClr val="bg1"/>
                </a:solidFill>
              </a:rPr>
              <a:t>德的妇女得尊荣；强暴的男子得赀财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11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22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妇</a:t>
            </a:r>
            <a:r>
              <a:rPr lang="zh-CN" altLang="en-US" sz="3200" dirty="0">
                <a:solidFill>
                  <a:schemeClr val="bg1"/>
                </a:solidFill>
              </a:rPr>
              <a:t>女美貌而无见识，如同金环带在猪鼻上。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12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4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才</a:t>
            </a:r>
            <a:r>
              <a:rPr lang="zh-CN" altLang="en-US" sz="3200" dirty="0">
                <a:solidFill>
                  <a:schemeClr val="bg1"/>
                </a:solidFill>
              </a:rPr>
              <a:t>德的妇人是丈夫的冠冕；贻羞的妇人如同</a:t>
            </a:r>
            <a:r>
              <a:rPr lang="zh-CN" altLang="en-US" sz="3200" dirty="0" smtClean="0">
                <a:solidFill>
                  <a:schemeClr val="bg1"/>
                </a:solidFill>
              </a:rPr>
              <a:t>朽烂</a:t>
            </a:r>
            <a:r>
              <a:rPr lang="zh-CN" altLang="en-US" sz="3200" dirty="0">
                <a:solidFill>
                  <a:schemeClr val="bg1"/>
                </a:solidFill>
              </a:rPr>
              <a:t>在他丈夫的骨中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31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30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艳</a:t>
            </a:r>
            <a:r>
              <a:rPr lang="zh-CN" altLang="en-US" sz="3200" dirty="0">
                <a:solidFill>
                  <a:schemeClr val="bg1"/>
                </a:solidFill>
              </a:rPr>
              <a:t>丽是虚假的，美容是虚浮的；惟敬畏耶</a:t>
            </a:r>
            <a:r>
              <a:rPr lang="zh-CN" altLang="en-US" sz="3200" dirty="0" smtClean="0">
                <a:solidFill>
                  <a:schemeClr val="bg1"/>
                </a:solidFill>
              </a:rPr>
              <a:t>和华</a:t>
            </a:r>
            <a:r>
              <a:rPr lang="zh-CN" altLang="en-US" sz="3200" dirty="0">
                <a:solidFill>
                  <a:schemeClr val="bg1"/>
                </a:solidFill>
              </a:rPr>
              <a:t>的妇女必得称赞。 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33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4119" y="622889"/>
            <a:ext cx="11290201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8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3200" dirty="0" smtClean="0">
                <a:solidFill>
                  <a:schemeClr val="bg1"/>
                </a:solidFill>
              </a:rPr>
              <a:t>不做愚昧的妇人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19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13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愚</a:t>
            </a:r>
            <a:r>
              <a:rPr lang="zh-CN" altLang="en-US" sz="3200" dirty="0">
                <a:solidFill>
                  <a:schemeClr val="bg1"/>
                </a:solidFill>
              </a:rPr>
              <a:t>昧的儿子是父亲的祸患；妻子的争吵如</a:t>
            </a:r>
            <a:r>
              <a:rPr lang="zh-CN" altLang="en-US" sz="3200" dirty="0" smtClean="0">
                <a:solidFill>
                  <a:schemeClr val="bg1"/>
                </a:solidFill>
              </a:rPr>
              <a:t>雨连</a:t>
            </a:r>
            <a:r>
              <a:rPr lang="zh-CN" altLang="en-US" sz="3200" dirty="0">
                <a:solidFill>
                  <a:schemeClr val="bg1"/>
                </a:solidFill>
              </a:rPr>
              <a:t>连滴漏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zh-CN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zh-CN" sz="3200" dirty="0">
                <a:solidFill>
                  <a:schemeClr val="bg1"/>
                </a:solidFill>
              </a:rPr>
              <a:t>21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9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宁</a:t>
            </a:r>
            <a:r>
              <a:rPr lang="zh-CN" altLang="en-US" sz="3200" dirty="0">
                <a:solidFill>
                  <a:schemeClr val="bg1"/>
                </a:solidFill>
              </a:rPr>
              <a:t>可住在房顶的角上，不在宽阔的房屋与争</a:t>
            </a:r>
            <a:r>
              <a:rPr lang="zh-CN" altLang="en-US" sz="3200" dirty="0" smtClean="0">
                <a:solidFill>
                  <a:schemeClr val="bg1"/>
                </a:solidFill>
              </a:rPr>
              <a:t>吵的妇</a:t>
            </a:r>
            <a:r>
              <a:rPr lang="zh-CN" altLang="en-US" sz="3200" dirty="0">
                <a:solidFill>
                  <a:schemeClr val="bg1"/>
                </a:solidFill>
              </a:rPr>
              <a:t>人同住。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21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19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宁</a:t>
            </a:r>
            <a:r>
              <a:rPr lang="zh-CN" altLang="en-US" sz="3200" dirty="0">
                <a:solidFill>
                  <a:schemeClr val="bg1"/>
                </a:solidFill>
              </a:rPr>
              <a:t>可住在旷野，不与争吵使气的妇人同住。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27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15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大</a:t>
            </a:r>
            <a:r>
              <a:rPr lang="zh-CN" altLang="en-US" sz="3200" dirty="0">
                <a:solidFill>
                  <a:schemeClr val="bg1"/>
                </a:solidFill>
              </a:rPr>
              <a:t>雨之日连连滴漏，和争吵的妇人一样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zh-CN" altLang="en-US" sz="3200" dirty="0" smtClean="0">
                <a:solidFill>
                  <a:schemeClr val="bg1"/>
                </a:solidFill>
              </a:rPr>
              <a:t>弗 </a:t>
            </a:r>
            <a:r>
              <a:rPr lang="en-US" altLang="zh-CN" sz="3200" dirty="0">
                <a:solidFill>
                  <a:schemeClr val="bg1"/>
                </a:solidFill>
              </a:rPr>
              <a:t>5:  22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你</a:t>
            </a:r>
            <a:r>
              <a:rPr lang="zh-CN" altLang="en-US" sz="3200" dirty="0">
                <a:solidFill>
                  <a:schemeClr val="bg1"/>
                </a:solidFill>
              </a:rPr>
              <a:t>们作妻子的，当顺服自己的丈夫，如同顺服主。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2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1799" y="352603"/>
            <a:ext cx="1129020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模范夫妻（</a:t>
            </a:r>
            <a:r>
              <a:rPr lang="en-US" altLang="zh-CN" sz="3200" dirty="0" smtClean="0">
                <a:solidFill>
                  <a:schemeClr val="bg1"/>
                </a:solidFill>
              </a:rPr>
              <a:t>31</a:t>
            </a:r>
            <a:r>
              <a:rPr lang="zh-CN" altLang="en-US" sz="3200" dirty="0" smtClean="0">
                <a:solidFill>
                  <a:schemeClr val="bg1"/>
                </a:solidFill>
              </a:rPr>
              <a:t>章）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3200" i="1" dirty="0" smtClean="0">
                <a:solidFill>
                  <a:schemeClr val="bg1"/>
                </a:solidFill>
              </a:rPr>
              <a:t>模范丈夫</a:t>
            </a:r>
            <a:r>
              <a:rPr lang="zh-CN" altLang="en-US" sz="3200" dirty="0" smtClean="0">
                <a:solidFill>
                  <a:schemeClr val="bg1"/>
                </a:solidFill>
              </a:rPr>
              <a:t>（</a:t>
            </a:r>
            <a:r>
              <a:rPr lang="en-US" altLang="zh-CN" sz="3200" dirty="0" smtClean="0">
                <a:solidFill>
                  <a:schemeClr val="bg1"/>
                </a:solidFill>
              </a:rPr>
              <a:t>31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2-9</a:t>
            </a:r>
            <a:r>
              <a:rPr lang="zh-CN" altLang="en-US" sz="3200" dirty="0" smtClean="0">
                <a:solidFill>
                  <a:schemeClr val="bg1"/>
                </a:solidFill>
              </a:rPr>
              <a:t>）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zh-TW" altLang="en-US" sz="3200" dirty="0" smtClean="0">
                <a:solidFill>
                  <a:schemeClr val="bg1"/>
                </a:solidFill>
              </a:rPr>
              <a:t>圣</a:t>
            </a:r>
            <a:r>
              <a:rPr lang="zh-TW" altLang="en-US" sz="3200" dirty="0">
                <a:solidFill>
                  <a:schemeClr val="bg1"/>
                </a:solidFill>
              </a:rPr>
              <a:t>洁的生活（</a:t>
            </a:r>
            <a:r>
              <a:rPr lang="en-US" altLang="zh-TW" sz="3200" dirty="0">
                <a:solidFill>
                  <a:schemeClr val="bg1"/>
                </a:solidFill>
              </a:rPr>
              <a:t>31</a:t>
            </a:r>
            <a:r>
              <a:rPr lang="zh-TW" altLang="en-US" sz="3200" dirty="0">
                <a:solidFill>
                  <a:schemeClr val="bg1"/>
                </a:solidFill>
              </a:rPr>
              <a:t>：</a:t>
            </a:r>
            <a:r>
              <a:rPr lang="en-US" altLang="zh-TW" sz="3200" dirty="0" smtClean="0">
                <a:solidFill>
                  <a:schemeClr val="bg1"/>
                </a:solidFill>
              </a:rPr>
              <a:t>2</a:t>
            </a:r>
            <a:r>
              <a:rPr lang="en-US" altLang="zh-CN" sz="3200" dirty="0" smtClean="0">
                <a:solidFill>
                  <a:schemeClr val="bg1"/>
                </a:solidFill>
              </a:rPr>
              <a:t>-</a:t>
            </a:r>
            <a:r>
              <a:rPr lang="en-US" altLang="zh-TW" sz="3200" dirty="0" smtClean="0">
                <a:solidFill>
                  <a:schemeClr val="bg1"/>
                </a:solidFill>
              </a:rPr>
              <a:t>3</a:t>
            </a:r>
            <a:r>
              <a:rPr lang="zh-TW" altLang="en-US" sz="3200" dirty="0" smtClean="0">
                <a:solidFill>
                  <a:schemeClr val="bg1"/>
                </a:solidFill>
              </a:rPr>
              <a:t>）</a:t>
            </a:r>
            <a:endParaRPr lang="en-US" altLang="zh-TW" sz="3200" dirty="0">
              <a:solidFill>
                <a:schemeClr val="bg1"/>
              </a:solidFill>
            </a:endParaRP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 startAt="2"/>
            </a:pPr>
            <a:r>
              <a:rPr lang="zh-CN" altLang="en-US" sz="3200" dirty="0" smtClean="0">
                <a:solidFill>
                  <a:schemeClr val="bg1"/>
                </a:solidFill>
              </a:rPr>
              <a:t>节</a:t>
            </a:r>
            <a:r>
              <a:rPr lang="zh-CN" altLang="en-US" sz="3200" dirty="0">
                <a:solidFill>
                  <a:schemeClr val="bg1"/>
                </a:solidFill>
              </a:rPr>
              <a:t>制的生活（</a:t>
            </a:r>
            <a:r>
              <a:rPr lang="en-US" altLang="zh-CN" sz="3200" dirty="0">
                <a:solidFill>
                  <a:schemeClr val="bg1"/>
                </a:solidFill>
              </a:rPr>
              <a:t>31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4</a:t>
            </a:r>
            <a:r>
              <a:rPr lang="zh-CN" altLang="en-US" sz="3200" dirty="0">
                <a:solidFill>
                  <a:schemeClr val="bg1"/>
                </a:solidFill>
              </a:rPr>
              <a:t>）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 startAt="2"/>
            </a:pPr>
            <a:r>
              <a:rPr lang="zh-CN" altLang="en-US" sz="3200" dirty="0" smtClean="0">
                <a:solidFill>
                  <a:schemeClr val="bg1"/>
                </a:solidFill>
              </a:rPr>
              <a:t>谨守律例（</a:t>
            </a:r>
            <a:r>
              <a:rPr lang="en-US" altLang="zh-CN" sz="3200" dirty="0" smtClean="0">
                <a:solidFill>
                  <a:schemeClr val="bg1"/>
                </a:solidFill>
              </a:rPr>
              <a:t>31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5</a:t>
            </a:r>
            <a:r>
              <a:rPr lang="zh-CN" altLang="en-US" sz="3200" dirty="0" smtClean="0">
                <a:solidFill>
                  <a:schemeClr val="bg1"/>
                </a:solidFill>
              </a:rPr>
              <a:t>上）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 startAt="2"/>
            </a:pPr>
            <a:r>
              <a:rPr lang="zh-CN" altLang="en-US" sz="3200" dirty="0">
                <a:solidFill>
                  <a:schemeClr val="bg1"/>
                </a:solidFill>
              </a:rPr>
              <a:t>扶危济</a:t>
            </a:r>
            <a:r>
              <a:rPr lang="zh-CN" altLang="en-US" sz="3200" dirty="0" smtClean="0">
                <a:solidFill>
                  <a:schemeClr val="bg1"/>
                </a:solidFill>
              </a:rPr>
              <a:t>贫（</a:t>
            </a:r>
            <a:r>
              <a:rPr lang="en-US" altLang="zh-CN" sz="3200" dirty="0" smtClean="0">
                <a:solidFill>
                  <a:schemeClr val="bg1"/>
                </a:solidFill>
              </a:rPr>
              <a:t>31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5</a:t>
            </a:r>
            <a:r>
              <a:rPr lang="zh-CN" altLang="en-US" sz="3200" dirty="0" smtClean="0">
                <a:solidFill>
                  <a:schemeClr val="bg1"/>
                </a:solidFill>
              </a:rPr>
              <a:t>下</a:t>
            </a:r>
            <a:r>
              <a:rPr lang="en-US" altLang="zh-CN" sz="3200" dirty="0" smtClean="0">
                <a:solidFill>
                  <a:schemeClr val="bg1"/>
                </a:solidFill>
              </a:rPr>
              <a:t>-7</a:t>
            </a:r>
            <a:r>
              <a:rPr lang="zh-CN" altLang="en-US" sz="3200" dirty="0" smtClean="0">
                <a:solidFill>
                  <a:schemeClr val="bg1"/>
                </a:solidFill>
              </a:rPr>
              <a:t>）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AutoNum type="arabicPeriod" startAt="2"/>
            </a:pPr>
            <a:r>
              <a:rPr lang="zh-CN" altLang="en-US" sz="3200" dirty="0" smtClean="0">
                <a:solidFill>
                  <a:schemeClr val="bg1"/>
                </a:solidFill>
              </a:rPr>
              <a:t>秉公行义</a:t>
            </a:r>
            <a:r>
              <a:rPr lang="zh-CN" altLang="en-US" sz="3200" dirty="0" smtClean="0">
                <a:solidFill>
                  <a:schemeClr val="bg1"/>
                </a:solidFill>
              </a:rPr>
              <a:t>（</a:t>
            </a:r>
            <a:r>
              <a:rPr lang="en-US" altLang="zh-CN" sz="3200" dirty="0" smtClean="0">
                <a:solidFill>
                  <a:schemeClr val="bg1"/>
                </a:solidFill>
              </a:rPr>
              <a:t>31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8-9</a:t>
            </a:r>
            <a:r>
              <a:rPr lang="zh-CN" altLang="en-US" sz="3200" dirty="0" smtClean="0">
                <a:solidFill>
                  <a:schemeClr val="bg1"/>
                </a:solidFill>
              </a:rPr>
              <a:t>）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07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0094" y="640913"/>
            <a:ext cx="11106954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 smtClean="0">
                <a:solidFill>
                  <a:schemeClr val="bg1"/>
                </a:solidFill>
              </a:rPr>
              <a:t>孝敬父母</a:t>
            </a:r>
            <a:endParaRPr lang="en-US" altLang="zh-CN" sz="4000" dirty="0" smtClean="0">
              <a:solidFill>
                <a:schemeClr val="bg1"/>
              </a:solidFill>
            </a:endParaRPr>
          </a:p>
          <a:p>
            <a:pPr algn="ctr"/>
            <a:endParaRPr lang="en-US" altLang="zh-CN" sz="2400" dirty="0" smtClean="0">
              <a:solidFill>
                <a:schemeClr val="bg1"/>
              </a:solidFill>
            </a:endParaRPr>
          </a:p>
          <a:p>
            <a:r>
              <a:rPr lang="zh-CN" altLang="en-US" sz="3200" i="1" dirty="0" smtClean="0">
                <a:solidFill>
                  <a:schemeClr val="bg1"/>
                </a:solidFill>
              </a:rPr>
              <a:t>弗 </a:t>
            </a:r>
            <a:r>
              <a:rPr lang="en-US" altLang="zh-CN" sz="3200" i="1" dirty="0" smtClean="0">
                <a:solidFill>
                  <a:schemeClr val="bg1"/>
                </a:solidFill>
              </a:rPr>
              <a:t>6: 2—</a:t>
            </a:r>
            <a:r>
              <a:rPr lang="zh-CN" altLang="en-US" sz="3200" i="1" dirty="0" smtClean="0">
                <a:solidFill>
                  <a:schemeClr val="bg1"/>
                </a:solidFill>
              </a:rPr>
              <a:t>要</a:t>
            </a:r>
            <a:r>
              <a:rPr lang="zh-CN" altLang="en-US" sz="3200" i="1" dirty="0">
                <a:solidFill>
                  <a:schemeClr val="bg1"/>
                </a:solidFill>
              </a:rPr>
              <a:t>孝敬父母，使你得福，在世长寿。这是第一条带应许的诫命。</a:t>
            </a:r>
            <a:endParaRPr lang="en-US" altLang="zh-CN" sz="3200" i="1" dirty="0" smtClean="0">
              <a:solidFill>
                <a:schemeClr val="bg1"/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听从父母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8</a:t>
            </a:r>
            <a:r>
              <a:rPr lang="zh-CN" altLang="en-US" sz="3200" dirty="0">
                <a:solidFill>
                  <a:schemeClr val="bg1"/>
                </a:solidFill>
              </a:rPr>
              <a:t>～</a:t>
            </a:r>
            <a:r>
              <a:rPr lang="en-US" altLang="zh-CN" sz="3200" dirty="0">
                <a:solidFill>
                  <a:schemeClr val="bg1"/>
                </a:solidFill>
              </a:rPr>
              <a:t>9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我</a:t>
            </a:r>
            <a:r>
              <a:rPr lang="zh-CN" altLang="en-US" sz="3200" dirty="0">
                <a:solidFill>
                  <a:schemeClr val="bg1"/>
                </a:solidFill>
              </a:rPr>
              <a:t>儿，要听你父亲的训诲，不可离弃你母亲的法 </a:t>
            </a:r>
            <a:r>
              <a:rPr lang="zh-CN" altLang="en-US" sz="3200" dirty="0" smtClean="0">
                <a:solidFill>
                  <a:schemeClr val="bg1"/>
                </a:solidFill>
              </a:rPr>
              <a:t>则；</a:t>
            </a:r>
            <a:r>
              <a:rPr lang="zh-CN" altLang="en-US" sz="3200" dirty="0">
                <a:solidFill>
                  <a:schemeClr val="bg1"/>
                </a:solidFill>
              </a:rPr>
              <a:t>因为这要作你头上的华冠， 你项上的金炼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zh-CN" sz="3200" dirty="0">
                <a:solidFill>
                  <a:schemeClr val="bg1"/>
                </a:solidFill>
              </a:rPr>
              <a:t>4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众</a:t>
            </a:r>
            <a:r>
              <a:rPr lang="zh-CN" altLang="en-US" sz="3200" dirty="0">
                <a:solidFill>
                  <a:schemeClr val="bg1"/>
                </a:solidFill>
              </a:rPr>
              <a:t>子啊，要听父亲的教训，留心得知聪明。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9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1494" y="853970"/>
            <a:ext cx="11290201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zh-CN" altLang="en-US" sz="3200" i="1" dirty="0" smtClean="0">
                <a:solidFill>
                  <a:schemeClr val="bg1"/>
                </a:solidFill>
              </a:rPr>
              <a:t>模范妻子</a:t>
            </a:r>
            <a:r>
              <a:rPr lang="zh-CN" altLang="en-US" sz="3200" dirty="0" smtClean="0">
                <a:solidFill>
                  <a:schemeClr val="bg1"/>
                </a:solidFill>
              </a:rPr>
              <a:t>（</a:t>
            </a:r>
            <a:r>
              <a:rPr lang="en-US" altLang="zh-CN" sz="3200" dirty="0" smtClean="0">
                <a:solidFill>
                  <a:schemeClr val="bg1"/>
                </a:solidFill>
              </a:rPr>
              <a:t>31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10-31</a:t>
            </a:r>
            <a:r>
              <a:rPr lang="zh-CN" altLang="en-US" sz="3200" dirty="0" smtClean="0">
                <a:solidFill>
                  <a:schemeClr val="bg1"/>
                </a:solidFill>
              </a:rPr>
              <a:t>）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 marL="514350" indent="-514350">
              <a:spcAft>
                <a:spcPts val="1200"/>
              </a:spcAft>
              <a:buAutoNum type="arabicPeriod"/>
            </a:pPr>
            <a:r>
              <a:rPr lang="zh-CN" altLang="en-US" sz="3200" dirty="0" smtClean="0">
                <a:solidFill>
                  <a:schemeClr val="bg1"/>
                </a:solidFill>
              </a:rPr>
              <a:t>宝贵价值</a:t>
            </a:r>
            <a:r>
              <a:rPr lang="zh-TW" altLang="en-US" sz="3200" dirty="0" smtClean="0">
                <a:solidFill>
                  <a:schemeClr val="bg1"/>
                </a:solidFill>
              </a:rPr>
              <a:t>（</a:t>
            </a:r>
            <a:r>
              <a:rPr lang="en-US" altLang="zh-TW" sz="3200" dirty="0">
                <a:solidFill>
                  <a:schemeClr val="bg1"/>
                </a:solidFill>
              </a:rPr>
              <a:t>31</a:t>
            </a:r>
            <a:r>
              <a:rPr lang="zh-TW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10</a:t>
            </a:r>
            <a:r>
              <a:rPr lang="zh-TW" altLang="en-US" sz="3200" dirty="0" smtClean="0">
                <a:solidFill>
                  <a:schemeClr val="bg1"/>
                </a:solidFill>
              </a:rPr>
              <a:t>）           </a:t>
            </a:r>
            <a:r>
              <a:rPr lang="en-US" altLang="zh-CN" sz="3200" dirty="0" smtClean="0">
                <a:solidFill>
                  <a:schemeClr val="bg1"/>
                </a:solidFill>
              </a:rPr>
              <a:t>2.   </a:t>
            </a:r>
            <a:r>
              <a:rPr lang="zh-CN" altLang="en-US" sz="3200" dirty="0" smtClean="0">
                <a:solidFill>
                  <a:schemeClr val="bg1"/>
                </a:solidFill>
              </a:rPr>
              <a:t>丈夫贤助（</a:t>
            </a:r>
            <a:r>
              <a:rPr lang="en-US" altLang="zh-CN" sz="3200" dirty="0">
                <a:solidFill>
                  <a:schemeClr val="bg1"/>
                </a:solidFill>
              </a:rPr>
              <a:t>31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11-12</a:t>
            </a:r>
            <a:r>
              <a:rPr lang="zh-CN" altLang="en-US" sz="3200" dirty="0" smtClean="0">
                <a:solidFill>
                  <a:schemeClr val="bg1"/>
                </a:solidFill>
              </a:rPr>
              <a:t>）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3.  </a:t>
            </a:r>
            <a:r>
              <a:rPr lang="zh-CN" altLang="en-US" sz="3200" dirty="0" smtClean="0">
                <a:solidFill>
                  <a:schemeClr val="bg1"/>
                </a:solidFill>
              </a:rPr>
              <a:t>治家殷勤（</a:t>
            </a:r>
            <a:r>
              <a:rPr lang="en-US" altLang="zh-CN" sz="3200" dirty="0" smtClean="0">
                <a:solidFill>
                  <a:schemeClr val="bg1"/>
                </a:solidFill>
              </a:rPr>
              <a:t>31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13-15</a:t>
            </a:r>
            <a:r>
              <a:rPr lang="zh-CN" altLang="en-US" sz="3200" dirty="0" smtClean="0">
                <a:solidFill>
                  <a:schemeClr val="bg1"/>
                </a:solidFill>
              </a:rPr>
              <a:t>）     </a:t>
            </a:r>
            <a:r>
              <a:rPr lang="en-US" altLang="zh-CN" sz="3200" dirty="0" smtClean="0">
                <a:solidFill>
                  <a:schemeClr val="bg1"/>
                </a:solidFill>
              </a:rPr>
              <a:t>4.   </a:t>
            </a:r>
            <a:r>
              <a:rPr lang="zh-CN" altLang="en-US" sz="3200" dirty="0" smtClean="0">
                <a:solidFill>
                  <a:schemeClr val="bg1"/>
                </a:solidFill>
              </a:rPr>
              <a:t>善于经营（</a:t>
            </a:r>
            <a:r>
              <a:rPr lang="en-US" altLang="zh-CN" sz="3200" dirty="0" smtClean="0">
                <a:solidFill>
                  <a:schemeClr val="bg1"/>
                </a:solidFill>
              </a:rPr>
              <a:t>31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16-19</a:t>
            </a:r>
            <a:r>
              <a:rPr lang="zh-CN" altLang="en-US" sz="3200" dirty="0" smtClean="0">
                <a:solidFill>
                  <a:schemeClr val="bg1"/>
                </a:solidFill>
              </a:rPr>
              <a:t>）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5.  </a:t>
            </a:r>
            <a:r>
              <a:rPr lang="zh-CN" altLang="en-US" sz="3200" dirty="0" smtClean="0">
                <a:solidFill>
                  <a:schemeClr val="bg1"/>
                </a:solidFill>
              </a:rPr>
              <a:t>扶危济贫（</a:t>
            </a:r>
            <a:r>
              <a:rPr lang="en-US" altLang="zh-CN" sz="3200" dirty="0" smtClean="0">
                <a:solidFill>
                  <a:schemeClr val="bg1"/>
                </a:solidFill>
              </a:rPr>
              <a:t>31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20</a:t>
            </a:r>
            <a:r>
              <a:rPr lang="zh-CN" altLang="en-US" sz="3200" dirty="0" smtClean="0">
                <a:solidFill>
                  <a:schemeClr val="bg1"/>
                </a:solidFill>
              </a:rPr>
              <a:t>）           </a:t>
            </a:r>
            <a:r>
              <a:rPr lang="en-US" altLang="zh-CN" sz="3200" dirty="0" smtClean="0">
                <a:solidFill>
                  <a:schemeClr val="bg1"/>
                </a:solidFill>
              </a:rPr>
              <a:t>6.   </a:t>
            </a:r>
            <a:r>
              <a:rPr lang="zh-CN" altLang="en-US" sz="3200" dirty="0" smtClean="0">
                <a:solidFill>
                  <a:schemeClr val="bg1"/>
                </a:solidFill>
              </a:rPr>
              <a:t>泽被全家（</a:t>
            </a:r>
            <a:r>
              <a:rPr lang="en-US" altLang="zh-CN" sz="3200" dirty="0" smtClean="0">
                <a:solidFill>
                  <a:schemeClr val="bg1"/>
                </a:solidFill>
              </a:rPr>
              <a:t>31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21-22</a:t>
            </a:r>
            <a:r>
              <a:rPr lang="zh-CN" altLang="en-US" sz="3200" dirty="0" smtClean="0">
                <a:solidFill>
                  <a:schemeClr val="bg1"/>
                </a:solidFill>
              </a:rPr>
              <a:t>）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 marL="514350" indent="-514350">
              <a:spcAft>
                <a:spcPts val="1200"/>
              </a:spcAft>
              <a:buAutoNum type="arabicPeriod" startAt="7"/>
            </a:pPr>
            <a:r>
              <a:rPr lang="zh-CN" altLang="en-US" sz="3200" dirty="0" smtClean="0">
                <a:solidFill>
                  <a:schemeClr val="bg1"/>
                </a:solidFill>
              </a:rPr>
              <a:t>运筹帷幄（</a:t>
            </a:r>
            <a:r>
              <a:rPr lang="en-US" altLang="zh-CN" sz="3200" dirty="0" smtClean="0">
                <a:solidFill>
                  <a:schemeClr val="bg1"/>
                </a:solidFill>
              </a:rPr>
              <a:t>31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23-24</a:t>
            </a:r>
            <a:r>
              <a:rPr lang="zh-CN" altLang="en-US" sz="3200" dirty="0" smtClean="0">
                <a:solidFill>
                  <a:schemeClr val="bg1"/>
                </a:solidFill>
              </a:rPr>
              <a:t>）     </a:t>
            </a:r>
            <a:r>
              <a:rPr lang="en-US" altLang="zh-CN" sz="3200" dirty="0" smtClean="0">
                <a:solidFill>
                  <a:schemeClr val="bg1"/>
                </a:solidFill>
              </a:rPr>
              <a:t>8.   </a:t>
            </a:r>
            <a:r>
              <a:rPr lang="zh-CN" altLang="en-US" sz="3200" dirty="0" smtClean="0">
                <a:solidFill>
                  <a:schemeClr val="bg1"/>
                </a:solidFill>
              </a:rPr>
              <a:t>未雨绸缪（</a:t>
            </a:r>
            <a:r>
              <a:rPr lang="en-US" altLang="zh-CN" sz="3200" dirty="0" smtClean="0">
                <a:solidFill>
                  <a:schemeClr val="bg1"/>
                </a:solidFill>
              </a:rPr>
              <a:t>31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25</a:t>
            </a:r>
            <a:r>
              <a:rPr lang="zh-CN" altLang="en-US" sz="3200" dirty="0" smtClean="0">
                <a:solidFill>
                  <a:schemeClr val="bg1"/>
                </a:solidFill>
              </a:rPr>
              <a:t>）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9.  </a:t>
            </a:r>
            <a:r>
              <a:rPr lang="zh-CN" altLang="en-US" sz="3200" dirty="0" smtClean="0">
                <a:solidFill>
                  <a:schemeClr val="bg1"/>
                </a:solidFill>
              </a:rPr>
              <a:t>智慧仁慈（</a:t>
            </a:r>
            <a:r>
              <a:rPr lang="en-US" altLang="zh-CN" sz="3200" dirty="0" smtClean="0">
                <a:solidFill>
                  <a:schemeClr val="bg1"/>
                </a:solidFill>
              </a:rPr>
              <a:t>31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26-27</a:t>
            </a:r>
            <a:r>
              <a:rPr lang="zh-CN" altLang="en-US" sz="3200" dirty="0" smtClean="0">
                <a:solidFill>
                  <a:schemeClr val="bg1"/>
                </a:solidFill>
              </a:rPr>
              <a:t>）     </a:t>
            </a:r>
            <a:r>
              <a:rPr lang="en-US" altLang="zh-CN" sz="3200" dirty="0" smtClean="0">
                <a:solidFill>
                  <a:schemeClr val="bg1"/>
                </a:solidFill>
              </a:rPr>
              <a:t>10. </a:t>
            </a:r>
            <a:r>
              <a:rPr lang="zh-CN" altLang="en-US" sz="3200" dirty="0" smtClean="0">
                <a:solidFill>
                  <a:schemeClr val="bg1"/>
                </a:solidFill>
              </a:rPr>
              <a:t>荣神益人（</a:t>
            </a:r>
            <a:r>
              <a:rPr lang="en-US" altLang="zh-CN" sz="3200" dirty="0" smtClean="0">
                <a:solidFill>
                  <a:schemeClr val="bg1"/>
                </a:solidFill>
              </a:rPr>
              <a:t>31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28-31</a:t>
            </a:r>
            <a:r>
              <a:rPr lang="zh-CN" altLang="en-US" sz="3200" dirty="0" smtClean="0">
                <a:solidFill>
                  <a:schemeClr val="bg1"/>
                </a:solidFill>
              </a:rPr>
              <a:t>）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30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5736" y="796894"/>
            <a:ext cx="110564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问题讨论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AutoNum type="arabicPeriod"/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请各组交通本组所分的主题。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9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5959" y="1015872"/>
            <a:ext cx="1110695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4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3—</a:t>
            </a:r>
            <a:r>
              <a:rPr lang="zh-CN" altLang="en-US" sz="3200" dirty="0">
                <a:solidFill>
                  <a:schemeClr val="bg1"/>
                </a:solidFill>
              </a:rPr>
              <a:t>我在父亲面前为孝子，在母亲眼中为独一的娇儿。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4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10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我</a:t>
            </a:r>
            <a:r>
              <a:rPr lang="zh-CN" altLang="en-US" sz="3200" dirty="0">
                <a:solidFill>
                  <a:schemeClr val="bg1"/>
                </a:solidFill>
              </a:rPr>
              <a:t>儿，你要听受我的言语，就必延年益</a:t>
            </a:r>
            <a:r>
              <a:rPr lang="zh-CN" altLang="en-US" sz="3200" dirty="0" smtClean="0">
                <a:solidFill>
                  <a:schemeClr val="bg1"/>
                </a:solidFill>
              </a:rPr>
              <a:t>寿。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13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智</a:t>
            </a:r>
            <a:r>
              <a:rPr lang="zh-CN" altLang="en-US" sz="3200" dirty="0">
                <a:solidFill>
                  <a:schemeClr val="bg1"/>
                </a:solidFill>
              </a:rPr>
              <a:t>慧子听父亲的教训；亵慢人不听责备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23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22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你</a:t>
            </a:r>
            <a:r>
              <a:rPr lang="zh-CN" altLang="en-US" sz="3200" dirty="0">
                <a:solidFill>
                  <a:schemeClr val="bg1"/>
                </a:solidFill>
              </a:rPr>
              <a:t>要听从生你的父亲；你母亲老了，也不可藐</a:t>
            </a:r>
            <a:r>
              <a:rPr lang="zh-CN" altLang="en-US" sz="3200" dirty="0" smtClean="0">
                <a:solidFill>
                  <a:schemeClr val="bg1"/>
                </a:solidFill>
              </a:rPr>
              <a:t>视他</a:t>
            </a:r>
            <a:r>
              <a:rPr lang="zh-CN" altLang="en-US" sz="3200" dirty="0">
                <a:solidFill>
                  <a:schemeClr val="bg1"/>
                </a:solidFill>
              </a:rPr>
              <a:t>。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98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0094" y="539373"/>
            <a:ext cx="1110695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取悦父母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10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所</a:t>
            </a:r>
            <a:r>
              <a:rPr lang="zh-CN" altLang="en-US" sz="3200" dirty="0">
                <a:solidFill>
                  <a:schemeClr val="bg1"/>
                </a:solidFill>
              </a:rPr>
              <a:t>罗门的箴言：智慧之子使父亲欢乐；愚昧之子</a:t>
            </a:r>
            <a:r>
              <a:rPr lang="zh-CN" altLang="en-US" sz="3200" dirty="0" smtClean="0">
                <a:solidFill>
                  <a:schemeClr val="bg1"/>
                </a:solidFill>
              </a:rPr>
              <a:t>叫母</a:t>
            </a:r>
            <a:r>
              <a:rPr lang="zh-CN" altLang="en-US" sz="3200" dirty="0">
                <a:solidFill>
                  <a:schemeClr val="bg1"/>
                </a:solidFill>
              </a:rPr>
              <a:t>亲担忧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17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21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生</a:t>
            </a:r>
            <a:r>
              <a:rPr lang="zh-CN" altLang="en-US" sz="3200" dirty="0">
                <a:solidFill>
                  <a:schemeClr val="bg1"/>
                </a:solidFill>
              </a:rPr>
              <a:t>愚昧子的，必自愁苦；愚顽人的父毫无喜乐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17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25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愚</a:t>
            </a:r>
            <a:r>
              <a:rPr lang="zh-CN" altLang="en-US" sz="3200" dirty="0">
                <a:solidFill>
                  <a:schemeClr val="bg1"/>
                </a:solidFill>
              </a:rPr>
              <a:t>昧子使父亲愁烦，使母亲忧苦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23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24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义</a:t>
            </a:r>
            <a:r>
              <a:rPr lang="zh-CN" altLang="en-US" sz="3200" dirty="0">
                <a:solidFill>
                  <a:schemeClr val="bg1"/>
                </a:solidFill>
              </a:rPr>
              <a:t>人的父亲必大得快乐；人生智慧的儿子，必</a:t>
            </a:r>
            <a:r>
              <a:rPr lang="zh-CN" altLang="en-US" sz="3200" dirty="0" smtClean="0">
                <a:solidFill>
                  <a:schemeClr val="bg1"/>
                </a:solidFill>
              </a:rPr>
              <a:t>因他</a:t>
            </a:r>
            <a:r>
              <a:rPr lang="zh-CN" altLang="en-US" sz="3200" dirty="0">
                <a:solidFill>
                  <a:schemeClr val="bg1"/>
                </a:solidFill>
              </a:rPr>
              <a:t>欢喜。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23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25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你</a:t>
            </a:r>
            <a:r>
              <a:rPr lang="zh-CN" altLang="en-US" sz="3200" dirty="0">
                <a:solidFill>
                  <a:schemeClr val="bg1"/>
                </a:solidFill>
              </a:rPr>
              <a:t>要使父母欢喜，使生你的快乐。 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97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9466" y="876045"/>
            <a:ext cx="1122323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不藐视父母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15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5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愚</a:t>
            </a:r>
            <a:r>
              <a:rPr lang="zh-CN" altLang="en-US" sz="3200" dirty="0">
                <a:solidFill>
                  <a:schemeClr val="bg1"/>
                </a:solidFill>
              </a:rPr>
              <a:t>妄人藐视父亲的管教；领受责备的，得着</a:t>
            </a:r>
            <a:r>
              <a:rPr lang="zh-CN" altLang="en-US" sz="3200" dirty="0" smtClean="0">
                <a:solidFill>
                  <a:schemeClr val="bg1"/>
                </a:solidFill>
              </a:rPr>
              <a:t>见识</a:t>
            </a:r>
            <a:r>
              <a:rPr lang="zh-CN" altLang="en-US" sz="3200" dirty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23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22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你</a:t>
            </a:r>
            <a:r>
              <a:rPr lang="zh-CN" altLang="en-US" sz="3200" dirty="0">
                <a:solidFill>
                  <a:schemeClr val="bg1"/>
                </a:solidFill>
              </a:rPr>
              <a:t>要听从生你的父亲；你母亲老了，也不可藐</a:t>
            </a:r>
            <a:r>
              <a:rPr lang="zh-CN" altLang="en-US" sz="3200" dirty="0" smtClean="0">
                <a:solidFill>
                  <a:schemeClr val="bg1"/>
                </a:solidFill>
              </a:rPr>
              <a:t>视他</a:t>
            </a:r>
            <a:r>
              <a:rPr lang="zh-CN" altLang="en-US" sz="3200" dirty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30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17—</a:t>
            </a:r>
            <a:r>
              <a:rPr lang="zh-CN" altLang="en-US" sz="3200" dirty="0">
                <a:solidFill>
                  <a:schemeClr val="bg1"/>
                </a:solidFill>
              </a:rPr>
              <a:t>戏笑父亲、藐视而不听从母亲的，他的眼睛必</a:t>
            </a:r>
            <a:r>
              <a:rPr lang="zh-CN" altLang="en-US" sz="3200" dirty="0" smtClean="0">
                <a:solidFill>
                  <a:schemeClr val="bg1"/>
                </a:solidFill>
              </a:rPr>
              <a:t>为谷</a:t>
            </a:r>
            <a:r>
              <a:rPr lang="zh-CN" altLang="en-US" sz="3200" dirty="0">
                <a:solidFill>
                  <a:schemeClr val="bg1"/>
                </a:solidFill>
              </a:rPr>
              <a:t>中的乌鸦啄出来，为鹰雏所吃。 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4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6587" y="660380"/>
            <a:ext cx="11223231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不虐待父母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19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26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虐</a:t>
            </a:r>
            <a:r>
              <a:rPr lang="zh-CN" altLang="en-US" sz="3200" dirty="0">
                <a:solidFill>
                  <a:schemeClr val="bg1"/>
                </a:solidFill>
              </a:rPr>
              <a:t>待父亲、撵出母亲的，是贻羞致辱之子。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20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20—</a:t>
            </a:r>
            <a:r>
              <a:rPr lang="zh-CN" altLang="en-US" sz="3200" dirty="0">
                <a:solidFill>
                  <a:schemeClr val="bg1"/>
                </a:solidFill>
              </a:rPr>
              <a:t>咒骂父母的，他的灯必灭，变为漆黑的黑暗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>
                <a:solidFill>
                  <a:schemeClr val="bg1"/>
                </a:solidFill>
              </a:rPr>
              <a:t>提前</a:t>
            </a:r>
            <a:r>
              <a:rPr lang="en-US" altLang="zh-CN" sz="3200" dirty="0">
                <a:solidFill>
                  <a:schemeClr val="bg1"/>
                </a:solidFill>
              </a:rPr>
              <a:t>5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8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人</a:t>
            </a:r>
            <a:r>
              <a:rPr lang="zh-CN" altLang="en-US" sz="3200" dirty="0">
                <a:solidFill>
                  <a:schemeClr val="bg1"/>
                </a:solidFill>
              </a:rPr>
              <a:t>若不看顾亲属，就是背了真道，比不信</a:t>
            </a:r>
            <a:r>
              <a:rPr lang="zh-CN" altLang="en-US" sz="3200" dirty="0" smtClean="0">
                <a:solidFill>
                  <a:schemeClr val="bg1"/>
                </a:solidFill>
              </a:rPr>
              <a:t>的人还</a:t>
            </a:r>
            <a:r>
              <a:rPr lang="zh-CN" altLang="en-US" sz="3200" dirty="0">
                <a:solidFill>
                  <a:schemeClr val="bg1"/>
                </a:solidFill>
              </a:rPr>
              <a:t>不好，不看顾自己家里的人，更是如此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schemeClr val="bg1"/>
                </a:solidFill>
              </a:rPr>
              <a:t>出 </a:t>
            </a:r>
            <a:r>
              <a:rPr lang="en-US" altLang="zh-CN" sz="3200" dirty="0" smtClean="0">
                <a:solidFill>
                  <a:schemeClr val="bg1"/>
                </a:solidFill>
              </a:rPr>
              <a:t>21</a:t>
            </a:r>
            <a:r>
              <a:rPr lang="en-US" altLang="zh-CN" sz="3200" dirty="0">
                <a:solidFill>
                  <a:schemeClr val="bg1"/>
                </a:solidFill>
              </a:rPr>
              <a:t>: 15— </a:t>
            </a:r>
            <a:r>
              <a:rPr lang="zh-CN" altLang="en-US" sz="3200" dirty="0">
                <a:solidFill>
                  <a:schemeClr val="bg1"/>
                </a:solidFill>
              </a:rPr>
              <a:t>打父母的，必要把他治死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schemeClr val="bg1"/>
                </a:solidFill>
              </a:rPr>
              <a:t>出</a:t>
            </a:r>
            <a:r>
              <a:rPr lang="en-US" altLang="zh-CN" sz="3200" dirty="0" smtClean="0">
                <a:solidFill>
                  <a:schemeClr val="bg1"/>
                </a:solidFill>
              </a:rPr>
              <a:t> 21: 17—</a:t>
            </a:r>
            <a:r>
              <a:rPr lang="zh-CN" altLang="en-US" sz="3200" dirty="0" smtClean="0">
                <a:solidFill>
                  <a:schemeClr val="bg1"/>
                </a:solidFill>
              </a:rPr>
              <a:t>咒骂父母的，必要把他治死。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schemeClr val="bg1"/>
                </a:solidFill>
              </a:rPr>
              <a:t> 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19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9466" y="478639"/>
            <a:ext cx="10794334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schemeClr val="bg1"/>
                </a:solidFill>
              </a:rPr>
              <a:t>可</a:t>
            </a:r>
            <a:r>
              <a:rPr lang="en-US" altLang="zh-CN" sz="3200" dirty="0" smtClean="0">
                <a:solidFill>
                  <a:schemeClr val="bg1"/>
                </a:solidFill>
              </a:rPr>
              <a:t> 7:10— </a:t>
            </a:r>
            <a:r>
              <a:rPr lang="zh-CN" altLang="en-US" sz="3200" dirty="0" smtClean="0">
                <a:solidFill>
                  <a:schemeClr val="bg1"/>
                </a:solidFill>
              </a:rPr>
              <a:t>摩</a:t>
            </a:r>
            <a:r>
              <a:rPr lang="zh-CN" altLang="en-US" sz="3200" dirty="0">
                <a:solidFill>
                  <a:schemeClr val="bg1"/>
                </a:solidFill>
              </a:rPr>
              <a:t>西说，当孝敬父母。又说，咒骂父母的，必治死他</a:t>
            </a:r>
            <a:r>
              <a:rPr lang="zh-CN" altLang="en-US" sz="3200" dirty="0" smtClean="0">
                <a:solidFill>
                  <a:schemeClr val="bg1"/>
                </a:solidFill>
              </a:rPr>
              <a:t>。你</a:t>
            </a:r>
            <a:r>
              <a:rPr lang="zh-CN" altLang="en-US" sz="3200" dirty="0">
                <a:solidFill>
                  <a:schemeClr val="bg1"/>
                </a:solidFill>
              </a:rPr>
              <a:t>们倒说，人若对父母说，我所当奉给你的，已经作了各耳</a:t>
            </a:r>
            <a:r>
              <a:rPr lang="zh-CN" altLang="en-US" sz="3200" dirty="0" smtClean="0">
                <a:solidFill>
                  <a:schemeClr val="bg1"/>
                </a:solidFill>
              </a:rPr>
              <a:t>板（各</a:t>
            </a:r>
            <a:r>
              <a:rPr lang="zh-CN" altLang="en-US" sz="3200" dirty="0">
                <a:solidFill>
                  <a:schemeClr val="bg1"/>
                </a:solidFill>
              </a:rPr>
              <a:t>耳板，就是供献的意思</a:t>
            </a:r>
            <a:r>
              <a:rPr lang="zh-CN" altLang="en-US" sz="3200" dirty="0" smtClean="0">
                <a:solidFill>
                  <a:schemeClr val="bg1"/>
                </a:solidFill>
              </a:rPr>
              <a:t>），以</a:t>
            </a:r>
            <a:r>
              <a:rPr lang="zh-CN" altLang="en-US" sz="3200" dirty="0">
                <a:solidFill>
                  <a:schemeClr val="bg1"/>
                </a:solidFill>
              </a:rPr>
              <a:t>后你们就不容他再奉养父母</a:t>
            </a:r>
            <a:r>
              <a:rPr lang="zh-CN" altLang="en-US" sz="3200" dirty="0" smtClean="0">
                <a:solidFill>
                  <a:schemeClr val="bg1"/>
                </a:solidFill>
              </a:rPr>
              <a:t>。这</a:t>
            </a:r>
            <a:r>
              <a:rPr lang="zh-CN" altLang="en-US" sz="3200" dirty="0">
                <a:solidFill>
                  <a:schemeClr val="bg1"/>
                </a:solidFill>
              </a:rPr>
              <a:t>就是你们承接遗传，废了神的道。你们还作许多这样的</a:t>
            </a:r>
            <a:r>
              <a:rPr lang="zh-CN" altLang="en-US" sz="3200" dirty="0" smtClean="0">
                <a:solidFill>
                  <a:schemeClr val="bg1"/>
                </a:solidFill>
              </a:rPr>
              <a:t>事。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 marL="457200" indent="-457200">
              <a:spcBef>
                <a:spcPts val="3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不放纵自己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28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7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谨</a:t>
            </a:r>
            <a:r>
              <a:rPr lang="zh-CN" altLang="en-US" sz="3200" dirty="0">
                <a:solidFill>
                  <a:schemeClr val="bg1"/>
                </a:solidFill>
              </a:rPr>
              <a:t>守律法的，是智慧之子；与贪食人作伴的， 却羞辱其父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29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15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杖</a:t>
            </a:r>
            <a:r>
              <a:rPr lang="zh-CN" altLang="en-US" sz="3200" dirty="0">
                <a:solidFill>
                  <a:schemeClr val="bg1"/>
                </a:solidFill>
              </a:rPr>
              <a:t>打和责备能加增智慧；放纵的儿子使母亲 羞愧。 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05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0094" y="640913"/>
            <a:ext cx="11106954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solidFill>
                  <a:schemeClr val="bg1"/>
                </a:solidFill>
              </a:rPr>
              <a:t>教</a:t>
            </a:r>
            <a:r>
              <a:rPr lang="zh-CN" altLang="en-US" sz="4000" dirty="0" smtClean="0">
                <a:solidFill>
                  <a:schemeClr val="bg1"/>
                </a:solidFill>
              </a:rPr>
              <a:t>养儿女</a:t>
            </a:r>
            <a:endParaRPr lang="en-US" altLang="zh-CN" sz="4000" dirty="0" smtClean="0">
              <a:solidFill>
                <a:schemeClr val="bg1"/>
              </a:solidFill>
            </a:endParaRPr>
          </a:p>
          <a:p>
            <a:pPr algn="ctr"/>
            <a:endParaRPr lang="en-US" altLang="zh-CN" sz="2400" dirty="0" smtClean="0">
              <a:solidFill>
                <a:schemeClr val="bg1"/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教养儿女的目的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2:  5— </a:t>
            </a:r>
            <a:r>
              <a:rPr lang="zh-CN" altLang="en-US" sz="3200" dirty="0" smtClean="0">
                <a:solidFill>
                  <a:schemeClr val="bg1"/>
                </a:solidFill>
              </a:rPr>
              <a:t>你就</a:t>
            </a:r>
            <a:r>
              <a:rPr lang="zh-CN" altLang="en-US" sz="3200" dirty="0">
                <a:solidFill>
                  <a:schemeClr val="bg1"/>
                </a:solidFill>
              </a:rPr>
              <a:t>明白敬畏耶和华，得以认识神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9:10 —</a:t>
            </a:r>
            <a:r>
              <a:rPr lang="zh-CN" altLang="en-US" sz="3200" dirty="0" smtClean="0">
                <a:solidFill>
                  <a:schemeClr val="bg1"/>
                </a:solidFill>
              </a:rPr>
              <a:t>敬</a:t>
            </a:r>
            <a:r>
              <a:rPr lang="zh-CN" altLang="en-US" sz="3200" dirty="0">
                <a:solidFill>
                  <a:schemeClr val="bg1"/>
                </a:solidFill>
              </a:rPr>
              <a:t>畏耶和华，是智慧的开端。认识至圣者，便是聪明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chemeClr val="bg1"/>
                </a:solidFill>
              </a:rPr>
              <a:t>教养儿女</a:t>
            </a:r>
            <a:r>
              <a:rPr lang="zh-CN" altLang="en-US" sz="3200" dirty="0" smtClean="0">
                <a:solidFill>
                  <a:schemeClr val="bg1"/>
                </a:solidFill>
              </a:rPr>
              <a:t>的态度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3:5-6 — </a:t>
            </a:r>
            <a:r>
              <a:rPr lang="zh-CN" altLang="en-US" sz="3200" dirty="0">
                <a:solidFill>
                  <a:schemeClr val="bg1"/>
                </a:solidFill>
              </a:rPr>
              <a:t>你要专心仰赖耶和华，不可倚靠自己的聪明。在你一切所行的事上，都要认定他，他必指引你的路。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15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0094" y="640913"/>
            <a:ext cx="1110695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父母共同的责任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1:  8— </a:t>
            </a:r>
            <a:r>
              <a:rPr lang="zh-CN" altLang="en-US" sz="3200" dirty="0" smtClean="0">
                <a:solidFill>
                  <a:schemeClr val="bg1"/>
                </a:solidFill>
              </a:rPr>
              <a:t>我</a:t>
            </a:r>
            <a:r>
              <a:rPr lang="zh-CN" altLang="en-US" sz="3200" dirty="0">
                <a:solidFill>
                  <a:schemeClr val="bg1"/>
                </a:solidFill>
              </a:rPr>
              <a:t>儿，要听你父亲的训诲，不可离弃你母亲的法则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3:  1— </a:t>
            </a:r>
            <a:r>
              <a:rPr lang="zh-CN" altLang="en-US" sz="3200" dirty="0" smtClean="0">
                <a:solidFill>
                  <a:schemeClr val="bg1"/>
                </a:solidFill>
              </a:rPr>
              <a:t>我</a:t>
            </a:r>
            <a:r>
              <a:rPr lang="zh-CN" altLang="en-US" sz="3200" dirty="0">
                <a:solidFill>
                  <a:schemeClr val="bg1"/>
                </a:solidFill>
              </a:rPr>
              <a:t>儿，不要忘记我的法则</a:t>
            </a:r>
            <a:r>
              <a:rPr lang="zh-CN" altLang="en-US" sz="3200" dirty="0" smtClean="0">
                <a:solidFill>
                  <a:schemeClr val="bg1"/>
                </a:solidFill>
              </a:rPr>
              <a:t>。你</a:t>
            </a:r>
            <a:r>
              <a:rPr lang="zh-CN" altLang="en-US" sz="3200" dirty="0">
                <a:solidFill>
                  <a:schemeClr val="bg1"/>
                </a:solidFill>
              </a:rPr>
              <a:t>心要谨守我的诫命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6</a:t>
            </a:r>
            <a:r>
              <a:rPr lang="en-US" altLang="zh-CN" sz="3200" dirty="0" smtClean="0">
                <a:solidFill>
                  <a:schemeClr val="bg1"/>
                </a:solidFill>
              </a:rPr>
              <a:t>:  20</a:t>
            </a:r>
            <a:r>
              <a:rPr lang="en-US" altLang="zh-CN" sz="3200" dirty="0">
                <a:solidFill>
                  <a:schemeClr val="bg1"/>
                </a:solidFill>
              </a:rPr>
              <a:t>— </a:t>
            </a:r>
            <a:r>
              <a:rPr lang="zh-CN" altLang="en-US" sz="3200" dirty="0">
                <a:solidFill>
                  <a:schemeClr val="bg1"/>
                </a:solidFill>
              </a:rPr>
              <a:t>我儿，要谨守你父亲的诫命，不可离弃你母亲的法则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schemeClr val="bg1"/>
                </a:solidFill>
              </a:rPr>
              <a:t>弗</a:t>
            </a:r>
            <a:r>
              <a:rPr lang="en-US" altLang="zh-CN" sz="3200" dirty="0" smtClean="0">
                <a:solidFill>
                  <a:schemeClr val="bg1"/>
                </a:solidFill>
              </a:rPr>
              <a:t>6:  4</a:t>
            </a:r>
            <a:r>
              <a:rPr lang="en-US" altLang="zh-CN" sz="3200" dirty="0">
                <a:solidFill>
                  <a:schemeClr val="bg1"/>
                </a:solidFill>
              </a:rPr>
              <a:t>— </a:t>
            </a:r>
            <a:r>
              <a:rPr lang="zh-CN" altLang="en-US" sz="3200" dirty="0">
                <a:solidFill>
                  <a:schemeClr val="bg1"/>
                </a:solidFill>
              </a:rPr>
              <a:t>你们作父亲的，不要惹儿女的气，只要照着主的教训和警戒，养育他们。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30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11688</TotalTime>
  <Words>2368</Words>
  <Application>Microsoft Office PowerPoint</Application>
  <PresentationFormat>Widescreen</PresentationFormat>
  <Paragraphs>147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新細明體</vt:lpstr>
      <vt:lpstr>宋体</vt:lpstr>
      <vt:lpstr>宋体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 Yong</dc:creator>
  <cp:lastModifiedBy>Xu Yong</cp:lastModifiedBy>
  <cp:revision>327</cp:revision>
  <cp:lastPrinted>2018-08-04T00:09:55Z</cp:lastPrinted>
  <dcterms:created xsi:type="dcterms:W3CDTF">2015-02-06T23:27:26Z</dcterms:created>
  <dcterms:modified xsi:type="dcterms:W3CDTF">2018-08-04T01:21:49Z</dcterms:modified>
</cp:coreProperties>
</file>