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381" r:id="rId3"/>
    <p:sldId id="395" r:id="rId4"/>
    <p:sldId id="370" r:id="rId5"/>
    <p:sldId id="403" r:id="rId6"/>
    <p:sldId id="402" r:id="rId7"/>
    <p:sldId id="384" r:id="rId8"/>
    <p:sldId id="396" r:id="rId9"/>
    <p:sldId id="388" r:id="rId10"/>
    <p:sldId id="386" r:id="rId11"/>
    <p:sldId id="387" r:id="rId12"/>
    <p:sldId id="380" r:id="rId13"/>
    <p:sldId id="382" r:id="rId14"/>
    <p:sldId id="389" r:id="rId15"/>
    <p:sldId id="397" r:id="rId16"/>
    <p:sldId id="390" r:id="rId17"/>
    <p:sldId id="391" r:id="rId18"/>
    <p:sldId id="372" r:id="rId19"/>
    <p:sldId id="392" r:id="rId20"/>
    <p:sldId id="398" r:id="rId21"/>
    <p:sldId id="399" r:id="rId22"/>
    <p:sldId id="400" r:id="rId23"/>
    <p:sldId id="393" r:id="rId24"/>
    <p:sldId id="374" r:id="rId25"/>
    <p:sldId id="394" r:id="rId26"/>
    <p:sldId id="401" r:id="rId27"/>
    <p:sldId id="308"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45D1406F-FBFD-48E5-91F6-EA555B461F0D}">
  <a:tblStyle styleId="{45D1406F-FBFD-48E5-91F6-EA555B461F0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18" autoAdjust="0"/>
    <p:restoredTop sz="94660"/>
  </p:normalViewPr>
  <p:slideViewPr>
    <p:cSldViewPr snapToGrid="0">
      <p:cViewPr>
        <p:scale>
          <a:sx n="80" d="100"/>
          <a:sy n="80" d="100"/>
        </p:scale>
        <p:origin x="-72" y="-8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zh-C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7942157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43bbb227e1_0_1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43bbb227e1_0_10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83" name="Google Shape;283;g43bbb227e1_0_10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43bbb227e1_0_1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43bbb227e1_0_10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g43bbb227e1_0_10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13</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43bbb227e1_0_1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43bbb227e1_0_10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g43bbb227e1_0_10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14</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43bbb227e1_0_1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43bbb227e1_0_10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g43bbb227e1_0_10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15</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43bbb227e1_0_1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43bbb227e1_0_1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9" name="Google Shape;299;g43bbb227e1_0_12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16</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43bbb227e1_0_1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43bbb227e1_0_1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9" name="Google Shape;299;g43bbb227e1_0_12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17</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43bbb227e1_0_1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43bbb227e1_0_1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9" name="Google Shape;299;g43bbb227e1_0_12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18</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43bbb227e1_0_1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43bbb227e1_0_1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9" name="Google Shape;299;g43bbb227e1_0_12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19</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43bbb227e1_0_1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43bbb227e1_0_1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9" name="Google Shape;299;g43bbb227e1_0_12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20</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43bbb227e1_0_1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43bbb227e1_0_1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9" name="Google Shape;299;g43bbb227e1_0_12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21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43bbb227e1_0_1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43bbb227e1_0_10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g43bbb227e1_0_10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3</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43bbb227e1_0_1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43bbb227e1_0_1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9" name="Google Shape;299;g43bbb227e1_0_12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22</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43bbb227e1_0_1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4" name="Google Shape;314;g43bbb227e1_0_1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5" name="Google Shape;315;g43bbb227e1_0_13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23</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43bbb227e1_0_1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4" name="Google Shape;314;g43bbb227e1_0_1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5" name="Google Shape;315;g43bbb227e1_0_13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24</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43bbb227e1_0_1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4" name="Google Shape;314;g43bbb227e1_0_1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5" name="Google Shape;315;g43bbb227e1_0_13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25</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9" name="Google Shape;469;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43bbb227e1_0_1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43bbb227e1_0_10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g43bbb227e1_0_10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19F96FF-708D-499E-AEB4-C388BE51C8EC}" type="slidenum">
              <a:rPr lang="zh-TW" altLang="en-US"/>
              <a:pPr eaLnBrk="1" hangingPunct="1"/>
              <a:t>5</a:t>
            </a:fld>
            <a:endParaRPr lang="en-US" altLang="zh-TW"/>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zh-TW" alt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43bbb227e1_0_1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43bbb227e1_0_10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g43bbb227e1_0_10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43bbb227e1_0_1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43bbb227e1_0_10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g43bbb227e1_0_10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43bbb227e1_0_1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43bbb227e1_0_10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g43bbb227e1_0_10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43bbb227e1_0_1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43bbb227e1_0_10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83" name="Google Shape;283;g43bbb227e1_0_10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43bbb227e1_0_1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43bbb227e1_0_10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83" name="Google Shape;283;g43bbb227e1_0_10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
        <p:nvSpPr>
          <p:cNvPr id="28" name="Google Shape;28;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Google Shape;29;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Google Shape;30;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Google Shape;33;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4" name="Google Shape;34;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6" name="Google Shape;36;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6" name="Google Shape;46;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7" name="Google Shape;47;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0" name="Google Shape;50;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1" name="Google Shape;51;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876128" y="775075"/>
            <a:ext cx="7772400" cy="161186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5400"/>
              <a:buFont typeface="Calibri"/>
              <a:buNone/>
            </a:pPr>
            <a:r>
              <a:rPr lang="zh-CN" sz="5400" b="1" i="0" u="none" strike="noStrike" cap="none" dirty="0">
                <a:solidFill>
                  <a:schemeClr val="dk1"/>
                </a:solidFill>
                <a:latin typeface="Calibri"/>
                <a:ea typeface="Calibri"/>
                <a:cs typeface="Calibri"/>
                <a:sym typeface="Calibri"/>
              </a:rPr>
              <a:t>耶利米</a:t>
            </a:r>
            <a:r>
              <a:rPr lang="zh-CN" sz="5400" b="1" i="0" u="none" strike="noStrike" cap="none" dirty="0" smtClean="0">
                <a:solidFill>
                  <a:schemeClr val="dk1"/>
                </a:solidFill>
                <a:latin typeface="Calibri"/>
                <a:ea typeface="Calibri"/>
                <a:cs typeface="Calibri"/>
                <a:sym typeface="Calibri"/>
              </a:rPr>
              <a:t>书</a:t>
            </a:r>
            <a:r>
              <a:rPr lang="zh-CN" altLang="en-US" sz="5400" b="1" i="0" u="none" strike="noStrike" cap="none" dirty="0" smtClean="0">
                <a:solidFill>
                  <a:schemeClr val="dk1"/>
                </a:solidFill>
                <a:latin typeface="Calibri"/>
                <a:ea typeface="Calibri"/>
                <a:cs typeface="Calibri"/>
                <a:sym typeface="Calibri"/>
              </a:rPr>
              <a:t>（二）</a:t>
            </a:r>
            <a:r>
              <a:rPr lang="en-US" altLang="zh-CN" sz="5400" b="1" i="0" u="none" strike="noStrike" cap="none" dirty="0" smtClean="0">
                <a:solidFill>
                  <a:schemeClr val="dk1"/>
                </a:solidFill>
                <a:latin typeface="Calibri"/>
                <a:ea typeface="Calibri"/>
                <a:cs typeface="Calibri"/>
                <a:sym typeface="Calibri"/>
              </a:rPr>
              <a:t/>
            </a:r>
            <a:br>
              <a:rPr lang="en-US" altLang="zh-CN" sz="5400" b="1" i="0" u="none" strike="noStrike" cap="none" dirty="0" smtClean="0">
                <a:solidFill>
                  <a:schemeClr val="dk1"/>
                </a:solidFill>
                <a:latin typeface="Calibri"/>
                <a:ea typeface="Calibri"/>
                <a:cs typeface="Calibri"/>
                <a:sym typeface="Calibri"/>
              </a:rPr>
            </a:br>
            <a:r>
              <a:rPr lang="en-US" altLang="zh-CN" sz="5400" b="1" i="0" u="none" strike="noStrike" cap="none" dirty="0" smtClean="0">
                <a:solidFill>
                  <a:schemeClr val="dk1"/>
                </a:solidFill>
                <a:latin typeface="Calibri"/>
                <a:ea typeface="Calibri"/>
                <a:cs typeface="Calibri"/>
                <a:sym typeface="Calibri"/>
              </a:rPr>
              <a:t>7-17</a:t>
            </a:r>
            <a:r>
              <a:rPr lang="zh-CN" altLang="en-US" sz="5400" b="1" i="0" u="none" strike="noStrike" cap="none" dirty="0" smtClean="0">
                <a:solidFill>
                  <a:schemeClr val="dk1"/>
                </a:solidFill>
                <a:latin typeface="Calibri"/>
                <a:ea typeface="Calibri"/>
                <a:cs typeface="Calibri"/>
                <a:sym typeface="Calibri"/>
              </a:rPr>
              <a:t>章</a:t>
            </a:r>
            <a:r>
              <a:rPr lang="zh-CN" sz="5400" b="0" i="0" u="none" strike="noStrike" cap="none" dirty="0" smtClean="0">
                <a:solidFill>
                  <a:schemeClr val="dk1"/>
                </a:solidFill>
                <a:latin typeface="Calibri"/>
                <a:ea typeface="Calibri"/>
                <a:cs typeface="Calibri"/>
                <a:sym typeface="Calibri"/>
              </a:rPr>
              <a:t> </a:t>
            </a:r>
            <a:endParaRPr sz="5400" b="1" i="0" u="none" strike="noStrike" cap="none" dirty="0">
              <a:solidFill>
                <a:schemeClr val="dk1"/>
              </a:solidFill>
              <a:latin typeface="Calibri"/>
              <a:ea typeface="Calibri"/>
              <a:cs typeface="Calibri"/>
              <a:sym typeface="Calibri"/>
            </a:endParaRPr>
          </a:p>
        </p:txBody>
      </p:sp>
      <p:sp>
        <p:nvSpPr>
          <p:cNvPr id="89" name="Google Shape;89;p13"/>
          <p:cNvSpPr txBox="1">
            <a:spLocks noGrp="1"/>
          </p:cNvSpPr>
          <p:nvPr>
            <p:ph type="subTitle" idx="1"/>
          </p:nvPr>
        </p:nvSpPr>
        <p:spPr>
          <a:xfrm>
            <a:off x="1403648" y="6021288"/>
            <a:ext cx="6400800" cy="419891"/>
          </a:xfrm>
          <a:prstGeom prst="rect">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Clr>
                <a:srgbClr val="888888"/>
              </a:buClr>
              <a:buSzPts val="2480"/>
              <a:buFont typeface="Arial"/>
              <a:buNone/>
            </a:pPr>
            <a:r>
              <a:rPr lang="zh-CN" sz="2480" b="0" i="0" u="none" strike="noStrike" cap="none" dirty="0">
                <a:solidFill>
                  <a:srgbClr val="888888"/>
                </a:solidFill>
                <a:latin typeface="Calibri"/>
                <a:ea typeface="Calibri"/>
                <a:cs typeface="Calibri"/>
                <a:sym typeface="Calibri"/>
              </a:rPr>
              <a:t>圣经概</a:t>
            </a:r>
            <a:r>
              <a:rPr lang="zh-CN" sz="2480" b="0" i="0" u="none" strike="noStrike" cap="none" dirty="0" smtClean="0">
                <a:solidFill>
                  <a:srgbClr val="888888"/>
                </a:solidFill>
                <a:latin typeface="Calibri"/>
                <a:ea typeface="Calibri"/>
                <a:cs typeface="Calibri"/>
                <a:sym typeface="Calibri"/>
              </a:rPr>
              <a:t>览</a:t>
            </a:r>
            <a:r>
              <a:rPr lang="en-US" altLang="zh-CN" sz="2480" b="0" i="0" u="none" strike="noStrike" cap="none" smtClean="0">
                <a:solidFill>
                  <a:srgbClr val="888888"/>
                </a:solidFill>
                <a:latin typeface="Calibri"/>
                <a:ea typeface="Calibri"/>
                <a:cs typeface="Calibri"/>
                <a:sym typeface="Calibri"/>
              </a:rPr>
              <a:t>     11.11.2018</a:t>
            </a:r>
            <a:endParaRPr sz="2480" b="0" i="0" u="none" strike="noStrike" cap="none" dirty="0">
              <a:solidFill>
                <a:srgbClr val="888888"/>
              </a:solidFill>
              <a:latin typeface="Calibri"/>
              <a:ea typeface="Calibri"/>
              <a:cs typeface="Calibri"/>
              <a:sym typeface="Calibri"/>
            </a:endParaRPr>
          </a:p>
        </p:txBody>
      </p:sp>
      <p:sp>
        <p:nvSpPr>
          <p:cNvPr id="90" name="Google Shape;90;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altLang="zh-CN" sz="1200" b="0" i="0" u="none" strike="noStrike" cap="none">
                <a:solidFill>
                  <a:srgbClr val="888888"/>
                </a:solidFill>
                <a:latin typeface="Calibri"/>
                <a:ea typeface="Calibri"/>
                <a:cs typeface="Calibri"/>
                <a:sym typeface="Calibri"/>
              </a:rPr>
              <a:t>1</a:t>
            </a:fld>
            <a:endParaRPr sz="1200" b="0" i="0" u="none" strike="noStrike" cap="none">
              <a:solidFill>
                <a:srgbClr val="888888"/>
              </a:solidFill>
              <a:latin typeface="Calibri"/>
              <a:ea typeface="Calibri"/>
              <a:cs typeface="Calibri"/>
              <a:sym typeface="Calibri"/>
            </a:endParaRPr>
          </a:p>
        </p:txBody>
      </p:sp>
      <p:pic>
        <p:nvPicPr>
          <p:cNvPr id="5122" name="Picture 2" descr="背道的儿女啊，回来吧！"/>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4175" y="2523547"/>
            <a:ext cx="5114143" cy="32730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1"/>
          <p:cNvSpPr txBox="1">
            <a:spLocks noGrp="1"/>
          </p:cNvSpPr>
          <p:nvPr>
            <p:ph type="title"/>
          </p:nvPr>
        </p:nvSpPr>
        <p:spPr>
          <a:xfrm>
            <a:off x="457200" y="274638"/>
            <a:ext cx="8229600" cy="639762"/>
          </a:xfrm>
          <a:prstGeom prst="rect">
            <a:avLst/>
          </a:prstGeom>
        </p:spPr>
        <p:txBody>
          <a:bodyPr spcFirstLastPara="1" wrap="square" lIns="91425" tIns="45700" rIns="91425" bIns="45700" anchor="ctr" anchorCtr="0">
            <a:noAutofit/>
          </a:bodyPr>
          <a:lstStyle/>
          <a:p>
            <a:pPr lvl="0"/>
            <a:r>
              <a:rPr lang="zh-CN" altLang="en-US" sz="3600" b="1" dirty="0" smtClean="0">
                <a:latin typeface="SimHei" panose="02010609060101010101" pitchFamily="49" charset="-122"/>
                <a:ea typeface="SimHei" panose="02010609060101010101" pitchFamily="49" charset="-122"/>
              </a:rPr>
              <a:t>第三篇</a:t>
            </a:r>
            <a:r>
              <a:rPr lang="zh-CN" altLang="en-US" sz="3600" b="1" dirty="0">
                <a:latin typeface="SimHei" panose="02010609060101010101" pitchFamily="49" charset="-122"/>
                <a:ea typeface="SimHei" panose="02010609060101010101" pitchFamily="49" charset="-122"/>
              </a:rPr>
              <a:t>信息</a:t>
            </a:r>
            <a:r>
              <a:rPr lang="zh-CN" altLang="en-US" sz="3600" b="1" dirty="0" smtClean="0">
                <a:latin typeface="SimHei" panose="02010609060101010101" pitchFamily="49" charset="-122"/>
                <a:ea typeface="SimHei" panose="02010609060101010101" pitchFamily="49" charset="-122"/>
              </a:rPr>
              <a:t>（</a:t>
            </a:r>
            <a:r>
              <a:rPr lang="en-US" altLang="zh-CN" sz="3600" b="1" dirty="0" smtClean="0">
                <a:latin typeface="SimHei" panose="02010609060101010101" pitchFamily="49" charset="-122"/>
                <a:ea typeface="SimHei" panose="02010609060101010101" pitchFamily="49" charset="-122"/>
              </a:rPr>
              <a:t>7-10</a:t>
            </a:r>
            <a:r>
              <a:rPr lang="zh-CN" altLang="en-US" sz="3600" b="1" dirty="0" smtClean="0">
                <a:latin typeface="SimHei" panose="02010609060101010101" pitchFamily="49" charset="-122"/>
                <a:ea typeface="SimHei" panose="02010609060101010101" pitchFamily="49" charset="-122"/>
              </a:rPr>
              <a:t>章）圣殿讲道</a:t>
            </a:r>
            <a:endParaRPr sz="3600" dirty="0"/>
          </a:p>
        </p:txBody>
      </p:sp>
      <p:sp>
        <p:nvSpPr>
          <p:cNvPr id="286" name="Google Shape;286;p41"/>
          <p:cNvSpPr txBox="1">
            <a:spLocks noGrp="1"/>
          </p:cNvSpPr>
          <p:nvPr>
            <p:ph type="body" idx="1"/>
          </p:nvPr>
        </p:nvSpPr>
        <p:spPr>
          <a:xfrm>
            <a:off x="296884" y="1140032"/>
            <a:ext cx="8597735" cy="5165766"/>
          </a:xfrm>
          <a:prstGeom prst="rect">
            <a:avLst/>
          </a:prstGeom>
        </p:spPr>
        <p:txBody>
          <a:bodyPr spcFirstLastPara="1" wrap="square" lIns="91425" tIns="45700" rIns="91425" bIns="45700" anchor="t" anchorCtr="0">
            <a:noAutofit/>
          </a:bodyPr>
          <a:lstStyle/>
          <a:p>
            <a:pPr marL="25400" indent="0">
              <a:lnSpc>
                <a:spcPct val="150000"/>
              </a:lnSpc>
              <a:buNone/>
            </a:pPr>
            <a:r>
              <a:rPr lang="zh-CN" altLang="en-US" sz="2400" dirty="0" smtClean="0">
                <a:latin typeface="SimHei" panose="02010609060101010101" pitchFamily="49" charset="-122"/>
                <a:ea typeface="SimHei" panose="02010609060101010101" pitchFamily="49" charset="-122"/>
              </a:rPr>
              <a:t>耶和华说：看哪，日子将到，我要刑罚一切受过割礼、心却未 受割礼的，就是埃及、犹大、以东、亚扪人、摩押人，和一切住在旷野剃周围头发的；因为列国人都没有受割礼，以色列人心中也没有受割礼。（耶</a:t>
            </a:r>
            <a:r>
              <a:rPr lang="en-US" altLang="zh-CN" sz="2400" dirty="0" smtClean="0">
                <a:latin typeface="SimHei" panose="02010609060101010101" pitchFamily="49" charset="-122"/>
                <a:ea typeface="SimHei" panose="02010609060101010101" pitchFamily="49" charset="-122"/>
              </a:rPr>
              <a:t>9</a:t>
            </a:r>
            <a:r>
              <a:rPr lang="zh-CN" altLang="en-US" sz="2400" dirty="0" smtClean="0">
                <a:latin typeface="SimHei" panose="02010609060101010101" pitchFamily="49" charset="-122"/>
                <a:ea typeface="SimHei" panose="02010609060101010101" pitchFamily="49" charset="-122"/>
              </a:rPr>
              <a:t>：</a:t>
            </a:r>
            <a:r>
              <a:rPr lang="en-US" altLang="zh-CN" sz="2400" dirty="0" smtClean="0">
                <a:latin typeface="SimHei" panose="02010609060101010101" pitchFamily="49" charset="-122"/>
                <a:ea typeface="SimHei" panose="02010609060101010101" pitchFamily="49" charset="-122"/>
              </a:rPr>
              <a:t>25-26</a:t>
            </a:r>
            <a:r>
              <a:rPr lang="zh-CN" altLang="en-US" sz="2400" dirty="0" smtClean="0">
                <a:latin typeface="SimHei" panose="02010609060101010101" pitchFamily="49" charset="-122"/>
                <a:ea typeface="SimHei" panose="02010609060101010101" pitchFamily="49" charset="-122"/>
              </a:rPr>
              <a:t>）</a:t>
            </a:r>
            <a:endParaRPr lang="en-US" altLang="zh-CN" sz="2400" dirty="0" smtClean="0">
              <a:latin typeface="SimHei" panose="02010609060101010101" pitchFamily="49" charset="-122"/>
              <a:ea typeface="SimHei" panose="02010609060101010101" pitchFamily="49" charset="-122"/>
            </a:endParaRPr>
          </a:p>
          <a:p>
            <a:pPr marL="25400" indent="0">
              <a:lnSpc>
                <a:spcPct val="150000"/>
              </a:lnSpc>
              <a:buNone/>
            </a:pPr>
            <a:endParaRPr lang="zh-CN" altLang="en-US" sz="2400" dirty="0">
              <a:latin typeface="SimHei" panose="02010609060101010101" pitchFamily="49" charset="-122"/>
              <a:ea typeface="SimHei" panose="02010609060101010101" pitchFamily="49" charset="-122"/>
            </a:endParaRPr>
          </a:p>
          <a:p>
            <a:pPr marL="25400" indent="0">
              <a:lnSpc>
                <a:spcPct val="150000"/>
              </a:lnSpc>
              <a:buNone/>
            </a:pPr>
            <a:r>
              <a:rPr lang="zh-CN" altLang="en-US" sz="2400" dirty="0" smtClean="0">
                <a:latin typeface="SimHei" panose="02010609060101010101" pitchFamily="49" charset="-122"/>
                <a:ea typeface="SimHei" panose="02010609060101010101" pitchFamily="49" charset="-122"/>
              </a:rPr>
              <a:t>因为外面作犹太人的，不是真犹太人；外面肉身的割礼，也不是真割礼。惟有里面作的，才是真犹太人；真割礼也是心里的，在乎灵，不在乎仪文。这人的称赞不是从人来的，乃是从神来的。</a:t>
            </a:r>
            <a:r>
              <a:rPr lang="en-US" altLang="zh-CN" sz="2400" dirty="0" smtClean="0">
                <a:latin typeface="SimHei" panose="02010609060101010101" pitchFamily="49" charset="-122"/>
                <a:ea typeface="SimHei" panose="02010609060101010101" pitchFamily="49" charset="-122"/>
              </a:rPr>
              <a:t>(</a:t>
            </a:r>
            <a:r>
              <a:rPr lang="zh-CN" altLang="en-US" sz="2400" dirty="0" smtClean="0">
                <a:latin typeface="SimHei" panose="02010609060101010101" pitchFamily="49" charset="-122"/>
                <a:ea typeface="SimHei" panose="02010609060101010101" pitchFamily="49" charset="-122"/>
              </a:rPr>
              <a:t>罗</a:t>
            </a:r>
            <a:r>
              <a:rPr lang="en-US" altLang="zh-CN" sz="2400" dirty="0" smtClean="0">
                <a:latin typeface="SimHei" panose="02010609060101010101" pitchFamily="49" charset="-122"/>
                <a:ea typeface="SimHei" panose="02010609060101010101" pitchFamily="49" charset="-122"/>
              </a:rPr>
              <a:t>2 </a:t>
            </a:r>
            <a:r>
              <a:rPr lang="zh-CN" altLang="en-US" sz="2400" dirty="0" smtClean="0">
                <a:latin typeface="SimHei" panose="02010609060101010101" pitchFamily="49" charset="-122"/>
                <a:ea typeface="SimHei" panose="02010609060101010101" pitchFamily="49" charset="-122"/>
              </a:rPr>
              <a:t>：</a:t>
            </a:r>
            <a:r>
              <a:rPr lang="en-US" altLang="zh-CN" sz="2400" dirty="0" smtClean="0">
                <a:latin typeface="SimHei" panose="02010609060101010101" pitchFamily="49" charset="-122"/>
                <a:ea typeface="SimHei" panose="02010609060101010101" pitchFamily="49" charset="-122"/>
              </a:rPr>
              <a:t>28-29</a:t>
            </a:r>
            <a:r>
              <a:rPr lang="zh-CN" altLang="en-US" sz="2400" dirty="0" smtClean="0">
                <a:latin typeface="SimHei" panose="02010609060101010101" pitchFamily="49" charset="-122"/>
                <a:ea typeface="SimHei" panose="02010609060101010101" pitchFamily="49" charset="-122"/>
              </a:rPr>
              <a:t>）</a:t>
            </a:r>
            <a:endParaRPr lang="en-US" altLang="zh-CN" sz="2400" dirty="0">
              <a:latin typeface="SimHei" panose="02010609060101010101" pitchFamily="49" charset="-122"/>
              <a:ea typeface="SimHei" panose="02010609060101010101" pitchFamily="49" charset="-122"/>
            </a:endParaRPr>
          </a:p>
          <a:p>
            <a:pPr marL="25400" indent="0">
              <a:lnSpc>
                <a:spcPct val="150000"/>
              </a:lnSpc>
              <a:buNone/>
            </a:pPr>
            <a:r>
              <a:rPr lang="zh-CN" altLang="en-US" sz="2400" dirty="0" smtClean="0">
                <a:latin typeface="SimHei" panose="02010609060101010101" pitchFamily="49" charset="-122"/>
                <a:ea typeface="SimHei" panose="02010609060101010101" pitchFamily="49" charset="-122"/>
              </a:rPr>
              <a:t> </a:t>
            </a:r>
            <a:endParaRPr lang="en-AU" sz="2400" dirty="0">
              <a:latin typeface="SimHei" panose="02010609060101010101" pitchFamily="49" charset="-122"/>
              <a:ea typeface="SimHei" panose="02010609060101010101" pitchFamily="49" charset="-122"/>
            </a:endParaRPr>
          </a:p>
        </p:txBody>
      </p:sp>
      <p:sp>
        <p:nvSpPr>
          <p:cNvPr id="287" name="Google Shape;287;p41"/>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10</a:t>
            </a:fld>
            <a:endParaRPr/>
          </a:p>
        </p:txBody>
      </p:sp>
    </p:spTree>
    <p:extLst>
      <p:ext uri="{BB962C8B-B14F-4D97-AF65-F5344CB8AC3E}">
        <p14:creationId xmlns:p14="http://schemas.microsoft.com/office/powerpoint/2010/main" val="2471364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1"/>
          <p:cNvSpPr txBox="1">
            <a:spLocks noGrp="1"/>
          </p:cNvSpPr>
          <p:nvPr>
            <p:ph type="title"/>
          </p:nvPr>
        </p:nvSpPr>
        <p:spPr>
          <a:xfrm>
            <a:off x="457200" y="274638"/>
            <a:ext cx="8229600" cy="639762"/>
          </a:xfrm>
          <a:prstGeom prst="rect">
            <a:avLst/>
          </a:prstGeom>
        </p:spPr>
        <p:txBody>
          <a:bodyPr spcFirstLastPara="1" wrap="square" lIns="91425" tIns="45700" rIns="91425" bIns="45700" anchor="ctr" anchorCtr="0">
            <a:noAutofit/>
          </a:bodyPr>
          <a:lstStyle/>
          <a:p>
            <a:pPr lvl="0"/>
            <a:r>
              <a:rPr lang="zh-CN" altLang="en-US" sz="3600" b="1" dirty="0" smtClean="0">
                <a:latin typeface="SimHei" panose="02010609060101010101" pitchFamily="49" charset="-122"/>
                <a:ea typeface="SimHei" panose="02010609060101010101" pitchFamily="49" charset="-122"/>
              </a:rPr>
              <a:t>第三篇</a:t>
            </a:r>
            <a:r>
              <a:rPr lang="zh-CN" altLang="en-US" sz="3600" b="1" dirty="0">
                <a:latin typeface="SimHei" panose="02010609060101010101" pitchFamily="49" charset="-122"/>
                <a:ea typeface="SimHei" panose="02010609060101010101" pitchFamily="49" charset="-122"/>
              </a:rPr>
              <a:t>信息</a:t>
            </a:r>
            <a:r>
              <a:rPr lang="zh-CN" altLang="en-US" sz="3600" b="1" dirty="0" smtClean="0">
                <a:latin typeface="SimHei" panose="02010609060101010101" pitchFamily="49" charset="-122"/>
                <a:ea typeface="SimHei" panose="02010609060101010101" pitchFamily="49" charset="-122"/>
              </a:rPr>
              <a:t>（</a:t>
            </a:r>
            <a:r>
              <a:rPr lang="en-US" altLang="zh-CN" sz="3600" b="1" dirty="0" smtClean="0">
                <a:latin typeface="SimHei" panose="02010609060101010101" pitchFamily="49" charset="-122"/>
                <a:ea typeface="SimHei" panose="02010609060101010101" pitchFamily="49" charset="-122"/>
              </a:rPr>
              <a:t>7-10</a:t>
            </a:r>
            <a:r>
              <a:rPr lang="zh-CN" altLang="en-US" sz="3600" b="1" dirty="0" smtClean="0">
                <a:latin typeface="SimHei" panose="02010609060101010101" pitchFamily="49" charset="-122"/>
                <a:ea typeface="SimHei" panose="02010609060101010101" pitchFamily="49" charset="-122"/>
              </a:rPr>
              <a:t>章）圣殿讲道</a:t>
            </a:r>
            <a:endParaRPr sz="3600" dirty="0"/>
          </a:p>
        </p:txBody>
      </p:sp>
      <p:sp>
        <p:nvSpPr>
          <p:cNvPr id="286" name="Google Shape;286;p41"/>
          <p:cNvSpPr txBox="1">
            <a:spLocks noGrp="1"/>
          </p:cNvSpPr>
          <p:nvPr>
            <p:ph type="body" idx="1"/>
          </p:nvPr>
        </p:nvSpPr>
        <p:spPr>
          <a:xfrm>
            <a:off x="296884" y="1140032"/>
            <a:ext cx="8597735" cy="5165766"/>
          </a:xfrm>
          <a:prstGeom prst="rect">
            <a:avLst/>
          </a:prstGeom>
        </p:spPr>
        <p:txBody>
          <a:bodyPr spcFirstLastPara="1" wrap="square" lIns="91425" tIns="45700" rIns="91425" bIns="45700" anchor="t" anchorCtr="0">
            <a:noAutofit/>
          </a:bodyPr>
          <a:lstStyle/>
          <a:p>
            <a:pPr marL="25400" indent="0">
              <a:lnSpc>
                <a:spcPct val="150000"/>
              </a:lnSpc>
              <a:buNone/>
            </a:pPr>
            <a:r>
              <a:rPr lang="zh-CN" altLang="en-US" sz="2400" dirty="0" smtClean="0">
                <a:latin typeface="SimHei" panose="02010609060101010101" pitchFamily="49" charset="-122"/>
                <a:ea typeface="SimHei" panose="02010609060101010101" pitchFamily="49" charset="-122"/>
              </a:rPr>
              <a:t>惟耶和华是真神，是活神，是永远的王。他一发怒，大地震动；他一恼恨，列国都担当不起。（耶 </a:t>
            </a:r>
            <a:r>
              <a:rPr lang="en-US" altLang="zh-CN" sz="2400" dirty="0" smtClean="0">
                <a:latin typeface="SimHei" panose="02010609060101010101" pitchFamily="49" charset="-122"/>
                <a:ea typeface="SimHei" panose="02010609060101010101" pitchFamily="49" charset="-122"/>
              </a:rPr>
              <a:t>10</a:t>
            </a:r>
            <a:r>
              <a:rPr lang="zh-CN" altLang="en-US" sz="2400" dirty="0" smtClean="0">
                <a:latin typeface="SimHei" panose="02010609060101010101" pitchFamily="49" charset="-122"/>
                <a:ea typeface="SimHei" panose="02010609060101010101" pitchFamily="49" charset="-122"/>
              </a:rPr>
              <a:t>：</a:t>
            </a:r>
            <a:r>
              <a:rPr lang="en-US" altLang="zh-CN" sz="2400" dirty="0" smtClean="0">
                <a:latin typeface="SimHei" panose="02010609060101010101" pitchFamily="49" charset="-122"/>
                <a:ea typeface="SimHei" panose="02010609060101010101" pitchFamily="49" charset="-122"/>
              </a:rPr>
              <a:t>10</a:t>
            </a:r>
            <a:r>
              <a:rPr lang="zh-CN" altLang="en-US" sz="2400" dirty="0" smtClean="0">
                <a:latin typeface="SimHei" panose="02010609060101010101" pitchFamily="49" charset="-122"/>
                <a:ea typeface="SimHei" panose="02010609060101010101" pitchFamily="49" charset="-122"/>
              </a:rPr>
              <a:t>）</a:t>
            </a:r>
            <a:endParaRPr lang="en-US" altLang="zh-CN" sz="2400" dirty="0" smtClean="0">
              <a:latin typeface="SimHei" panose="02010609060101010101" pitchFamily="49" charset="-122"/>
              <a:ea typeface="SimHei" panose="02010609060101010101" pitchFamily="49" charset="-122"/>
            </a:endParaRPr>
          </a:p>
          <a:p>
            <a:pPr marL="25400" indent="0">
              <a:lnSpc>
                <a:spcPct val="150000"/>
              </a:lnSpc>
              <a:buNone/>
            </a:pPr>
            <a:endParaRPr lang="en-US" altLang="zh-CN" sz="2400" dirty="0" smtClean="0">
              <a:latin typeface="SimHei" panose="02010609060101010101" pitchFamily="49" charset="-122"/>
              <a:ea typeface="SimHei" panose="02010609060101010101" pitchFamily="49" charset="-122"/>
            </a:endParaRPr>
          </a:p>
          <a:p>
            <a:pPr marL="25400" indent="0">
              <a:lnSpc>
                <a:spcPct val="150000"/>
              </a:lnSpc>
              <a:buNone/>
            </a:pPr>
            <a:r>
              <a:rPr lang="zh-CN" altLang="en-US" sz="2400" dirty="0" smtClean="0">
                <a:latin typeface="SimHei" panose="02010609060101010101" pitchFamily="49" charset="-122"/>
                <a:ea typeface="SimHei" panose="02010609060101010101" pitchFamily="49" charset="-122"/>
              </a:rPr>
              <a:t>耶和华啊，我晓得人的道路不由自己，行路的人也不能定自己的脚步。</a:t>
            </a:r>
            <a:r>
              <a:rPr lang="en-US" altLang="zh-CN" sz="2400" dirty="0" smtClean="0">
                <a:latin typeface="SimHei" panose="02010609060101010101" pitchFamily="49" charset="-122"/>
                <a:ea typeface="SimHei" panose="02010609060101010101" pitchFamily="49" charset="-122"/>
              </a:rPr>
              <a:t>(</a:t>
            </a:r>
            <a:r>
              <a:rPr lang="zh-CN" altLang="en-US" sz="2400" dirty="0" smtClean="0">
                <a:latin typeface="SimHei" panose="02010609060101010101" pitchFamily="49" charset="-122"/>
                <a:ea typeface="SimHei" panose="02010609060101010101" pitchFamily="49" charset="-122"/>
              </a:rPr>
              <a:t>耶 </a:t>
            </a:r>
            <a:r>
              <a:rPr lang="en-US" altLang="zh-CN" sz="2400" dirty="0" smtClean="0">
                <a:latin typeface="SimHei" panose="02010609060101010101" pitchFamily="49" charset="-122"/>
                <a:ea typeface="SimHei" panose="02010609060101010101" pitchFamily="49" charset="-122"/>
              </a:rPr>
              <a:t>10 </a:t>
            </a:r>
            <a:r>
              <a:rPr lang="zh-CN" altLang="en-US" sz="2400" dirty="0" smtClean="0">
                <a:latin typeface="SimHei" panose="02010609060101010101" pitchFamily="49" charset="-122"/>
                <a:ea typeface="SimHei" panose="02010609060101010101" pitchFamily="49" charset="-122"/>
              </a:rPr>
              <a:t>：</a:t>
            </a:r>
            <a:r>
              <a:rPr lang="en-US" altLang="zh-CN" sz="2400" dirty="0" smtClean="0">
                <a:latin typeface="SimHei" panose="02010609060101010101" pitchFamily="49" charset="-122"/>
                <a:ea typeface="SimHei" panose="02010609060101010101" pitchFamily="49" charset="-122"/>
              </a:rPr>
              <a:t>23</a:t>
            </a:r>
            <a:r>
              <a:rPr lang="zh-CN" altLang="en-US" sz="2400" dirty="0" smtClean="0">
                <a:latin typeface="SimHei" panose="02010609060101010101" pitchFamily="49" charset="-122"/>
                <a:ea typeface="SimHei" panose="02010609060101010101" pitchFamily="49" charset="-122"/>
              </a:rPr>
              <a:t>）</a:t>
            </a:r>
            <a:endParaRPr lang="en-US" altLang="zh-CN" sz="2400" dirty="0" smtClean="0">
              <a:latin typeface="SimHei" panose="02010609060101010101" pitchFamily="49" charset="-122"/>
              <a:ea typeface="SimHei" panose="02010609060101010101" pitchFamily="49" charset="-122"/>
            </a:endParaRPr>
          </a:p>
          <a:p>
            <a:pPr marL="25400" indent="0">
              <a:lnSpc>
                <a:spcPct val="150000"/>
              </a:lnSpc>
              <a:buNone/>
            </a:pPr>
            <a:endParaRPr lang="en-US" altLang="zh-CN" sz="2400" dirty="0">
              <a:latin typeface="SimHei" panose="02010609060101010101" pitchFamily="49" charset="-122"/>
              <a:ea typeface="SimHei" panose="02010609060101010101" pitchFamily="49" charset="-122"/>
            </a:endParaRPr>
          </a:p>
          <a:p>
            <a:pPr marL="25400" indent="0">
              <a:lnSpc>
                <a:spcPct val="150000"/>
              </a:lnSpc>
              <a:buNone/>
            </a:pPr>
            <a:r>
              <a:rPr lang="zh-CN" altLang="en-US" sz="2400" dirty="0" smtClean="0">
                <a:latin typeface="SimHei" panose="02010609060101010101" pitchFamily="49" charset="-122"/>
                <a:ea typeface="SimHei" panose="02010609060101010101" pitchFamily="49" charset="-122"/>
              </a:rPr>
              <a:t>人心筹算自己的道路；惟耶和华指引他的脚步。（箴</a:t>
            </a:r>
            <a:r>
              <a:rPr lang="en-US" altLang="zh-CN" sz="2400" dirty="0">
                <a:latin typeface="SimHei" panose="02010609060101010101" pitchFamily="49" charset="-122"/>
                <a:ea typeface="SimHei" panose="02010609060101010101" pitchFamily="49" charset="-122"/>
              </a:rPr>
              <a:t>16</a:t>
            </a:r>
            <a:r>
              <a:rPr lang="zh-CN" altLang="en-US" sz="2400" dirty="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9</a:t>
            </a:r>
            <a:r>
              <a:rPr lang="zh-CN" altLang="en-US" sz="2400" dirty="0">
                <a:latin typeface="SimHei" panose="02010609060101010101" pitchFamily="49" charset="-122"/>
                <a:ea typeface="SimHei" panose="02010609060101010101" pitchFamily="49" charset="-122"/>
              </a:rPr>
              <a:t>）</a:t>
            </a:r>
            <a:endParaRPr lang="en-US" altLang="zh-CN" sz="2400" dirty="0">
              <a:latin typeface="SimHei" panose="02010609060101010101" pitchFamily="49" charset="-122"/>
              <a:ea typeface="SimHei" panose="02010609060101010101" pitchFamily="49" charset="-122"/>
            </a:endParaRPr>
          </a:p>
          <a:p>
            <a:pPr marL="25400" indent="0">
              <a:lnSpc>
                <a:spcPct val="150000"/>
              </a:lnSpc>
              <a:buNone/>
            </a:pPr>
            <a:r>
              <a:rPr lang="zh-CN" altLang="en-US" sz="2400" dirty="0" smtClean="0">
                <a:latin typeface="SimHei" panose="02010609060101010101" pitchFamily="49" charset="-122"/>
                <a:ea typeface="SimHei" panose="02010609060101010101" pitchFamily="49" charset="-122"/>
              </a:rPr>
              <a:t> </a:t>
            </a:r>
            <a:endParaRPr lang="en-AU" sz="2400" dirty="0">
              <a:latin typeface="SimHei" panose="02010609060101010101" pitchFamily="49" charset="-122"/>
              <a:ea typeface="SimHei" panose="02010609060101010101" pitchFamily="49" charset="-122"/>
            </a:endParaRPr>
          </a:p>
        </p:txBody>
      </p:sp>
      <p:sp>
        <p:nvSpPr>
          <p:cNvPr id="287" name="Google Shape;287;p41"/>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11</a:t>
            </a:fld>
            <a:endParaRPr/>
          </a:p>
        </p:txBody>
      </p:sp>
    </p:spTree>
    <p:extLst>
      <p:ext uri="{BB962C8B-B14F-4D97-AF65-F5344CB8AC3E}">
        <p14:creationId xmlns:p14="http://schemas.microsoft.com/office/powerpoint/2010/main" val="368338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z="3600" b="1" dirty="0">
                <a:latin typeface="SimHei" panose="02010609060101010101" pitchFamily="49" charset="-122"/>
                <a:ea typeface="SimHei" panose="02010609060101010101" pitchFamily="49" charset="-122"/>
              </a:rPr>
              <a:t>第四篇信息（</a:t>
            </a:r>
            <a:r>
              <a:rPr lang="en-US" altLang="zh-CN" sz="3600" b="1" dirty="0">
                <a:latin typeface="SimHei" panose="02010609060101010101" pitchFamily="49" charset="-122"/>
                <a:ea typeface="SimHei" panose="02010609060101010101" pitchFamily="49" charset="-122"/>
              </a:rPr>
              <a:t>11-12</a:t>
            </a:r>
            <a:r>
              <a:rPr lang="zh-CN" altLang="en-US" sz="3600" b="1" dirty="0">
                <a:latin typeface="SimHei" panose="02010609060101010101" pitchFamily="49" charset="-122"/>
                <a:ea typeface="SimHei" panose="02010609060101010101" pitchFamily="49" charset="-122"/>
              </a:rPr>
              <a:t>章）破坏的约</a:t>
            </a:r>
            <a:endParaRPr lang="en-AU" sz="3600" dirty="0"/>
          </a:p>
        </p:txBody>
      </p:sp>
      <p:sp>
        <p:nvSpPr>
          <p:cNvPr id="3" name="Text Placeholder 2"/>
          <p:cNvSpPr>
            <a:spLocks noGrp="1"/>
          </p:cNvSpPr>
          <p:nvPr>
            <p:ph type="body" idx="1"/>
          </p:nvPr>
        </p:nvSpPr>
        <p:spPr/>
        <p:txBody>
          <a:bodyPr/>
          <a:lstStyle/>
          <a:p>
            <a:pPr marL="0" lvl="0" indent="0">
              <a:lnSpc>
                <a:spcPct val="150000"/>
              </a:lnSpc>
              <a:spcBef>
                <a:spcPts val="0"/>
              </a:spcBef>
              <a:buClr>
                <a:srgbClr val="000000"/>
              </a:buClr>
              <a:buSzPts val="1200"/>
              <a:buNone/>
            </a:pPr>
            <a:r>
              <a:rPr lang="zh-CN" altLang="en-US" sz="2400" dirty="0" smtClean="0">
                <a:latin typeface="SimHei" panose="02010609060101010101" pitchFamily="49" charset="-122"/>
                <a:ea typeface="SimHei" panose="02010609060101010101" pitchFamily="49" charset="-122"/>
                <a:sym typeface="Arial"/>
              </a:rPr>
              <a:t>时间：约雅敬年间</a:t>
            </a:r>
            <a:endParaRPr lang="en-US" altLang="zh-CN" sz="2400" dirty="0" smtClean="0">
              <a:latin typeface="SimHei" panose="02010609060101010101" pitchFamily="49" charset="-122"/>
              <a:ea typeface="SimHei" panose="02010609060101010101" pitchFamily="49" charset="-122"/>
              <a:sym typeface="Arial"/>
            </a:endParaRPr>
          </a:p>
          <a:p>
            <a:pPr marL="0" lvl="0" indent="0">
              <a:lnSpc>
                <a:spcPct val="150000"/>
              </a:lnSpc>
              <a:spcBef>
                <a:spcPts val="0"/>
              </a:spcBef>
              <a:buClr>
                <a:srgbClr val="000000"/>
              </a:buClr>
              <a:buSzPts val="1200"/>
              <a:buNone/>
            </a:pPr>
            <a:r>
              <a:rPr lang="zh-CN" altLang="en-US" sz="2400" dirty="0">
                <a:latin typeface="SimHei" panose="02010609060101010101" pitchFamily="49" charset="-122"/>
                <a:ea typeface="SimHei" panose="02010609060101010101" pitchFamily="49" charset="-122"/>
                <a:sym typeface="Arial"/>
              </a:rPr>
              <a:t>背</a:t>
            </a:r>
            <a:r>
              <a:rPr lang="zh-CN" altLang="en-US" sz="2400" dirty="0" smtClean="0">
                <a:latin typeface="SimHei" panose="02010609060101010101" pitchFamily="49" charset="-122"/>
                <a:ea typeface="SimHei" panose="02010609060101010101" pitchFamily="49" charset="-122"/>
                <a:sym typeface="Arial"/>
              </a:rPr>
              <a:t>景：百姓破坏了与神</a:t>
            </a:r>
            <a:r>
              <a:rPr lang="zh-CN" altLang="en-US" sz="2400" dirty="0" smtClean="0">
                <a:latin typeface="SimHei" panose="02010609060101010101" pitchFamily="49" charset="-122"/>
                <a:ea typeface="SimHei" panose="02010609060101010101" pitchFamily="49" charset="-122"/>
                <a:sym typeface="Arial"/>
              </a:rPr>
              <a:t>的约（巴勒斯坦之约）</a:t>
            </a:r>
            <a:endParaRPr lang="en-US" altLang="zh-CN" sz="2400" dirty="0" smtClean="0">
              <a:latin typeface="SimHei" panose="02010609060101010101" pitchFamily="49" charset="-122"/>
              <a:ea typeface="SimHei" panose="02010609060101010101" pitchFamily="49" charset="-122"/>
              <a:sym typeface="Arial"/>
            </a:endParaRPr>
          </a:p>
          <a:p>
            <a:pPr marL="0" lvl="0" indent="0">
              <a:lnSpc>
                <a:spcPct val="150000"/>
              </a:lnSpc>
              <a:spcBef>
                <a:spcPts val="0"/>
              </a:spcBef>
              <a:buClr>
                <a:srgbClr val="000000"/>
              </a:buClr>
              <a:buSzPts val="1200"/>
              <a:buNone/>
            </a:pPr>
            <a:endParaRPr lang="en-US" altLang="zh-CN" sz="2400" dirty="0" smtClean="0">
              <a:latin typeface="SimHei" panose="02010609060101010101" pitchFamily="49" charset="-122"/>
              <a:ea typeface="SimHei" panose="02010609060101010101" pitchFamily="49" charset="-122"/>
              <a:sym typeface="Arial"/>
            </a:endParaRPr>
          </a:p>
          <a:p>
            <a:pPr marL="0" lvl="0" indent="0">
              <a:lnSpc>
                <a:spcPct val="150000"/>
              </a:lnSpc>
              <a:spcBef>
                <a:spcPts val="0"/>
              </a:spcBef>
              <a:buClr>
                <a:srgbClr val="000000"/>
              </a:buClr>
              <a:buSzPts val="1200"/>
              <a:buNone/>
            </a:pPr>
            <a:r>
              <a:rPr lang="zh-CN" altLang="en-US" sz="2400" dirty="0">
                <a:latin typeface="SimHei" panose="02010609060101010101" pitchFamily="49" charset="-122"/>
                <a:ea typeface="SimHei" panose="02010609060101010101" pitchFamily="49" charset="-122"/>
                <a:sym typeface="Arial"/>
              </a:rPr>
              <a:t>违</a:t>
            </a:r>
            <a:r>
              <a:rPr lang="zh-CN" altLang="en-US" sz="2400" dirty="0" smtClean="0">
                <a:latin typeface="SimHei" panose="02010609060101010101" pitchFamily="49" charset="-122"/>
                <a:ea typeface="SimHei" panose="02010609060101010101" pitchFamily="49" charset="-122"/>
                <a:sym typeface="Arial"/>
              </a:rPr>
              <a:t>背圣约（</a:t>
            </a:r>
            <a:r>
              <a:rPr lang="en-US" altLang="zh-CN" sz="2400" dirty="0" smtClean="0">
                <a:latin typeface="SimHei" panose="02010609060101010101" pitchFamily="49" charset="-122"/>
                <a:ea typeface="SimHei" panose="02010609060101010101" pitchFamily="49" charset="-122"/>
                <a:sym typeface="Arial"/>
              </a:rPr>
              <a:t>11</a:t>
            </a:r>
            <a:r>
              <a:rPr lang="zh-CN" altLang="en-US" sz="2400" dirty="0" smtClean="0">
                <a:latin typeface="SimHei" panose="02010609060101010101" pitchFamily="49" charset="-122"/>
                <a:ea typeface="SimHei" panose="02010609060101010101" pitchFamily="49" charset="-122"/>
                <a:sym typeface="Arial"/>
              </a:rPr>
              <a:t>：</a:t>
            </a:r>
            <a:r>
              <a:rPr lang="en-US" altLang="zh-CN" sz="2400" dirty="0" smtClean="0">
                <a:latin typeface="SimHei" panose="02010609060101010101" pitchFamily="49" charset="-122"/>
                <a:ea typeface="SimHei" panose="02010609060101010101" pitchFamily="49" charset="-122"/>
                <a:sym typeface="Arial"/>
              </a:rPr>
              <a:t>1-17</a:t>
            </a:r>
            <a:r>
              <a:rPr lang="zh-CN" altLang="en-US" sz="2400" dirty="0" smtClean="0">
                <a:latin typeface="SimHei" panose="02010609060101010101" pitchFamily="49" charset="-122"/>
                <a:ea typeface="SimHei" panose="02010609060101010101" pitchFamily="49" charset="-122"/>
                <a:sym typeface="Arial"/>
              </a:rPr>
              <a:t>）</a:t>
            </a:r>
            <a:endParaRPr lang="en-US" altLang="zh-CN" sz="2400" dirty="0" smtClean="0">
              <a:latin typeface="SimHei" panose="02010609060101010101" pitchFamily="49" charset="-122"/>
              <a:ea typeface="SimHei" panose="02010609060101010101" pitchFamily="49" charset="-122"/>
              <a:sym typeface="Arial"/>
            </a:endParaRPr>
          </a:p>
          <a:p>
            <a:pPr lvl="0"/>
            <a:r>
              <a:rPr lang="zh-CN" altLang="en-US" sz="2400" dirty="0">
                <a:latin typeface="SimHei" panose="02010609060101010101" pitchFamily="49" charset="-122"/>
                <a:ea typeface="SimHei" panose="02010609060101010101" pitchFamily="49" charset="-122"/>
              </a:rPr>
              <a:t>有约在先 （申</a:t>
            </a:r>
            <a:r>
              <a:rPr lang="en-AU" sz="2400" dirty="0">
                <a:latin typeface="SimHei" panose="02010609060101010101" pitchFamily="49" charset="-122"/>
                <a:ea typeface="SimHei" panose="02010609060101010101" pitchFamily="49" charset="-122"/>
              </a:rPr>
              <a:t>30</a:t>
            </a:r>
            <a:r>
              <a:rPr lang="zh-CN" altLang="en-US" sz="2400" dirty="0">
                <a:latin typeface="SimHei" panose="02010609060101010101" pitchFamily="49" charset="-122"/>
                <a:ea typeface="SimHei" panose="02010609060101010101" pitchFamily="49" charset="-122"/>
              </a:rPr>
              <a:t>：</a:t>
            </a:r>
            <a:r>
              <a:rPr lang="en-AU" sz="2400" dirty="0">
                <a:latin typeface="SimHei" panose="02010609060101010101" pitchFamily="49" charset="-122"/>
                <a:ea typeface="SimHei" panose="02010609060101010101" pitchFamily="49" charset="-122"/>
              </a:rPr>
              <a:t>15-20</a:t>
            </a:r>
            <a:r>
              <a:rPr lang="zh-CN" altLang="en-US" sz="2400" dirty="0">
                <a:latin typeface="SimHei" panose="02010609060101010101" pitchFamily="49" charset="-122"/>
                <a:ea typeface="SimHei" panose="02010609060101010101" pitchFamily="49" charset="-122"/>
              </a:rPr>
              <a:t>）</a:t>
            </a:r>
            <a:endParaRPr lang="en-AU" sz="2400" dirty="0">
              <a:latin typeface="SimHei" panose="02010609060101010101" pitchFamily="49" charset="-122"/>
              <a:ea typeface="SimHei" panose="02010609060101010101" pitchFamily="49" charset="-122"/>
            </a:endParaRPr>
          </a:p>
          <a:p>
            <a:pPr lvl="0"/>
            <a:r>
              <a:rPr lang="zh-CN" altLang="en-US" sz="2400" dirty="0">
                <a:latin typeface="SimHei" panose="02010609060101010101" pitchFamily="49" charset="-122"/>
                <a:ea typeface="SimHei" panose="02010609060101010101" pitchFamily="49" charset="-122"/>
              </a:rPr>
              <a:t>反复提醒 （从早到晚，切切告诫）</a:t>
            </a:r>
            <a:endParaRPr lang="en-AU" sz="2400" dirty="0">
              <a:latin typeface="SimHei" panose="02010609060101010101" pitchFamily="49" charset="-122"/>
              <a:ea typeface="SimHei" panose="02010609060101010101" pitchFamily="49" charset="-122"/>
            </a:endParaRPr>
          </a:p>
          <a:p>
            <a:pPr lvl="0"/>
            <a:r>
              <a:rPr lang="zh-CN" altLang="en-US" sz="2400" dirty="0">
                <a:latin typeface="SimHei" panose="02010609060101010101" pitchFamily="49" charset="-122"/>
                <a:ea typeface="SimHei" panose="02010609060101010101" pitchFamily="49" charset="-122"/>
              </a:rPr>
              <a:t>宣告审判 （发出警告，给予悔改的机会）</a:t>
            </a:r>
            <a:endParaRPr lang="en-AU" sz="2400" dirty="0">
              <a:latin typeface="SimHei" panose="02010609060101010101" pitchFamily="49" charset="-122"/>
              <a:ea typeface="SimHei" panose="02010609060101010101" pitchFamily="49" charset="-122"/>
            </a:endParaRPr>
          </a:p>
          <a:p>
            <a:pPr lvl="0"/>
            <a:r>
              <a:rPr lang="zh-CN" altLang="en-US" sz="2400" dirty="0">
                <a:latin typeface="SimHei" panose="02010609060101010101" pitchFamily="49" charset="-122"/>
                <a:ea typeface="SimHei" panose="02010609060101010101" pitchFamily="49" charset="-122"/>
              </a:rPr>
              <a:t>执行约定 </a:t>
            </a:r>
            <a:r>
              <a:rPr lang="zh-CN" altLang="en-US" sz="2400" dirty="0" smtClean="0">
                <a:latin typeface="SimHei" panose="02010609060101010101" pitchFamily="49" charset="-122"/>
                <a:ea typeface="SimHei" panose="02010609060101010101" pitchFamily="49" charset="-122"/>
              </a:rPr>
              <a:t>（ 说</a:t>
            </a:r>
            <a:r>
              <a:rPr lang="zh-CN" altLang="en-US" sz="2400" dirty="0">
                <a:latin typeface="SimHei" panose="02010609060101010101" pitchFamily="49" charset="-122"/>
                <a:ea typeface="SimHei" panose="02010609060101010101" pitchFamily="49" charset="-122"/>
              </a:rPr>
              <a:t>话算数</a:t>
            </a:r>
            <a:r>
              <a:rPr lang="zh-CN" altLang="en-US" sz="2400" dirty="0" smtClean="0">
                <a:latin typeface="SimHei" panose="02010609060101010101" pitchFamily="49" charset="-122"/>
                <a:ea typeface="SimHei" panose="02010609060101010101" pitchFamily="49" charset="-122"/>
              </a:rPr>
              <a:t>）</a:t>
            </a:r>
            <a:endParaRPr lang="en-US" altLang="zh-CN" sz="2400" dirty="0" smtClean="0">
              <a:latin typeface="SimHei" panose="02010609060101010101" pitchFamily="49" charset="-122"/>
              <a:ea typeface="SimHei" panose="02010609060101010101" pitchFamily="49" charset="-122"/>
            </a:endParaRPr>
          </a:p>
          <a:p>
            <a:pPr marL="25400" lvl="0" indent="0">
              <a:buNone/>
            </a:pPr>
            <a:r>
              <a:rPr lang="zh-CN" altLang="en-US" sz="2400" dirty="0">
                <a:latin typeface="SimHei" panose="02010609060101010101" pitchFamily="49" charset="-122"/>
                <a:ea typeface="SimHei" panose="02010609060101010101" pitchFamily="49" charset="-122"/>
              </a:rPr>
              <a:t>耶利</a:t>
            </a:r>
            <a:r>
              <a:rPr lang="zh-CN" altLang="en-US" sz="2400" dirty="0" smtClean="0">
                <a:latin typeface="SimHei" panose="02010609060101010101" pitchFamily="49" charset="-122"/>
                <a:ea typeface="SimHei" panose="02010609060101010101" pitchFamily="49" charset="-122"/>
              </a:rPr>
              <a:t>米的祷告和埋怨（</a:t>
            </a:r>
            <a:r>
              <a:rPr lang="en-US" altLang="zh-CN" sz="2400" dirty="0" smtClean="0">
                <a:latin typeface="SimHei" panose="02010609060101010101" pitchFamily="49" charset="-122"/>
                <a:ea typeface="SimHei" panose="02010609060101010101" pitchFamily="49" charset="-122"/>
              </a:rPr>
              <a:t>11</a:t>
            </a:r>
            <a:r>
              <a:rPr lang="zh-CN" altLang="en-US" sz="2400" dirty="0" smtClean="0">
                <a:latin typeface="SimHei" panose="02010609060101010101" pitchFamily="49" charset="-122"/>
                <a:ea typeface="SimHei" panose="02010609060101010101" pitchFamily="49" charset="-122"/>
              </a:rPr>
              <a:t>：</a:t>
            </a:r>
            <a:r>
              <a:rPr lang="en-US" altLang="zh-CN" sz="2400" dirty="0" smtClean="0">
                <a:latin typeface="SimHei" panose="02010609060101010101" pitchFamily="49" charset="-122"/>
                <a:ea typeface="SimHei" panose="02010609060101010101" pitchFamily="49" charset="-122"/>
              </a:rPr>
              <a:t>18-12</a:t>
            </a:r>
            <a:r>
              <a:rPr lang="zh-CN" altLang="en-US" sz="2400" dirty="0" smtClean="0">
                <a:latin typeface="SimHei" panose="02010609060101010101" pitchFamily="49" charset="-122"/>
                <a:ea typeface="SimHei" panose="02010609060101010101" pitchFamily="49" charset="-122"/>
              </a:rPr>
              <a:t>章</a:t>
            </a:r>
            <a:r>
              <a:rPr lang="zh-CN" altLang="en-US" sz="2400" dirty="0" smtClean="0">
                <a:latin typeface="SimHei" panose="02010609060101010101" pitchFamily="49" charset="-122"/>
                <a:ea typeface="SimHei" panose="02010609060101010101" pitchFamily="49" charset="-122"/>
              </a:rPr>
              <a:t>）</a:t>
            </a:r>
            <a:r>
              <a:rPr lang="en-US" altLang="zh-CN" sz="2400" dirty="0" smtClean="0">
                <a:latin typeface="SimHei" panose="02010609060101010101" pitchFamily="49" charset="-122"/>
                <a:ea typeface="SimHei" panose="02010609060101010101" pitchFamily="49" charset="-122"/>
              </a:rPr>
              <a:t>- </a:t>
            </a:r>
            <a:r>
              <a:rPr lang="zh-CN" altLang="en-US" sz="2400" dirty="0" smtClean="0">
                <a:latin typeface="SimHei" panose="02010609060101010101" pitchFamily="49" charset="-122"/>
                <a:ea typeface="SimHei" panose="02010609060101010101" pitchFamily="49" charset="-122"/>
              </a:rPr>
              <a:t>受亚拿突人逼迫</a:t>
            </a:r>
            <a:endParaRPr lang="en-AU" sz="2400" dirty="0">
              <a:latin typeface="SimHei" panose="02010609060101010101" pitchFamily="49" charset="-122"/>
              <a:ea typeface="SimHei" panose="02010609060101010101" pitchFamily="49" charset="-122"/>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zh-CN" smtClean="0"/>
              <a:t>12</a:t>
            </a:fld>
            <a:endParaRPr lang="zh-CN" altLang="en-US"/>
          </a:p>
        </p:txBody>
      </p:sp>
    </p:spTree>
    <p:extLst>
      <p:ext uri="{BB962C8B-B14F-4D97-AF65-F5344CB8AC3E}">
        <p14:creationId xmlns:p14="http://schemas.microsoft.com/office/powerpoint/2010/main" val="308025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1"/>
          <p:cNvSpPr txBox="1">
            <a:spLocks noGrp="1"/>
          </p:cNvSpPr>
          <p:nvPr>
            <p:ph type="title"/>
          </p:nvPr>
        </p:nvSpPr>
        <p:spPr>
          <a:xfrm>
            <a:off x="457200" y="274638"/>
            <a:ext cx="8229600" cy="817892"/>
          </a:xfrm>
          <a:prstGeom prst="rect">
            <a:avLst/>
          </a:prstGeom>
        </p:spPr>
        <p:txBody>
          <a:bodyPr spcFirstLastPara="1" wrap="square" lIns="91425" tIns="45700" rIns="91425" bIns="45700" anchor="ctr" anchorCtr="0">
            <a:noAutofit/>
          </a:bodyPr>
          <a:lstStyle/>
          <a:p>
            <a:pPr lvl="0"/>
            <a:r>
              <a:rPr lang="zh-CN" altLang="en-US" sz="4000" b="1" dirty="0" smtClean="0">
                <a:latin typeface="SimHei" panose="02010609060101010101" pitchFamily="49" charset="-122"/>
                <a:ea typeface="SimHei" panose="02010609060101010101" pitchFamily="49" charset="-122"/>
              </a:rPr>
              <a:t>第四篇</a:t>
            </a:r>
            <a:r>
              <a:rPr lang="zh-CN" altLang="en-US" sz="4000" b="1" dirty="0">
                <a:latin typeface="SimHei" panose="02010609060101010101" pitchFamily="49" charset="-122"/>
                <a:ea typeface="SimHei" panose="02010609060101010101" pitchFamily="49" charset="-122"/>
              </a:rPr>
              <a:t>信息</a:t>
            </a:r>
            <a:r>
              <a:rPr lang="zh-CN" altLang="en-US" sz="4000" b="1" dirty="0" smtClean="0">
                <a:latin typeface="SimHei" panose="02010609060101010101" pitchFamily="49" charset="-122"/>
                <a:ea typeface="SimHei" panose="02010609060101010101" pitchFamily="49" charset="-122"/>
              </a:rPr>
              <a:t>（</a:t>
            </a:r>
            <a:r>
              <a:rPr lang="en-US" altLang="zh-CN" sz="4000" b="1" dirty="0" smtClean="0">
                <a:latin typeface="SimHei" panose="02010609060101010101" pitchFamily="49" charset="-122"/>
                <a:ea typeface="SimHei" panose="02010609060101010101" pitchFamily="49" charset="-122"/>
              </a:rPr>
              <a:t>11-12</a:t>
            </a:r>
            <a:r>
              <a:rPr lang="zh-CN" altLang="en-US" sz="4000" b="1" dirty="0" smtClean="0">
                <a:latin typeface="SimHei" panose="02010609060101010101" pitchFamily="49" charset="-122"/>
                <a:ea typeface="SimHei" panose="02010609060101010101" pitchFamily="49" charset="-122"/>
              </a:rPr>
              <a:t>章）破坏的约</a:t>
            </a:r>
            <a:endParaRPr sz="4000" dirty="0"/>
          </a:p>
        </p:txBody>
      </p:sp>
      <p:sp>
        <p:nvSpPr>
          <p:cNvPr id="286" name="Google Shape;286;p41"/>
          <p:cNvSpPr txBox="1">
            <a:spLocks noGrp="1"/>
          </p:cNvSpPr>
          <p:nvPr>
            <p:ph type="body" idx="1"/>
          </p:nvPr>
        </p:nvSpPr>
        <p:spPr>
          <a:xfrm>
            <a:off x="421574" y="1187532"/>
            <a:ext cx="8229600" cy="4879391"/>
          </a:xfrm>
          <a:prstGeom prst="rect">
            <a:avLst/>
          </a:prstGeom>
        </p:spPr>
        <p:txBody>
          <a:bodyPr spcFirstLastPara="1" wrap="square" lIns="91425" tIns="45700" rIns="91425" bIns="45700" anchor="t" anchorCtr="0">
            <a:noAutofit/>
          </a:bodyPr>
          <a:lstStyle/>
          <a:p>
            <a:pPr marL="25400" indent="0">
              <a:buNone/>
            </a:pPr>
            <a:r>
              <a:rPr lang="zh-CN" altLang="en-US" sz="2400" dirty="0">
                <a:latin typeface="SimHei" panose="02010609060101010101" pitchFamily="49" charset="-122"/>
                <a:ea typeface="SimHei" panose="02010609060101010101" pitchFamily="49" charset="-122"/>
              </a:rPr>
              <a:t>不听从这约之话的人必受</a:t>
            </a:r>
            <a:r>
              <a:rPr lang="zh-CN" altLang="en-US" sz="2400" dirty="0" smtClean="0">
                <a:latin typeface="SimHei" panose="02010609060101010101" pitchFamily="49" charset="-122"/>
                <a:ea typeface="SimHei" panose="02010609060101010101" pitchFamily="49" charset="-122"/>
              </a:rPr>
              <a:t>咒诅</a:t>
            </a:r>
            <a:r>
              <a:rPr lang="zh-CN" altLang="en-US" sz="2400" dirty="0">
                <a:latin typeface="SimHei" panose="02010609060101010101" pitchFamily="49" charset="-122"/>
                <a:ea typeface="SimHei" panose="02010609060101010101" pitchFamily="49" charset="-122"/>
              </a:rPr>
              <a:t>。这约是我将你们列祖从埃及地领出来、</a:t>
            </a:r>
            <a:r>
              <a:rPr lang="zh-CN" altLang="en-US" sz="2400" b="1" dirty="0">
                <a:solidFill>
                  <a:srgbClr val="FF0000"/>
                </a:solidFill>
                <a:latin typeface="SimHei" panose="02010609060101010101" pitchFamily="49" charset="-122"/>
                <a:ea typeface="SimHei" panose="02010609060101010101" pitchFamily="49" charset="-122"/>
              </a:rPr>
              <a:t>脱离铁炉</a:t>
            </a:r>
            <a:r>
              <a:rPr lang="zh-CN" altLang="en-US" sz="2400" dirty="0">
                <a:latin typeface="SimHei" panose="02010609060101010101" pitchFamily="49" charset="-122"/>
                <a:ea typeface="SimHei" panose="02010609060101010101" pitchFamily="49" charset="-122"/>
              </a:rPr>
              <a:t>的那日所吩咐他们的，说：你们要听从我的话，照我一切所吩咐的去行。这样，你们就作我的子民，我也作你们的神；我好坚定向你们列祖所起的誓，给他们流奶与蜜之地，正如今日一样。（耶</a:t>
            </a:r>
            <a:r>
              <a:rPr lang="en-US" altLang="zh-CN" sz="2400" dirty="0">
                <a:latin typeface="SimHei" panose="02010609060101010101" pitchFamily="49" charset="-122"/>
                <a:ea typeface="SimHei" panose="02010609060101010101" pitchFamily="49" charset="-122"/>
              </a:rPr>
              <a:t>11</a:t>
            </a:r>
            <a:r>
              <a:rPr lang="zh-CN" altLang="en-US" sz="2400" dirty="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3-5</a:t>
            </a:r>
            <a:r>
              <a:rPr lang="zh-CN" altLang="en-US" sz="2400" dirty="0">
                <a:latin typeface="SimHei" panose="02010609060101010101" pitchFamily="49" charset="-122"/>
                <a:ea typeface="SimHei" panose="02010609060101010101" pitchFamily="49" charset="-122"/>
              </a:rPr>
              <a:t>）</a:t>
            </a:r>
          </a:p>
          <a:p>
            <a:pPr marL="25400" indent="0">
              <a:buNone/>
            </a:pPr>
            <a:endParaRPr lang="en-US" altLang="zh-CN" sz="2400" dirty="0">
              <a:latin typeface="SimHei" panose="02010609060101010101" pitchFamily="49" charset="-122"/>
              <a:ea typeface="SimHei" panose="02010609060101010101" pitchFamily="49" charset="-122"/>
            </a:endParaRPr>
          </a:p>
          <a:p>
            <a:pPr marL="25400" indent="0">
              <a:buNone/>
            </a:pPr>
            <a:endParaRPr lang="en-US" altLang="zh-CN" sz="2400" dirty="0">
              <a:latin typeface="SimHei" panose="02010609060101010101" pitchFamily="49" charset="-122"/>
              <a:ea typeface="SimHei" panose="02010609060101010101" pitchFamily="49" charset="-122"/>
            </a:endParaRPr>
          </a:p>
          <a:p>
            <a:pPr marL="25400" indent="0">
              <a:buNone/>
            </a:pPr>
            <a:r>
              <a:rPr lang="zh-CN" altLang="en-US" sz="2400" dirty="0">
                <a:latin typeface="SimHei" panose="02010609060101010101" pitchFamily="49" charset="-122"/>
                <a:ea typeface="SimHei" panose="02010609060101010101" pitchFamily="49" charset="-122"/>
              </a:rPr>
              <a:t>你们当听从遵行这约的话。</a:t>
            </a:r>
            <a:r>
              <a:rPr lang="zh-CN" altLang="en-US" sz="2400" b="1" dirty="0">
                <a:solidFill>
                  <a:srgbClr val="FF0000"/>
                </a:solidFill>
                <a:latin typeface="SimHei" panose="02010609060101010101" pitchFamily="49" charset="-122"/>
                <a:ea typeface="SimHei" panose="02010609060101010101" pitchFamily="49" charset="-122"/>
              </a:rPr>
              <a:t>因为</a:t>
            </a:r>
            <a:r>
              <a:rPr lang="zh-CN" altLang="en-US" sz="2400" dirty="0">
                <a:latin typeface="SimHei" panose="02010609060101010101" pitchFamily="49" charset="-122"/>
                <a:ea typeface="SimHei" panose="02010609060101010101" pitchFamily="49" charset="-122"/>
              </a:rPr>
              <a:t>我将你们列祖从埃及地领出来的那日，直到今日，都是从早起来，切切诰诫他们说：你们当听从我的话。他们却不听从，不侧耳而听，竟随从自己顽梗的恶心去行。</a:t>
            </a:r>
            <a:r>
              <a:rPr lang="zh-CN" altLang="en-US" sz="2400" b="1" dirty="0">
                <a:solidFill>
                  <a:srgbClr val="FF0000"/>
                </a:solidFill>
                <a:latin typeface="SimHei" panose="02010609060101010101" pitchFamily="49" charset="-122"/>
                <a:ea typeface="SimHei" panose="02010609060101010101" pitchFamily="49" charset="-122"/>
              </a:rPr>
              <a:t>所以</a:t>
            </a:r>
            <a:r>
              <a:rPr lang="zh-CN" altLang="en-US" sz="2400" dirty="0">
                <a:latin typeface="SimHei" panose="02010609060101010101" pitchFamily="49" charset="-122"/>
                <a:ea typeface="SimHei" panose="02010609060101010101" pitchFamily="49" charset="-122"/>
              </a:rPr>
              <a:t>我使这约中一切咒诅的话临到他们身上；这约是我吩咐他们行的，他们却不去行。（耶</a:t>
            </a:r>
            <a:r>
              <a:rPr lang="en-US" altLang="zh-CN" sz="2400" dirty="0">
                <a:latin typeface="SimHei" panose="02010609060101010101" pitchFamily="49" charset="-122"/>
                <a:ea typeface="SimHei" panose="02010609060101010101" pitchFamily="49" charset="-122"/>
              </a:rPr>
              <a:t>11</a:t>
            </a:r>
            <a:r>
              <a:rPr lang="zh-CN" altLang="en-US" sz="2400" dirty="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7-8</a:t>
            </a:r>
            <a:r>
              <a:rPr lang="zh-CN" altLang="en-US" sz="2400" dirty="0" smtClean="0">
                <a:latin typeface="SimHei" panose="02010609060101010101" pitchFamily="49" charset="-122"/>
                <a:ea typeface="SimHei" panose="02010609060101010101" pitchFamily="49" charset="-122"/>
              </a:rPr>
              <a:t>）</a:t>
            </a:r>
            <a:endParaRPr lang="zh-CN" altLang="en-US" sz="2400" dirty="0">
              <a:latin typeface="SimHei" panose="02010609060101010101" pitchFamily="49" charset="-122"/>
              <a:ea typeface="SimHei" panose="02010609060101010101" pitchFamily="49" charset="-122"/>
            </a:endParaRPr>
          </a:p>
        </p:txBody>
      </p:sp>
      <p:sp>
        <p:nvSpPr>
          <p:cNvPr id="287" name="Google Shape;287;p41"/>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13</a:t>
            </a:fld>
            <a:endParaRPr/>
          </a:p>
        </p:txBody>
      </p:sp>
      <p:sp>
        <p:nvSpPr>
          <p:cNvPr id="6" name="Rectangular Callout 5"/>
          <p:cNvSpPr/>
          <p:nvPr/>
        </p:nvSpPr>
        <p:spPr>
          <a:xfrm>
            <a:off x="6887688" y="3277589"/>
            <a:ext cx="1668483" cy="558141"/>
          </a:xfrm>
          <a:prstGeom prst="wedgeRectCallout">
            <a:avLst>
              <a:gd name="adj1" fmla="val -180024"/>
              <a:gd name="adj2" fmla="val 104676"/>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rgbClr val="FF0000"/>
                </a:solidFill>
              </a:rPr>
              <a:t>刑罚的原</a:t>
            </a:r>
            <a:r>
              <a:rPr lang="zh-CN" altLang="en-US" sz="2000" b="1" dirty="0" smtClean="0">
                <a:solidFill>
                  <a:srgbClr val="FF0000"/>
                </a:solidFill>
              </a:rPr>
              <a:t>因</a:t>
            </a:r>
            <a:endParaRPr lang="en-AU" sz="2000" b="1" dirty="0">
              <a:solidFill>
                <a:srgbClr val="FF0000"/>
              </a:solidFill>
            </a:endParaRPr>
          </a:p>
        </p:txBody>
      </p:sp>
    </p:spTree>
    <p:extLst>
      <p:ext uri="{BB962C8B-B14F-4D97-AF65-F5344CB8AC3E}">
        <p14:creationId xmlns:p14="http://schemas.microsoft.com/office/powerpoint/2010/main" val="688648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1"/>
          <p:cNvSpPr txBox="1">
            <a:spLocks noGrp="1"/>
          </p:cNvSpPr>
          <p:nvPr>
            <p:ph type="title"/>
          </p:nvPr>
        </p:nvSpPr>
        <p:spPr>
          <a:xfrm>
            <a:off x="457200" y="274638"/>
            <a:ext cx="8229600" cy="817892"/>
          </a:xfrm>
          <a:prstGeom prst="rect">
            <a:avLst/>
          </a:prstGeom>
        </p:spPr>
        <p:txBody>
          <a:bodyPr spcFirstLastPara="1" wrap="square" lIns="91425" tIns="45700" rIns="91425" bIns="45700" anchor="ctr" anchorCtr="0">
            <a:noAutofit/>
          </a:bodyPr>
          <a:lstStyle/>
          <a:p>
            <a:pPr lvl="0"/>
            <a:r>
              <a:rPr lang="zh-CN" altLang="en-US" sz="4000" b="1" dirty="0" smtClean="0">
                <a:latin typeface="SimHei" panose="02010609060101010101" pitchFamily="49" charset="-122"/>
                <a:ea typeface="SimHei" panose="02010609060101010101" pitchFamily="49" charset="-122"/>
              </a:rPr>
              <a:t>第四篇</a:t>
            </a:r>
            <a:r>
              <a:rPr lang="zh-CN" altLang="en-US" sz="4000" b="1" dirty="0">
                <a:latin typeface="SimHei" panose="02010609060101010101" pitchFamily="49" charset="-122"/>
                <a:ea typeface="SimHei" panose="02010609060101010101" pitchFamily="49" charset="-122"/>
              </a:rPr>
              <a:t>信息</a:t>
            </a:r>
            <a:r>
              <a:rPr lang="zh-CN" altLang="en-US" sz="4000" b="1" dirty="0" smtClean="0">
                <a:latin typeface="SimHei" panose="02010609060101010101" pitchFamily="49" charset="-122"/>
                <a:ea typeface="SimHei" panose="02010609060101010101" pitchFamily="49" charset="-122"/>
              </a:rPr>
              <a:t>（</a:t>
            </a:r>
            <a:r>
              <a:rPr lang="en-US" altLang="zh-CN" sz="4000" b="1" dirty="0" smtClean="0">
                <a:latin typeface="SimHei" panose="02010609060101010101" pitchFamily="49" charset="-122"/>
                <a:ea typeface="SimHei" panose="02010609060101010101" pitchFamily="49" charset="-122"/>
              </a:rPr>
              <a:t>11-12</a:t>
            </a:r>
            <a:r>
              <a:rPr lang="zh-CN" altLang="en-US" sz="4000" b="1" dirty="0" smtClean="0">
                <a:latin typeface="SimHei" panose="02010609060101010101" pitchFamily="49" charset="-122"/>
                <a:ea typeface="SimHei" panose="02010609060101010101" pitchFamily="49" charset="-122"/>
              </a:rPr>
              <a:t>章）破坏的约</a:t>
            </a:r>
            <a:endParaRPr sz="4000" dirty="0"/>
          </a:p>
        </p:txBody>
      </p:sp>
      <p:sp>
        <p:nvSpPr>
          <p:cNvPr id="286" name="Google Shape;286;p41"/>
          <p:cNvSpPr txBox="1">
            <a:spLocks noGrp="1"/>
          </p:cNvSpPr>
          <p:nvPr>
            <p:ph type="body" idx="1"/>
          </p:nvPr>
        </p:nvSpPr>
        <p:spPr>
          <a:xfrm>
            <a:off x="409699" y="1211283"/>
            <a:ext cx="8229600" cy="4879391"/>
          </a:xfrm>
          <a:prstGeom prst="rect">
            <a:avLst/>
          </a:prstGeom>
        </p:spPr>
        <p:txBody>
          <a:bodyPr spcFirstLastPara="1" wrap="square" lIns="91425" tIns="45700" rIns="91425" bIns="45700" anchor="t" anchorCtr="0">
            <a:noAutofit/>
          </a:bodyPr>
          <a:lstStyle/>
          <a:p>
            <a:pPr marL="25400" indent="0">
              <a:buNone/>
            </a:pPr>
            <a:r>
              <a:rPr lang="zh-CN" altLang="en-US" sz="2400" dirty="0" smtClean="0">
                <a:latin typeface="SimHei" panose="02010609060101010101" pitchFamily="49" charset="-122"/>
                <a:ea typeface="SimHei" panose="02010609060101010101" pitchFamily="49" charset="-122"/>
              </a:rPr>
              <a:t>倘 </a:t>
            </a:r>
            <a:r>
              <a:rPr lang="zh-CN" altLang="en-US" sz="2400" dirty="0">
                <a:latin typeface="SimHei" panose="02010609060101010101" pitchFamily="49" charset="-122"/>
                <a:ea typeface="SimHei" panose="02010609060101010101" pitchFamily="49" charset="-122"/>
              </a:rPr>
              <a:t>若 你 心 里 偏 离 ， 不 肯 听 从 ， 却 被 勾 引 去 敬 拜 事 奉 别 神 </a:t>
            </a:r>
            <a:r>
              <a:rPr lang="zh-CN" altLang="en-US" sz="2400" dirty="0" smtClean="0">
                <a:latin typeface="SimHei" panose="02010609060101010101" pitchFamily="49" charset="-122"/>
                <a:ea typeface="SimHei" panose="02010609060101010101" pitchFamily="49" charset="-122"/>
              </a:rPr>
              <a:t>，我 </a:t>
            </a:r>
            <a:r>
              <a:rPr lang="zh-CN" altLang="en-US" sz="2400" dirty="0">
                <a:latin typeface="SimHei" panose="02010609060101010101" pitchFamily="49" charset="-122"/>
                <a:ea typeface="SimHei" panose="02010609060101010101" pitchFamily="49" charset="-122"/>
              </a:rPr>
              <a:t>今 日 明 明 告 诉 你 们 ， 你 们 </a:t>
            </a:r>
            <a:r>
              <a:rPr lang="zh-CN" altLang="en-US" sz="2400" b="1" dirty="0">
                <a:solidFill>
                  <a:srgbClr val="FF0000"/>
                </a:solidFill>
                <a:latin typeface="SimHei" panose="02010609060101010101" pitchFamily="49" charset="-122"/>
                <a:ea typeface="SimHei" panose="02010609060101010101" pitchFamily="49" charset="-122"/>
              </a:rPr>
              <a:t>必 要 灭 亡 </a:t>
            </a:r>
            <a:r>
              <a:rPr lang="zh-CN" altLang="en-US" sz="2400" dirty="0">
                <a:latin typeface="SimHei" panose="02010609060101010101" pitchFamily="49" charset="-122"/>
                <a:ea typeface="SimHei" panose="02010609060101010101" pitchFamily="49" charset="-122"/>
              </a:rPr>
              <a:t>； 在 你 过 约 但 河 、 进 去 得 为 业 的 地 上 ， 你 的 日 子 必 不 长 久 。（申</a:t>
            </a:r>
            <a:r>
              <a:rPr lang="en-US" altLang="zh-CN" sz="2400" dirty="0">
                <a:latin typeface="SimHei" panose="02010609060101010101" pitchFamily="49" charset="-122"/>
                <a:ea typeface="SimHei" panose="02010609060101010101" pitchFamily="49" charset="-122"/>
              </a:rPr>
              <a:t>30</a:t>
            </a:r>
            <a:r>
              <a:rPr lang="zh-CN" altLang="en-US" sz="2400" dirty="0">
                <a:latin typeface="SimHei" panose="02010609060101010101" pitchFamily="49" charset="-122"/>
                <a:ea typeface="SimHei" panose="02010609060101010101" pitchFamily="49" charset="-122"/>
              </a:rPr>
              <a:t>：</a:t>
            </a:r>
            <a:r>
              <a:rPr lang="en-US" altLang="zh-CN" sz="2400" dirty="0" smtClean="0">
                <a:latin typeface="SimHei" panose="02010609060101010101" pitchFamily="49" charset="-122"/>
                <a:ea typeface="SimHei" panose="02010609060101010101" pitchFamily="49" charset="-122"/>
              </a:rPr>
              <a:t>17-20</a:t>
            </a:r>
            <a:r>
              <a:rPr lang="zh-CN" altLang="en-US" sz="2400" dirty="0">
                <a:latin typeface="SimHei" panose="02010609060101010101" pitchFamily="49" charset="-122"/>
                <a:ea typeface="SimHei" panose="02010609060101010101" pitchFamily="49" charset="-122"/>
              </a:rPr>
              <a:t>）</a:t>
            </a:r>
            <a:endParaRPr lang="en-US" altLang="zh-CN" sz="2400" dirty="0">
              <a:latin typeface="SimHei" panose="02010609060101010101" pitchFamily="49" charset="-122"/>
              <a:ea typeface="SimHei" panose="02010609060101010101" pitchFamily="49" charset="-122"/>
            </a:endParaRPr>
          </a:p>
          <a:p>
            <a:pPr marL="25400" indent="0">
              <a:buNone/>
            </a:pPr>
            <a:endParaRPr lang="en-US" sz="2400" dirty="0">
              <a:latin typeface="SimHei" panose="02010609060101010101" pitchFamily="49" charset="-122"/>
              <a:ea typeface="SimHei" panose="02010609060101010101" pitchFamily="49" charset="-122"/>
              <a:sym typeface="Arial"/>
            </a:endParaRPr>
          </a:p>
          <a:p>
            <a:pPr marL="25400" indent="0">
              <a:buNone/>
            </a:pPr>
            <a:r>
              <a:rPr lang="zh-CN" altLang="en-US" sz="2400" dirty="0">
                <a:latin typeface="SimHei" panose="02010609060101010101" pitchFamily="49" charset="-122"/>
                <a:ea typeface="SimHei" panose="02010609060101010101" pitchFamily="49" charset="-122"/>
              </a:rPr>
              <a:t>又 恐 怕 你 向 天 举 目 观 看 ， 见 耶 和 华</a:t>
            </a:r>
            <a:r>
              <a:rPr lang="en-AU" sz="2400" dirty="0">
                <a:latin typeface="SimHei" panose="02010609060101010101" pitchFamily="49" charset="-122"/>
                <a:ea typeface="SimHei" panose="02010609060101010101" pitchFamily="49" charset="-122"/>
              </a:rPr>
              <a:t> ─ </a:t>
            </a:r>
            <a:r>
              <a:rPr lang="zh-CN" altLang="en-US" sz="2400" dirty="0">
                <a:latin typeface="SimHei" panose="02010609060101010101" pitchFamily="49" charset="-122"/>
                <a:ea typeface="SimHei" panose="02010609060101010101" pitchFamily="49" charset="-122"/>
              </a:rPr>
              <a:t>你 的 神 为 天 下 万 民 所 摆 列 的 日 月 星 ， 就 是 天 上 的 万 象 ， 自 己 便 被 勾 引 敬 拜 事 奉 他 。</a:t>
            </a:r>
            <a:r>
              <a:rPr lang="en-AU" sz="2400" dirty="0">
                <a:latin typeface="SimHei" panose="02010609060101010101" pitchFamily="49" charset="-122"/>
                <a:ea typeface="SimHei" panose="02010609060101010101" pitchFamily="49" charset="-122"/>
              </a:rPr>
              <a:t>耶 和 华 将 你 们 从 埃 及 领 出 来 ， </a:t>
            </a:r>
            <a:r>
              <a:rPr lang="en-AU" sz="2400" b="1" dirty="0">
                <a:solidFill>
                  <a:srgbClr val="FF0000"/>
                </a:solidFill>
                <a:latin typeface="SimHei" panose="02010609060101010101" pitchFamily="49" charset="-122"/>
                <a:ea typeface="SimHei" panose="02010609060101010101" pitchFamily="49" charset="-122"/>
              </a:rPr>
              <a:t>脱 离 铁 炉 </a:t>
            </a:r>
            <a:r>
              <a:rPr lang="en-AU" sz="2400" dirty="0">
                <a:latin typeface="SimHei" panose="02010609060101010101" pitchFamily="49" charset="-122"/>
                <a:ea typeface="SimHei" panose="02010609060101010101" pitchFamily="49" charset="-122"/>
              </a:rPr>
              <a:t>， 要 特 作 自 己 产 业 的 子 民 ， 像 今 日 一 样 。（申4</a:t>
            </a:r>
            <a:r>
              <a:rPr lang="zh-CN" altLang="en-US" sz="2400" dirty="0">
                <a:latin typeface="SimHei" panose="02010609060101010101" pitchFamily="49" charset="-122"/>
                <a:ea typeface="SimHei" panose="02010609060101010101" pitchFamily="49" charset="-122"/>
              </a:rPr>
              <a:t>：</a:t>
            </a:r>
            <a:r>
              <a:rPr lang="en-AU" sz="2400" dirty="0">
                <a:latin typeface="SimHei" panose="02010609060101010101" pitchFamily="49" charset="-122"/>
                <a:ea typeface="SimHei" panose="02010609060101010101" pitchFamily="49" charset="-122"/>
              </a:rPr>
              <a:t>19-20</a:t>
            </a:r>
            <a:r>
              <a:rPr lang="zh-CN" altLang="en-US" sz="2400" dirty="0">
                <a:latin typeface="SimHei" panose="02010609060101010101" pitchFamily="49" charset="-122"/>
                <a:ea typeface="SimHei" panose="02010609060101010101" pitchFamily="49" charset="-122"/>
              </a:rPr>
              <a:t>）</a:t>
            </a:r>
            <a:endParaRPr lang="en-AU" sz="2400" dirty="0">
              <a:latin typeface="SimHei" panose="02010609060101010101" pitchFamily="49" charset="-122"/>
              <a:ea typeface="SimHei" panose="02010609060101010101" pitchFamily="49" charset="-122"/>
            </a:endParaRPr>
          </a:p>
          <a:p>
            <a:pPr marL="25400" indent="0">
              <a:buNone/>
            </a:pPr>
            <a:endParaRPr sz="2400" dirty="0">
              <a:solidFill>
                <a:srgbClr val="000000"/>
              </a:solidFill>
              <a:latin typeface="Arial"/>
              <a:ea typeface="Arial"/>
              <a:cs typeface="Arial"/>
              <a:sym typeface="Arial"/>
            </a:endParaRPr>
          </a:p>
        </p:txBody>
      </p:sp>
      <p:sp>
        <p:nvSpPr>
          <p:cNvPr id="287" name="Google Shape;287;p41"/>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14</a:t>
            </a:fld>
            <a:endParaRPr/>
          </a:p>
        </p:txBody>
      </p:sp>
    </p:spTree>
    <p:extLst>
      <p:ext uri="{BB962C8B-B14F-4D97-AF65-F5344CB8AC3E}">
        <p14:creationId xmlns:p14="http://schemas.microsoft.com/office/powerpoint/2010/main" val="370548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1"/>
          <p:cNvSpPr txBox="1">
            <a:spLocks noGrp="1"/>
          </p:cNvSpPr>
          <p:nvPr>
            <p:ph type="title"/>
          </p:nvPr>
        </p:nvSpPr>
        <p:spPr>
          <a:xfrm>
            <a:off x="457200" y="274638"/>
            <a:ext cx="8229600" cy="817892"/>
          </a:xfrm>
          <a:prstGeom prst="rect">
            <a:avLst/>
          </a:prstGeom>
        </p:spPr>
        <p:txBody>
          <a:bodyPr spcFirstLastPara="1" wrap="square" lIns="91425" tIns="45700" rIns="91425" bIns="45700" anchor="ctr" anchorCtr="0">
            <a:noAutofit/>
          </a:bodyPr>
          <a:lstStyle/>
          <a:p>
            <a:pPr lvl="0"/>
            <a:r>
              <a:rPr lang="zh-CN" altLang="en-US" sz="4000" b="1" dirty="0" smtClean="0">
                <a:latin typeface="SimHei" panose="02010609060101010101" pitchFamily="49" charset="-122"/>
                <a:ea typeface="SimHei" panose="02010609060101010101" pitchFamily="49" charset="-122"/>
              </a:rPr>
              <a:t>第四篇</a:t>
            </a:r>
            <a:r>
              <a:rPr lang="zh-CN" altLang="en-US" sz="4000" b="1" dirty="0">
                <a:latin typeface="SimHei" panose="02010609060101010101" pitchFamily="49" charset="-122"/>
                <a:ea typeface="SimHei" panose="02010609060101010101" pitchFamily="49" charset="-122"/>
              </a:rPr>
              <a:t>信息</a:t>
            </a:r>
            <a:r>
              <a:rPr lang="zh-CN" altLang="en-US" sz="4000" b="1" dirty="0" smtClean="0">
                <a:latin typeface="SimHei" panose="02010609060101010101" pitchFamily="49" charset="-122"/>
                <a:ea typeface="SimHei" panose="02010609060101010101" pitchFamily="49" charset="-122"/>
              </a:rPr>
              <a:t>（</a:t>
            </a:r>
            <a:r>
              <a:rPr lang="en-US" altLang="zh-CN" sz="4000" b="1" dirty="0" smtClean="0">
                <a:latin typeface="SimHei" panose="02010609060101010101" pitchFamily="49" charset="-122"/>
                <a:ea typeface="SimHei" panose="02010609060101010101" pitchFamily="49" charset="-122"/>
              </a:rPr>
              <a:t>11-12</a:t>
            </a:r>
            <a:r>
              <a:rPr lang="zh-CN" altLang="en-US" sz="4000" b="1" dirty="0" smtClean="0">
                <a:latin typeface="SimHei" panose="02010609060101010101" pitchFamily="49" charset="-122"/>
                <a:ea typeface="SimHei" panose="02010609060101010101" pitchFamily="49" charset="-122"/>
              </a:rPr>
              <a:t>章）破坏的约</a:t>
            </a:r>
            <a:endParaRPr sz="4000" dirty="0"/>
          </a:p>
        </p:txBody>
      </p:sp>
      <p:sp>
        <p:nvSpPr>
          <p:cNvPr id="286" name="Google Shape;286;p41"/>
          <p:cNvSpPr txBox="1">
            <a:spLocks noGrp="1"/>
          </p:cNvSpPr>
          <p:nvPr>
            <p:ph type="body" idx="1"/>
          </p:nvPr>
        </p:nvSpPr>
        <p:spPr>
          <a:xfrm>
            <a:off x="338447" y="1175657"/>
            <a:ext cx="8229600" cy="4879391"/>
          </a:xfrm>
          <a:prstGeom prst="rect">
            <a:avLst/>
          </a:prstGeom>
        </p:spPr>
        <p:txBody>
          <a:bodyPr spcFirstLastPara="1" wrap="square" lIns="91425" tIns="45700" rIns="91425" bIns="45700" anchor="t" anchorCtr="0">
            <a:noAutofit/>
          </a:bodyPr>
          <a:lstStyle/>
          <a:p>
            <a:pPr marL="25400" indent="0">
              <a:buNone/>
            </a:pPr>
            <a:r>
              <a:rPr lang="zh-CN" altLang="en-US" sz="2400" dirty="0" smtClean="0">
                <a:latin typeface="SimHei" panose="02010609060101010101" pitchFamily="49" charset="-122"/>
                <a:ea typeface="SimHei" panose="02010609060101010101" pitchFamily="49" charset="-122"/>
              </a:rPr>
              <a:t>所以</a:t>
            </a:r>
            <a:r>
              <a:rPr lang="zh-CN" altLang="en-US" sz="2400" b="1" u="sng" dirty="0" smtClean="0">
                <a:latin typeface="SimHei" panose="02010609060101010101" pitchFamily="49" charset="-122"/>
                <a:ea typeface="SimHei" panose="02010609060101010101" pitchFamily="49" charset="-122"/>
              </a:rPr>
              <a:t>你不要为这百姓祈祷，不要为他们呼求祷告</a:t>
            </a:r>
            <a:r>
              <a:rPr lang="zh-CN" altLang="en-US" sz="2400" dirty="0" smtClean="0">
                <a:latin typeface="SimHei" panose="02010609060101010101" pitchFamily="49" charset="-122"/>
                <a:ea typeface="SimHei" panose="02010609060101010101" pitchFamily="49" charset="-122"/>
              </a:rPr>
              <a:t>；因为他们遭难向我哀求的时候，</a:t>
            </a:r>
            <a:r>
              <a:rPr lang="zh-CN" altLang="en-US" sz="2400" b="1" u="sng" dirty="0" smtClean="0">
                <a:latin typeface="SimHei" panose="02010609060101010101" pitchFamily="49" charset="-122"/>
                <a:ea typeface="SimHei" panose="02010609060101010101" pitchFamily="49" charset="-122"/>
              </a:rPr>
              <a:t>我必不应允</a:t>
            </a:r>
            <a:r>
              <a:rPr lang="zh-CN" altLang="en-US" sz="2400" dirty="0" smtClean="0">
                <a:latin typeface="SimHei" panose="02010609060101010101" pitchFamily="49" charset="-122"/>
                <a:ea typeface="SimHei" panose="02010609060101010101" pitchFamily="49" charset="-122"/>
              </a:rPr>
              <a:t>。（耶</a:t>
            </a:r>
            <a:r>
              <a:rPr lang="en-US" altLang="zh-CN" sz="2400" dirty="0">
                <a:latin typeface="SimHei" panose="02010609060101010101" pitchFamily="49" charset="-122"/>
                <a:ea typeface="SimHei" panose="02010609060101010101" pitchFamily="49" charset="-122"/>
              </a:rPr>
              <a:t>11</a:t>
            </a:r>
            <a:r>
              <a:rPr lang="zh-CN" altLang="en-US" sz="2400" dirty="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14</a:t>
            </a:r>
            <a:r>
              <a:rPr lang="zh-CN" altLang="en-US" sz="2400" dirty="0" smtClean="0">
                <a:latin typeface="SimHei" panose="02010609060101010101" pitchFamily="49" charset="-122"/>
                <a:ea typeface="SimHei" panose="02010609060101010101" pitchFamily="49" charset="-122"/>
              </a:rPr>
              <a:t>）</a:t>
            </a:r>
            <a:endParaRPr lang="en-US" altLang="zh-CN" sz="2400" dirty="0" smtClean="0">
              <a:latin typeface="SimHei" panose="02010609060101010101" pitchFamily="49" charset="-122"/>
              <a:ea typeface="SimHei" panose="02010609060101010101" pitchFamily="49" charset="-122"/>
            </a:endParaRPr>
          </a:p>
          <a:p>
            <a:pPr marL="25400" indent="0">
              <a:buNone/>
            </a:pPr>
            <a:endParaRPr lang="en-US" altLang="zh-CN" sz="2400" dirty="0" smtClean="0">
              <a:latin typeface="SimHei" panose="02010609060101010101" pitchFamily="49" charset="-122"/>
              <a:ea typeface="SimHei" panose="02010609060101010101" pitchFamily="49" charset="-122"/>
            </a:endParaRPr>
          </a:p>
          <a:p>
            <a:pPr marL="25400" indent="0">
              <a:buNone/>
            </a:pPr>
            <a:r>
              <a:rPr lang="zh-CN" altLang="en-US" sz="2400" dirty="0" smtClean="0">
                <a:latin typeface="SimHei" panose="02010609060101010101" pitchFamily="49" charset="-122"/>
                <a:ea typeface="SimHei" panose="02010609060101010101" pitchFamily="49" charset="-122"/>
              </a:rPr>
              <a:t>耶和华如此说：一切恶邻，就是占据我使百姓以色列所承巡产业的，我要将他们</a:t>
            </a:r>
            <a:r>
              <a:rPr lang="zh-CN" altLang="en-US" sz="2400" b="1" dirty="0" smtClean="0">
                <a:solidFill>
                  <a:srgbClr val="FF0000"/>
                </a:solidFill>
                <a:latin typeface="SimHei" panose="02010609060101010101" pitchFamily="49" charset="-122"/>
                <a:ea typeface="SimHei" panose="02010609060101010101" pitchFamily="49" charset="-122"/>
              </a:rPr>
              <a:t>拔出</a:t>
            </a:r>
            <a:r>
              <a:rPr lang="zh-CN" altLang="en-US" sz="2400" dirty="0" smtClean="0">
                <a:latin typeface="SimHei" panose="02010609060101010101" pitchFamily="49" charset="-122"/>
                <a:ea typeface="SimHei" panose="02010609060101010101" pitchFamily="49" charset="-122"/>
              </a:rPr>
              <a:t>本地，又要将犹大家从他们中间拔出来。我</a:t>
            </a:r>
            <a:r>
              <a:rPr lang="zh-CN" altLang="en-US" sz="2400" b="1" dirty="0" smtClean="0">
                <a:solidFill>
                  <a:srgbClr val="FF0000"/>
                </a:solidFill>
                <a:latin typeface="SimHei" panose="02010609060101010101" pitchFamily="49" charset="-122"/>
                <a:ea typeface="SimHei" panose="02010609060101010101" pitchFamily="49" charset="-122"/>
              </a:rPr>
              <a:t>拔出</a:t>
            </a:r>
            <a:r>
              <a:rPr lang="zh-CN" altLang="en-US" sz="2400" dirty="0" smtClean="0">
                <a:latin typeface="SimHei" panose="02010609060101010101" pitchFamily="49" charset="-122"/>
                <a:ea typeface="SimHei" panose="02010609060101010101" pitchFamily="49" charset="-122"/>
              </a:rPr>
              <a:t>他们以後，我必转过来怜悯他们，把他们再带回来，各归本业，各归故土。他们若殷勤学习我百姓的道，指着我的名起誓说：我指着永生的耶和华起誓，正如他们从前教我百姓指着巴力起誓，他们就必</a:t>
            </a:r>
            <a:r>
              <a:rPr lang="zh-CN" altLang="en-US" sz="2400" b="1" dirty="0" smtClean="0">
                <a:solidFill>
                  <a:srgbClr val="FF0000"/>
                </a:solidFill>
                <a:latin typeface="SimHei" panose="02010609060101010101" pitchFamily="49" charset="-122"/>
                <a:ea typeface="SimHei" panose="02010609060101010101" pitchFamily="49" charset="-122"/>
              </a:rPr>
              <a:t>建立</a:t>
            </a:r>
            <a:r>
              <a:rPr lang="zh-CN" altLang="en-US" sz="2400" dirty="0" smtClean="0">
                <a:latin typeface="SimHei" panose="02010609060101010101" pitchFamily="49" charset="-122"/>
                <a:ea typeface="SimHei" panose="02010609060101010101" pitchFamily="49" charset="-122"/>
              </a:rPr>
              <a:t>在我百姓中间。他们若是不听，我必</a:t>
            </a:r>
            <a:r>
              <a:rPr lang="zh-CN" altLang="en-US" sz="2400" b="1" dirty="0" smtClean="0">
                <a:solidFill>
                  <a:srgbClr val="FF0000"/>
                </a:solidFill>
                <a:latin typeface="SimHei" panose="02010609060101010101" pitchFamily="49" charset="-122"/>
                <a:ea typeface="SimHei" panose="02010609060101010101" pitchFamily="49" charset="-122"/>
              </a:rPr>
              <a:t>拔出</a:t>
            </a:r>
            <a:r>
              <a:rPr lang="zh-CN" altLang="en-US" sz="2400" dirty="0" smtClean="0">
                <a:latin typeface="SimHei" panose="02010609060101010101" pitchFamily="49" charset="-122"/>
                <a:ea typeface="SimHei" panose="02010609060101010101" pitchFamily="49" charset="-122"/>
              </a:rPr>
              <a:t>那国，</a:t>
            </a:r>
            <a:r>
              <a:rPr lang="zh-CN" altLang="en-US" sz="2400" b="1" dirty="0" smtClean="0">
                <a:solidFill>
                  <a:srgbClr val="FF0000"/>
                </a:solidFill>
                <a:latin typeface="SimHei" panose="02010609060101010101" pitchFamily="49" charset="-122"/>
                <a:ea typeface="SimHei" panose="02010609060101010101" pitchFamily="49" charset="-122"/>
              </a:rPr>
              <a:t>拔出</a:t>
            </a:r>
            <a:r>
              <a:rPr lang="zh-CN" altLang="en-US" sz="2400" dirty="0" smtClean="0">
                <a:latin typeface="SimHei" panose="02010609060101010101" pitchFamily="49" charset="-122"/>
                <a:ea typeface="SimHei" panose="02010609060101010101" pitchFamily="49" charset="-122"/>
              </a:rPr>
              <a:t>而且</a:t>
            </a:r>
            <a:r>
              <a:rPr lang="zh-CN" altLang="en-US" sz="2400" b="1" dirty="0" smtClean="0">
                <a:solidFill>
                  <a:srgbClr val="FF0000"/>
                </a:solidFill>
                <a:latin typeface="SimHei" panose="02010609060101010101" pitchFamily="49" charset="-122"/>
                <a:ea typeface="SimHei" panose="02010609060101010101" pitchFamily="49" charset="-122"/>
              </a:rPr>
              <a:t>毁灭</a:t>
            </a:r>
            <a:r>
              <a:rPr lang="zh-CN" altLang="en-US" sz="2400" dirty="0" smtClean="0">
                <a:latin typeface="SimHei" panose="02010609060101010101" pitchFamily="49" charset="-122"/>
                <a:ea typeface="SimHei" panose="02010609060101010101" pitchFamily="49" charset="-122"/>
              </a:rPr>
              <a:t>。这是耶和华说的。（耶</a:t>
            </a:r>
            <a:r>
              <a:rPr lang="en-US" altLang="zh-CN" sz="2400" dirty="0" smtClean="0">
                <a:latin typeface="SimHei" panose="02010609060101010101" pitchFamily="49" charset="-122"/>
                <a:ea typeface="SimHei" panose="02010609060101010101" pitchFamily="49" charset="-122"/>
              </a:rPr>
              <a:t>12</a:t>
            </a:r>
            <a:r>
              <a:rPr lang="zh-CN" altLang="en-US" sz="2400" dirty="0" smtClean="0">
                <a:latin typeface="SimHei" panose="02010609060101010101" pitchFamily="49" charset="-122"/>
                <a:ea typeface="SimHei" panose="02010609060101010101" pitchFamily="49" charset="-122"/>
              </a:rPr>
              <a:t>：</a:t>
            </a:r>
            <a:r>
              <a:rPr lang="en-US" altLang="zh-CN" sz="2400" dirty="0" smtClean="0">
                <a:latin typeface="SimHei" panose="02010609060101010101" pitchFamily="49" charset="-122"/>
                <a:ea typeface="SimHei" panose="02010609060101010101" pitchFamily="49" charset="-122"/>
              </a:rPr>
              <a:t>14-17</a:t>
            </a:r>
            <a:r>
              <a:rPr lang="zh-CN" altLang="en-US" sz="2400" dirty="0" smtClean="0">
                <a:latin typeface="SimHei" panose="02010609060101010101" pitchFamily="49" charset="-122"/>
                <a:ea typeface="SimHei" panose="02010609060101010101" pitchFamily="49" charset="-122"/>
              </a:rPr>
              <a:t>）</a:t>
            </a:r>
            <a:endParaRPr lang="zh-CN" altLang="en-US" sz="2400" dirty="0">
              <a:latin typeface="SimHei" panose="02010609060101010101" pitchFamily="49" charset="-122"/>
              <a:ea typeface="SimHei" panose="02010609060101010101" pitchFamily="49" charset="-122"/>
            </a:endParaRPr>
          </a:p>
          <a:p>
            <a:pPr marL="25400" indent="0">
              <a:buNone/>
            </a:pPr>
            <a:endParaRPr lang="en-US" altLang="zh-CN" sz="2400" dirty="0">
              <a:latin typeface="SimHei" panose="02010609060101010101" pitchFamily="49" charset="-122"/>
              <a:ea typeface="SimHei" panose="02010609060101010101" pitchFamily="49" charset="-122"/>
            </a:endParaRPr>
          </a:p>
          <a:p>
            <a:pPr marL="25400" indent="0">
              <a:buNone/>
            </a:pPr>
            <a:endParaRPr lang="en-US" altLang="zh-CN" sz="2400" dirty="0">
              <a:latin typeface="SimHei" panose="02010609060101010101" pitchFamily="49" charset="-122"/>
              <a:ea typeface="SimHei" panose="02010609060101010101" pitchFamily="49" charset="-122"/>
            </a:endParaRPr>
          </a:p>
          <a:p>
            <a:pPr marL="25400" indent="0">
              <a:buNone/>
            </a:pPr>
            <a:endParaRPr lang="zh-CN" altLang="en-US" sz="2400" dirty="0">
              <a:latin typeface="SimHei" panose="02010609060101010101" pitchFamily="49" charset="-122"/>
              <a:ea typeface="SimHei" panose="02010609060101010101" pitchFamily="49" charset="-122"/>
            </a:endParaRPr>
          </a:p>
        </p:txBody>
      </p:sp>
      <p:sp>
        <p:nvSpPr>
          <p:cNvPr id="287" name="Google Shape;287;p41"/>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15</a:t>
            </a:fld>
            <a:endParaRPr/>
          </a:p>
        </p:txBody>
      </p:sp>
    </p:spTree>
    <p:extLst>
      <p:ext uri="{BB962C8B-B14F-4D97-AF65-F5344CB8AC3E}">
        <p14:creationId xmlns:p14="http://schemas.microsoft.com/office/powerpoint/2010/main" val="1546789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43"/>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3200" b="1" dirty="0" smtClean="0">
                <a:latin typeface="SimHei" panose="02010609060101010101" pitchFamily="49" charset="-122"/>
                <a:ea typeface="SimHei" panose="02010609060101010101" pitchFamily="49" charset="-122"/>
              </a:rPr>
              <a:t>第五篇</a:t>
            </a:r>
            <a:r>
              <a:rPr lang="zh-CN" altLang="en-US" sz="3200" b="1" dirty="0">
                <a:latin typeface="SimHei" panose="02010609060101010101" pitchFamily="49" charset="-122"/>
                <a:ea typeface="SimHei" panose="02010609060101010101" pitchFamily="49" charset="-122"/>
              </a:rPr>
              <a:t>信息</a:t>
            </a:r>
            <a:r>
              <a:rPr lang="zh-CN" altLang="en-US" sz="3200" b="1" dirty="0" smtClean="0">
                <a:latin typeface="SimHei" panose="02010609060101010101" pitchFamily="49" charset="-122"/>
                <a:ea typeface="SimHei" panose="02010609060101010101" pitchFamily="49" charset="-122"/>
              </a:rPr>
              <a:t>（</a:t>
            </a:r>
            <a:r>
              <a:rPr lang="en-US" altLang="zh-CN" sz="3200" b="1" dirty="0" smtClean="0">
                <a:latin typeface="SimHei" panose="02010609060101010101" pitchFamily="49" charset="-122"/>
                <a:ea typeface="SimHei" panose="02010609060101010101" pitchFamily="49" charset="-122"/>
              </a:rPr>
              <a:t>13</a:t>
            </a:r>
            <a:r>
              <a:rPr lang="zh-CN" altLang="en-US" sz="3200" b="1" dirty="0" smtClean="0">
                <a:latin typeface="SimHei" panose="02010609060101010101" pitchFamily="49" charset="-122"/>
                <a:ea typeface="SimHei" panose="02010609060101010101" pitchFamily="49" charset="-122"/>
              </a:rPr>
              <a:t>章）腰带和酒坛</a:t>
            </a:r>
            <a:endParaRPr sz="3200" dirty="0"/>
          </a:p>
        </p:txBody>
      </p:sp>
      <p:sp>
        <p:nvSpPr>
          <p:cNvPr id="302" name="Google Shape;302;p43"/>
          <p:cNvSpPr txBox="1">
            <a:spLocks noGrp="1"/>
          </p:cNvSpPr>
          <p:nvPr>
            <p:ph type="body" idx="1"/>
          </p:nvPr>
        </p:nvSpPr>
        <p:spPr>
          <a:xfrm>
            <a:off x="469075" y="1338943"/>
            <a:ext cx="8229600" cy="5085608"/>
          </a:xfrm>
          <a:prstGeom prst="rect">
            <a:avLst/>
          </a:prstGeom>
        </p:spPr>
        <p:txBody>
          <a:bodyPr spcFirstLastPara="1" wrap="square" lIns="91425" tIns="45700" rIns="91425" bIns="45700" anchor="t" anchorCtr="0">
            <a:noAutofit/>
          </a:bodyPr>
          <a:lstStyle/>
          <a:p>
            <a:pPr marL="342900" indent="-342900">
              <a:lnSpc>
                <a:spcPct val="150000"/>
              </a:lnSpc>
              <a:spcBef>
                <a:spcPts val="1200"/>
              </a:spcBef>
            </a:pPr>
            <a:r>
              <a:rPr lang="zh-CN" altLang="en-US" sz="2400" dirty="0" smtClean="0">
                <a:latin typeface="SimHei" panose="02010609060101010101" pitchFamily="49" charset="-122"/>
                <a:ea typeface="SimHei" panose="02010609060101010101" pitchFamily="49" charset="-122"/>
                <a:sym typeface="Arial"/>
              </a:rPr>
              <a:t>无用的腰带：</a:t>
            </a:r>
            <a:r>
              <a:rPr lang="zh-CN" altLang="en-US" sz="2400" dirty="0">
                <a:latin typeface="SimHei" panose="02010609060101010101" pitchFamily="49" charset="-122"/>
                <a:ea typeface="SimHei" panose="02010609060101010101" pitchFamily="49" charset="-122"/>
                <a:sym typeface="Arial"/>
              </a:rPr>
              <a:t>神子民原来紧贴神，好使神得荣耀，他们却因着骄傲败坏，不肯听从神的话，随从别神，就如同被埋在外邦之地</a:t>
            </a:r>
            <a:r>
              <a:rPr lang="zh-CN" altLang="en-US" sz="2400" dirty="0" smtClean="0">
                <a:latin typeface="SimHei" panose="02010609060101010101" pitchFamily="49" charset="-122"/>
                <a:ea typeface="SimHei" panose="02010609060101010101" pitchFamily="49" charset="-122"/>
                <a:sym typeface="Arial"/>
              </a:rPr>
              <a:t>，在罪中腐烂变</a:t>
            </a:r>
            <a:r>
              <a:rPr lang="zh-CN" altLang="en-US" sz="2400" dirty="0">
                <a:latin typeface="SimHei" panose="02010609060101010101" pitchFamily="49" charset="-122"/>
                <a:ea typeface="SimHei" panose="02010609060101010101" pitchFamily="49" charset="-122"/>
                <a:sym typeface="Arial"/>
              </a:rPr>
              <a:t>为无</a:t>
            </a:r>
            <a:r>
              <a:rPr lang="zh-CN" altLang="en-US" sz="2400" dirty="0" smtClean="0">
                <a:latin typeface="SimHei" panose="02010609060101010101" pitchFamily="49" charset="-122"/>
                <a:ea typeface="SimHei" panose="02010609060101010101" pitchFamily="49" charset="-122"/>
                <a:sym typeface="Arial"/>
              </a:rPr>
              <a:t>用，只能扔掉。</a:t>
            </a:r>
            <a:endParaRPr lang="en-US" altLang="zh-CN" sz="2400" dirty="0" smtClean="0">
              <a:latin typeface="SimHei" panose="02010609060101010101" pitchFamily="49" charset="-122"/>
              <a:ea typeface="SimHei" panose="02010609060101010101" pitchFamily="49" charset="-122"/>
              <a:sym typeface="Arial"/>
            </a:endParaRPr>
          </a:p>
          <a:p>
            <a:pPr marL="800100" lvl="1" indent="-342900">
              <a:lnSpc>
                <a:spcPct val="150000"/>
              </a:lnSpc>
              <a:spcBef>
                <a:spcPts val="1200"/>
              </a:spcBef>
            </a:pPr>
            <a:r>
              <a:rPr lang="zh-CN" altLang="en-US" sz="2400" dirty="0">
                <a:latin typeface="SimHei" panose="02010609060101010101" pitchFamily="49" charset="-122"/>
                <a:ea typeface="SimHei" panose="02010609060101010101" pitchFamily="49" charset="-122"/>
              </a:rPr>
              <a:t>你去买一根麻布带子束腰，不可放在水中</a:t>
            </a:r>
            <a:endParaRPr lang="en-US" altLang="zh-CN" sz="2400" dirty="0">
              <a:latin typeface="SimHei" panose="02010609060101010101" pitchFamily="49" charset="-122"/>
              <a:ea typeface="SimHei" panose="02010609060101010101" pitchFamily="49" charset="-122"/>
            </a:endParaRPr>
          </a:p>
          <a:p>
            <a:pPr marL="800100" lvl="1" indent="-342900">
              <a:lnSpc>
                <a:spcPct val="150000"/>
              </a:lnSpc>
              <a:spcBef>
                <a:spcPts val="1200"/>
              </a:spcBef>
            </a:pPr>
            <a:r>
              <a:rPr lang="zh-CN" altLang="en-US" sz="2400" dirty="0">
                <a:latin typeface="SimHei" panose="02010609060101010101" pitchFamily="49" charset="-122"/>
                <a:ea typeface="SimHei" panose="02010609060101010101" pitchFamily="49" charset="-122"/>
              </a:rPr>
              <a:t>将腰带藏在幼发拉底河的磐石穴中</a:t>
            </a:r>
            <a:endParaRPr lang="en-US" altLang="zh-CN" sz="2400" dirty="0">
              <a:latin typeface="SimHei" panose="02010609060101010101" pitchFamily="49" charset="-122"/>
              <a:ea typeface="SimHei" panose="02010609060101010101" pitchFamily="49" charset="-122"/>
            </a:endParaRPr>
          </a:p>
          <a:p>
            <a:pPr marL="800100" lvl="1" indent="-342900">
              <a:lnSpc>
                <a:spcPct val="150000"/>
              </a:lnSpc>
              <a:spcBef>
                <a:spcPts val="1200"/>
              </a:spcBef>
            </a:pPr>
            <a:r>
              <a:rPr lang="zh-CN" altLang="en-US" sz="2400" dirty="0">
                <a:latin typeface="SimHei" panose="02010609060101010101" pitchFamily="49" charset="-122"/>
                <a:ea typeface="SimHei" panose="02010609060101010101" pitchFamily="49" charset="-122"/>
              </a:rPr>
              <a:t>将藏在哪里的腰带取出来</a:t>
            </a:r>
            <a:endParaRPr lang="en-US" altLang="zh-CN" sz="2400" dirty="0">
              <a:latin typeface="SimHei" panose="02010609060101010101" pitchFamily="49" charset="-122"/>
              <a:ea typeface="SimHei" panose="02010609060101010101" pitchFamily="49" charset="-122"/>
            </a:endParaRPr>
          </a:p>
          <a:p>
            <a:pPr marL="800100" lvl="1" indent="-342900">
              <a:lnSpc>
                <a:spcPct val="150000"/>
              </a:lnSpc>
              <a:spcBef>
                <a:spcPts val="1200"/>
              </a:spcBef>
            </a:pPr>
            <a:r>
              <a:rPr lang="zh-CN" altLang="en-US" sz="2400" dirty="0" smtClean="0">
                <a:latin typeface="SimHei" panose="02010609060101010101" pitchFamily="49" charset="-122"/>
                <a:ea typeface="SimHei" panose="02010609060101010101" pitchFamily="49" charset="-122"/>
              </a:rPr>
              <a:t>败</a:t>
            </a:r>
            <a:r>
              <a:rPr lang="zh-CN" altLang="en-US" sz="2400" dirty="0">
                <a:latin typeface="SimHei" panose="02010609060101010101" pitchFamily="49" charset="-122"/>
                <a:ea typeface="SimHei" panose="02010609060101010101" pitchFamily="49" charset="-122"/>
              </a:rPr>
              <a:t>坏犹大的骄傲和耶路撒冷的大骄傲，恶民必像这腰带变为无用 </a:t>
            </a:r>
            <a:endParaRPr lang="en-US" altLang="zh-CN" sz="2400" dirty="0">
              <a:latin typeface="SimHei" panose="02010609060101010101" pitchFamily="49" charset="-122"/>
              <a:ea typeface="SimHei" panose="02010609060101010101" pitchFamily="49" charset="-122"/>
              <a:sym typeface="Arial"/>
            </a:endParaRPr>
          </a:p>
          <a:p>
            <a:pPr marL="0" lvl="0" indent="0" algn="l" rtl="0">
              <a:lnSpc>
                <a:spcPct val="150000"/>
              </a:lnSpc>
              <a:spcBef>
                <a:spcPts val="1200"/>
              </a:spcBef>
              <a:spcAft>
                <a:spcPts val="0"/>
              </a:spcAft>
              <a:buNone/>
            </a:pPr>
            <a:endParaRPr lang="en-US" altLang="zh-CN" sz="2400" dirty="0">
              <a:latin typeface="SimHei" panose="02010609060101010101" pitchFamily="49" charset="-122"/>
              <a:ea typeface="SimHei" panose="02010609060101010101" pitchFamily="49" charset="-122"/>
              <a:sym typeface="Arial"/>
            </a:endParaRPr>
          </a:p>
        </p:txBody>
      </p:sp>
      <p:sp>
        <p:nvSpPr>
          <p:cNvPr id="303" name="Google Shape;303;p43"/>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16</a:t>
            </a:fld>
            <a:endParaRPr/>
          </a:p>
        </p:txBody>
      </p:sp>
    </p:spTree>
    <p:extLst>
      <p:ext uri="{BB962C8B-B14F-4D97-AF65-F5344CB8AC3E}">
        <p14:creationId xmlns:p14="http://schemas.microsoft.com/office/powerpoint/2010/main" val="2227032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43"/>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3200" b="1" dirty="0" smtClean="0">
                <a:latin typeface="SimHei" panose="02010609060101010101" pitchFamily="49" charset="-122"/>
                <a:ea typeface="SimHei" panose="02010609060101010101" pitchFamily="49" charset="-122"/>
              </a:rPr>
              <a:t>第五篇</a:t>
            </a:r>
            <a:r>
              <a:rPr lang="zh-CN" altLang="en-US" sz="3200" b="1" dirty="0">
                <a:latin typeface="SimHei" panose="02010609060101010101" pitchFamily="49" charset="-122"/>
                <a:ea typeface="SimHei" panose="02010609060101010101" pitchFamily="49" charset="-122"/>
              </a:rPr>
              <a:t>信息</a:t>
            </a:r>
            <a:r>
              <a:rPr lang="zh-CN" altLang="en-US" sz="3200" b="1" dirty="0" smtClean="0">
                <a:latin typeface="SimHei" panose="02010609060101010101" pitchFamily="49" charset="-122"/>
                <a:ea typeface="SimHei" panose="02010609060101010101" pitchFamily="49" charset="-122"/>
              </a:rPr>
              <a:t>（</a:t>
            </a:r>
            <a:r>
              <a:rPr lang="en-US" altLang="zh-CN" sz="3200" b="1" dirty="0" smtClean="0">
                <a:latin typeface="SimHei" panose="02010609060101010101" pitchFamily="49" charset="-122"/>
                <a:ea typeface="SimHei" panose="02010609060101010101" pitchFamily="49" charset="-122"/>
              </a:rPr>
              <a:t>13</a:t>
            </a:r>
            <a:r>
              <a:rPr lang="zh-CN" altLang="en-US" sz="3200" b="1" dirty="0" smtClean="0">
                <a:latin typeface="SimHei" panose="02010609060101010101" pitchFamily="49" charset="-122"/>
                <a:ea typeface="SimHei" panose="02010609060101010101" pitchFamily="49" charset="-122"/>
              </a:rPr>
              <a:t>章）腰带和酒坛</a:t>
            </a:r>
            <a:endParaRPr sz="3200" dirty="0"/>
          </a:p>
        </p:txBody>
      </p:sp>
      <p:sp>
        <p:nvSpPr>
          <p:cNvPr id="302" name="Google Shape;302;p43"/>
          <p:cNvSpPr txBox="1">
            <a:spLocks noGrp="1"/>
          </p:cNvSpPr>
          <p:nvPr>
            <p:ph type="body" idx="1"/>
          </p:nvPr>
        </p:nvSpPr>
        <p:spPr>
          <a:xfrm>
            <a:off x="469075" y="1338943"/>
            <a:ext cx="8229600" cy="5085608"/>
          </a:xfrm>
          <a:prstGeom prst="rect">
            <a:avLst/>
          </a:prstGeom>
        </p:spPr>
        <p:txBody>
          <a:bodyPr spcFirstLastPara="1" wrap="square" lIns="91425" tIns="45700" rIns="91425" bIns="45700" anchor="t" anchorCtr="0">
            <a:noAutofit/>
          </a:bodyPr>
          <a:lstStyle/>
          <a:p>
            <a:pPr marL="25400" indent="0">
              <a:lnSpc>
                <a:spcPct val="150000"/>
              </a:lnSpc>
              <a:buNone/>
            </a:pPr>
            <a:r>
              <a:rPr lang="zh-CN" altLang="en-US" sz="2400" dirty="0" smtClean="0">
                <a:latin typeface="SimHei" panose="02010609060101010101" pitchFamily="49" charset="-122"/>
                <a:ea typeface="SimHei" panose="02010609060101010101" pitchFamily="49" charset="-122"/>
              </a:rPr>
              <a:t>耶 </a:t>
            </a:r>
            <a:r>
              <a:rPr lang="zh-CN" altLang="en-US" sz="2400" dirty="0">
                <a:latin typeface="SimHei" panose="02010609060101010101" pitchFamily="49" charset="-122"/>
                <a:ea typeface="SimHei" panose="02010609060101010101" pitchFamily="49" charset="-122"/>
              </a:rPr>
              <a:t>和 华 如 此 说 ： 我 必 照 样 败 坏 犹 大 的 骄 傲 和 耶 路 撒 冷 的 大 骄 傲 </a:t>
            </a:r>
            <a:r>
              <a:rPr lang="zh-CN" altLang="en-US" sz="2400" dirty="0" smtClean="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 </a:t>
            </a:r>
            <a:r>
              <a:rPr lang="zh-CN" altLang="en-US" sz="2400" dirty="0">
                <a:latin typeface="SimHei" panose="02010609060101010101" pitchFamily="49" charset="-122"/>
                <a:ea typeface="SimHei" panose="02010609060101010101" pitchFamily="49" charset="-122"/>
              </a:rPr>
              <a:t>这 恶 民 不 肯 听 我 的 话 ， </a:t>
            </a:r>
            <a:r>
              <a:rPr lang="zh-CN" altLang="en-US" sz="2400" b="1" dirty="0">
                <a:latin typeface="SimHei" panose="02010609060101010101" pitchFamily="49" charset="-122"/>
                <a:ea typeface="SimHei" panose="02010609060101010101" pitchFamily="49" charset="-122"/>
              </a:rPr>
              <a:t>按 自 己 顽 梗 的 心 而 行 ， 随 从 别 神 ，</a:t>
            </a:r>
            <a:r>
              <a:rPr lang="zh-CN" altLang="en-US" sz="2400" dirty="0">
                <a:latin typeface="SimHei" panose="02010609060101010101" pitchFamily="49" charset="-122"/>
                <a:ea typeface="SimHei" panose="02010609060101010101" pitchFamily="49" charset="-122"/>
              </a:rPr>
              <a:t> 事 奉 敬 拜 ， 他 们 也 必 像 这 腰 带 变 为 无 用 </a:t>
            </a:r>
            <a:r>
              <a:rPr lang="zh-CN" altLang="en-US" sz="2400" dirty="0" smtClean="0">
                <a:latin typeface="SimHei" panose="02010609060101010101" pitchFamily="49" charset="-122"/>
                <a:ea typeface="SimHei" panose="02010609060101010101" pitchFamily="49" charset="-122"/>
              </a:rPr>
              <a:t>。耶 </a:t>
            </a:r>
            <a:r>
              <a:rPr lang="zh-CN" altLang="en-US" sz="2400" dirty="0">
                <a:latin typeface="SimHei" panose="02010609060101010101" pitchFamily="49" charset="-122"/>
                <a:ea typeface="SimHei" panose="02010609060101010101" pitchFamily="49" charset="-122"/>
              </a:rPr>
              <a:t>和 华 说 ： 腰 带 怎 样 紧 贴 人 腰 ， 照 样 ， 我 也 使 以 色 列 全 家 和 犹 大 全 家 紧 贴 我 ， 好 叫 他 们 属 我 为 子 民 ， 使 我 得 名 声 ， 得 颂 赞 ， 得 荣 耀 ； 他 们 却 不 肯 听 </a:t>
            </a:r>
            <a:r>
              <a:rPr lang="zh-CN" altLang="en-US" sz="2400" dirty="0" smtClean="0">
                <a:latin typeface="SimHei" panose="02010609060101010101" pitchFamily="49" charset="-122"/>
                <a:ea typeface="SimHei" panose="02010609060101010101" pitchFamily="49" charset="-122"/>
              </a:rPr>
              <a:t>。（耶</a:t>
            </a:r>
            <a:r>
              <a:rPr lang="en-US" altLang="zh-CN" sz="2400" dirty="0" smtClean="0">
                <a:latin typeface="SimHei" panose="02010609060101010101" pitchFamily="49" charset="-122"/>
                <a:ea typeface="SimHei" panose="02010609060101010101" pitchFamily="49" charset="-122"/>
              </a:rPr>
              <a:t>13</a:t>
            </a:r>
            <a:r>
              <a:rPr lang="zh-CN" altLang="en-US" sz="2400" dirty="0" smtClean="0">
                <a:latin typeface="SimHei" panose="02010609060101010101" pitchFamily="49" charset="-122"/>
                <a:ea typeface="SimHei" panose="02010609060101010101" pitchFamily="49" charset="-122"/>
              </a:rPr>
              <a:t>：</a:t>
            </a:r>
            <a:r>
              <a:rPr lang="en-US" altLang="zh-CN" sz="2400" dirty="0" smtClean="0">
                <a:latin typeface="SimHei" panose="02010609060101010101" pitchFamily="49" charset="-122"/>
                <a:ea typeface="SimHei" panose="02010609060101010101" pitchFamily="49" charset="-122"/>
              </a:rPr>
              <a:t>9-11</a:t>
            </a:r>
            <a:r>
              <a:rPr lang="zh-CN" altLang="en-US" sz="2400" dirty="0" smtClean="0">
                <a:latin typeface="SimHei" panose="02010609060101010101" pitchFamily="49" charset="-122"/>
                <a:ea typeface="SimHei" panose="02010609060101010101" pitchFamily="49" charset="-122"/>
              </a:rPr>
              <a:t>）</a:t>
            </a:r>
            <a:endParaRPr lang="zh-CN" altLang="en-US" sz="2400" dirty="0">
              <a:latin typeface="SimHei" panose="02010609060101010101" pitchFamily="49" charset="-122"/>
              <a:ea typeface="SimHei" panose="02010609060101010101" pitchFamily="49" charset="-122"/>
            </a:endParaRPr>
          </a:p>
          <a:p>
            <a:pPr marL="0" lvl="0" indent="0" algn="l" rtl="0">
              <a:lnSpc>
                <a:spcPct val="150000"/>
              </a:lnSpc>
              <a:spcBef>
                <a:spcPts val="1200"/>
              </a:spcBef>
              <a:spcAft>
                <a:spcPts val="0"/>
              </a:spcAft>
              <a:buNone/>
            </a:pPr>
            <a:endParaRPr lang="en-US" altLang="zh-CN" sz="2400" dirty="0">
              <a:latin typeface="SimHei" panose="02010609060101010101" pitchFamily="49" charset="-122"/>
              <a:ea typeface="SimHei" panose="02010609060101010101" pitchFamily="49" charset="-122"/>
              <a:sym typeface="Arial"/>
            </a:endParaRPr>
          </a:p>
        </p:txBody>
      </p:sp>
      <p:sp>
        <p:nvSpPr>
          <p:cNvPr id="303" name="Google Shape;303;p43"/>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17</a:t>
            </a:fld>
            <a:endParaRPr/>
          </a:p>
        </p:txBody>
      </p:sp>
    </p:spTree>
    <p:extLst>
      <p:ext uri="{BB962C8B-B14F-4D97-AF65-F5344CB8AC3E}">
        <p14:creationId xmlns:p14="http://schemas.microsoft.com/office/powerpoint/2010/main" val="397031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43"/>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3200" b="1" dirty="0" smtClean="0">
                <a:latin typeface="SimHei" panose="02010609060101010101" pitchFamily="49" charset="-122"/>
                <a:ea typeface="SimHei" panose="02010609060101010101" pitchFamily="49" charset="-122"/>
              </a:rPr>
              <a:t>第五篇</a:t>
            </a:r>
            <a:r>
              <a:rPr lang="zh-CN" altLang="en-US" sz="3200" b="1" dirty="0">
                <a:latin typeface="SimHei" panose="02010609060101010101" pitchFamily="49" charset="-122"/>
                <a:ea typeface="SimHei" panose="02010609060101010101" pitchFamily="49" charset="-122"/>
              </a:rPr>
              <a:t>信息</a:t>
            </a:r>
            <a:r>
              <a:rPr lang="zh-CN" altLang="en-US" sz="3200" b="1" dirty="0" smtClean="0">
                <a:latin typeface="SimHei" panose="02010609060101010101" pitchFamily="49" charset="-122"/>
                <a:ea typeface="SimHei" panose="02010609060101010101" pitchFamily="49" charset="-122"/>
              </a:rPr>
              <a:t>（</a:t>
            </a:r>
            <a:r>
              <a:rPr lang="en-US" altLang="zh-CN" sz="3200" b="1" dirty="0" smtClean="0">
                <a:latin typeface="SimHei" panose="02010609060101010101" pitchFamily="49" charset="-122"/>
                <a:ea typeface="SimHei" panose="02010609060101010101" pitchFamily="49" charset="-122"/>
              </a:rPr>
              <a:t>13</a:t>
            </a:r>
            <a:r>
              <a:rPr lang="zh-CN" altLang="en-US" sz="3200" b="1" dirty="0" smtClean="0">
                <a:latin typeface="SimHei" panose="02010609060101010101" pitchFamily="49" charset="-122"/>
                <a:ea typeface="SimHei" panose="02010609060101010101" pitchFamily="49" charset="-122"/>
              </a:rPr>
              <a:t>章</a:t>
            </a:r>
            <a:r>
              <a:rPr lang="zh-CN" altLang="en-US" sz="3200" b="1" dirty="0">
                <a:latin typeface="SimHei" panose="02010609060101010101" pitchFamily="49" charset="-122"/>
                <a:ea typeface="SimHei" panose="02010609060101010101" pitchFamily="49" charset="-122"/>
              </a:rPr>
              <a:t>）腰带和酒坛</a:t>
            </a:r>
            <a:endParaRPr sz="3200" dirty="0"/>
          </a:p>
        </p:txBody>
      </p:sp>
      <p:sp>
        <p:nvSpPr>
          <p:cNvPr id="302" name="Google Shape;302;p43"/>
          <p:cNvSpPr txBox="1">
            <a:spLocks noGrp="1"/>
          </p:cNvSpPr>
          <p:nvPr>
            <p:ph type="body" idx="1"/>
          </p:nvPr>
        </p:nvSpPr>
        <p:spPr>
          <a:xfrm>
            <a:off x="469075" y="1338943"/>
            <a:ext cx="8229600" cy="5085608"/>
          </a:xfrm>
          <a:prstGeom prst="rect">
            <a:avLst/>
          </a:prstGeom>
        </p:spPr>
        <p:txBody>
          <a:bodyPr spcFirstLastPara="1" wrap="square" lIns="91425" tIns="45700" rIns="91425" bIns="45700" anchor="t" anchorCtr="0">
            <a:noAutofit/>
          </a:bodyPr>
          <a:lstStyle/>
          <a:p>
            <a:pPr marL="342900" indent="-342900">
              <a:lnSpc>
                <a:spcPct val="150000"/>
              </a:lnSpc>
              <a:spcBef>
                <a:spcPts val="1200"/>
              </a:spcBef>
            </a:pPr>
            <a:r>
              <a:rPr lang="zh-CN" altLang="en-US" sz="2400" dirty="0" smtClean="0">
                <a:latin typeface="SimHei" panose="02010609060101010101" pitchFamily="49" charset="-122"/>
                <a:ea typeface="SimHei" panose="02010609060101010101" pitchFamily="49" charset="-122"/>
                <a:sym typeface="Arial"/>
              </a:rPr>
              <a:t>酒坛的</a:t>
            </a:r>
            <a:r>
              <a:rPr lang="zh-CN" altLang="en-US" sz="2400" dirty="0">
                <a:latin typeface="SimHei" panose="02010609060101010101" pitchFamily="49" charset="-122"/>
                <a:ea typeface="SimHei" panose="02010609060101010101" pitchFamily="49" charset="-122"/>
                <a:sym typeface="Arial"/>
              </a:rPr>
              <a:t>比喻</a:t>
            </a:r>
            <a:r>
              <a:rPr lang="zh-CN" altLang="en-US" sz="2400" dirty="0" smtClean="0">
                <a:latin typeface="SimHei" panose="02010609060101010101" pitchFamily="49" charset="-122"/>
                <a:ea typeface="SimHei" panose="02010609060101010101" pitchFamily="49" charset="-122"/>
                <a:sym typeface="Arial"/>
              </a:rPr>
              <a:t>：酒</a:t>
            </a:r>
            <a:r>
              <a:rPr lang="zh-CN" altLang="en-US" sz="2400" dirty="0">
                <a:latin typeface="SimHei" panose="02010609060101010101" pitchFamily="49" charset="-122"/>
                <a:ea typeface="SimHei" panose="02010609060101010101" pitchFamily="49" charset="-122"/>
                <a:sym typeface="Arial"/>
              </a:rPr>
              <a:t>象征审判，或称神的忿怒之杯。酒坛指以色列所有的君王，祭司，首领，居民，都因酒酩酊大醉，落在神的大审判之下，东倒西歪</a:t>
            </a:r>
            <a:r>
              <a:rPr lang="zh-CN" altLang="en-US" sz="2400" dirty="0" smtClean="0">
                <a:latin typeface="SimHei" panose="02010609060101010101" pitchFamily="49" charset="-122"/>
                <a:ea typeface="SimHei" panose="02010609060101010101" pitchFamily="49" charset="-122"/>
                <a:sym typeface="Arial"/>
              </a:rPr>
              <a:t>。</a:t>
            </a:r>
            <a:endParaRPr lang="en-US" altLang="zh-CN" sz="2400" dirty="0" smtClean="0">
              <a:latin typeface="SimHei" panose="02010609060101010101" pitchFamily="49" charset="-122"/>
              <a:ea typeface="SimHei" panose="02010609060101010101" pitchFamily="49" charset="-122"/>
              <a:sym typeface="Arial"/>
            </a:endParaRPr>
          </a:p>
          <a:p>
            <a:pPr marL="342900" indent="-342900">
              <a:lnSpc>
                <a:spcPct val="150000"/>
              </a:lnSpc>
              <a:spcBef>
                <a:spcPts val="1200"/>
              </a:spcBef>
            </a:pPr>
            <a:r>
              <a:rPr lang="zh-CN" altLang="en-US" sz="2400" dirty="0" smtClean="0">
                <a:latin typeface="SimHei" panose="02010609060101010101" pitchFamily="49" charset="-122"/>
                <a:ea typeface="SimHei" panose="02010609060101010101" pitchFamily="49" charset="-122"/>
                <a:sym typeface="Arial"/>
              </a:rPr>
              <a:t>黑</a:t>
            </a:r>
            <a:r>
              <a:rPr lang="zh-CN" altLang="en-US" sz="2400" dirty="0">
                <a:latin typeface="SimHei" panose="02010609060101010101" pitchFamily="49" charset="-122"/>
                <a:ea typeface="SimHei" panose="02010609060101010101" pitchFamily="49" charset="-122"/>
                <a:sym typeface="Arial"/>
              </a:rPr>
              <a:t>暗的临到：黑暗幽冥的日子未到之前将荣耀归给神</a:t>
            </a:r>
            <a:endParaRPr lang="en-US" altLang="zh-CN" sz="2400" dirty="0">
              <a:latin typeface="SimHei" panose="02010609060101010101" pitchFamily="49" charset="-122"/>
              <a:ea typeface="SimHei" panose="02010609060101010101" pitchFamily="49" charset="-122"/>
              <a:sym typeface="Arial"/>
            </a:endParaRPr>
          </a:p>
          <a:p>
            <a:pPr marL="342900" indent="-342900">
              <a:lnSpc>
                <a:spcPct val="150000"/>
              </a:lnSpc>
              <a:spcBef>
                <a:spcPts val="1200"/>
              </a:spcBef>
            </a:pPr>
            <a:r>
              <a:rPr lang="zh-CN" altLang="en-US" sz="2400" dirty="0">
                <a:latin typeface="SimHei" panose="02010609060101010101" pitchFamily="49" charset="-122"/>
                <a:ea typeface="SimHei" panose="02010609060101010101" pitchFamily="49" charset="-122"/>
                <a:sym typeface="Arial"/>
              </a:rPr>
              <a:t>恶习难改的百姓：如古实人的肤色，豹子的斑点无法改</a:t>
            </a:r>
            <a:r>
              <a:rPr lang="zh-CN" altLang="en-US" sz="2400" dirty="0" smtClean="0">
                <a:latin typeface="SimHei" panose="02010609060101010101" pitchFamily="49" charset="-122"/>
                <a:ea typeface="SimHei" panose="02010609060101010101" pitchFamily="49" charset="-122"/>
                <a:sym typeface="Arial"/>
              </a:rPr>
              <a:t>变</a:t>
            </a:r>
            <a:endParaRPr lang="en-US" altLang="zh-CN" sz="2400" dirty="0" smtClean="0">
              <a:latin typeface="SimHei" panose="02010609060101010101" pitchFamily="49" charset="-122"/>
              <a:ea typeface="SimHei" panose="02010609060101010101" pitchFamily="49" charset="-122"/>
              <a:sym typeface="Arial"/>
            </a:endParaRPr>
          </a:p>
          <a:p>
            <a:pPr marL="0" indent="0">
              <a:lnSpc>
                <a:spcPct val="150000"/>
              </a:lnSpc>
              <a:spcBef>
                <a:spcPts val="1200"/>
              </a:spcBef>
              <a:buNone/>
            </a:pPr>
            <a:endParaRPr lang="en-US" altLang="zh-CN" sz="2400" dirty="0" smtClean="0">
              <a:latin typeface="SimHei" panose="02010609060101010101" pitchFamily="49" charset="-122"/>
              <a:ea typeface="SimHei" panose="02010609060101010101" pitchFamily="49" charset="-122"/>
            </a:endParaRPr>
          </a:p>
          <a:p>
            <a:pPr marL="0" indent="0">
              <a:lnSpc>
                <a:spcPct val="150000"/>
              </a:lnSpc>
              <a:spcBef>
                <a:spcPts val="1200"/>
              </a:spcBef>
              <a:buNone/>
            </a:pPr>
            <a:r>
              <a:rPr lang="zh-CN" altLang="en-US" sz="2400" dirty="0" smtClean="0">
                <a:latin typeface="SimHei" panose="02010609060101010101" pitchFamily="49" charset="-122"/>
                <a:ea typeface="SimHei" panose="02010609060101010101" pitchFamily="49" charset="-122"/>
              </a:rPr>
              <a:t>古</a:t>
            </a:r>
            <a:r>
              <a:rPr lang="zh-CN" altLang="en-US" sz="2400" dirty="0" smtClean="0">
                <a:latin typeface="SimHei" panose="02010609060101010101" pitchFamily="49" charset="-122"/>
                <a:ea typeface="SimHei" panose="02010609060101010101" pitchFamily="49" charset="-122"/>
              </a:rPr>
              <a:t>实人岂能改变皮肤呢？豹岂能改变斑点呢？若能，你们这习惯行恶的便能行善了。（耶</a:t>
            </a:r>
            <a:r>
              <a:rPr lang="en-US" altLang="zh-CN" sz="2400" dirty="0" smtClean="0">
                <a:latin typeface="SimHei" panose="02010609060101010101" pitchFamily="49" charset="-122"/>
                <a:ea typeface="SimHei" panose="02010609060101010101" pitchFamily="49" charset="-122"/>
              </a:rPr>
              <a:t>13</a:t>
            </a:r>
            <a:r>
              <a:rPr lang="zh-CN" altLang="en-US" sz="2400" dirty="0" smtClean="0">
                <a:latin typeface="SimHei" panose="02010609060101010101" pitchFamily="49" charset="-122"/>
                <a:ea typeface="SimHei" panose="02010609060101010101" pitchFamily="49" charset="-122"/>
              </a:rPr>
              <a:t>：</a:t>
            </a:r>
            <a:r>
              <a:rPr lang="en-US" altLang="zh-CN" sz="2400" dirty="0" smtClean="0">
                <a:latin typeface="SimHei" panose="02010609060101010101" pitchFamily="49" charset="-122"/>
                <a:ea typeface="SimHei" panose="02010609060101010101" pitchFamily="49" charset="-122"/>
              </a:rPr>
              <a:t>23</a:t>
            </a:r>
            <a:r>
              <a:rPr lang="zh-CN" altLang="en-US" sz="2400" dirty="0" smtClean="0">
                <a:latin typeface="SimHei" panose="02010609060101010101" pitchFamily="49" charset="-122"/>
                <a:ea typeface="SimHei" panose="02010609060101010101" pitchFamily="49" charset="-122"/>
              </a:rPr>
              <a:t>）</a:t>
            </a:r>
            <a:endParaRPr lang="en-US" altLang="zh-CN" sz="2400" dirty="0">
              <a:latin typeface="SimHei" panose="02010609060101010101" pitchFamily="49" charset="-122"/>
              <a:ea typeface="SimHei" panose="02010609060101010101" pitchFamily="49" charset="-122"/>
              <a:sym typeface="Arial"/>
            </a:endParaRPr>
          </a:p>
        </p:txBody>
      </p:sp>
      <p:sp>
        <p:nvSpPr>
          <p:cNvPr id="303" name="Google Shape;303;p43"/>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18</a:t>
            </a:fld>
            <a:endParaRPr/>
          </a:p>
        </p:txBody>
      </p:sp>
    </p:spTree>
    <p:extLst>
      <p:ext uri="{BB962C8B-B14F-4D97-AF65-F5344CB8AC3E}">
        <p14:creationId xmlns:p14="http://schemas.microsoft.com/office/powerpoint/2010/main" val="2519404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43"/>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3200" b="1" dirty="0">
                <a:latin typeface="SimHei" panose="02010609060101010101" pitchFamily="49" charset="-122"/>
                <a:ea typeface="SimHei" panose="02010609060101010101" pitchFamily="49" charset="-122"/>
              </a:rPr>
              <a:t>第六篇信息（</a:t>
            </a:r>
            <a:r>
              <a:rPr lang="en-US" altLang="zh-CN" sz="3200" b="1" dirty="0">
                <a:latin typeface="SimHei" panose="02010609060101010101" pitchFamily="49" charset="-122"/>
                <a:ea typeface="SimHei" panose="02010609060101010101" pitchFamily="49" charset="-122"/>
              </a:rPr>
              <a:t>14-15</a:t>
            </a:r>
            <a:r>
              <a:rPr lang="zh-CN" altLang="en-US" sz="3200" b="1" dirty="0">
                <a:latin typeface="SimHei" panose="02010609060101010101" pitchFamily="49" charset="-122"/>
                <a:ea typeface="SimHei" panose="02010609060101010101" pitchFamily="49" charset="-122"/>
              </a:rPr>
              <a:t>章）旱灾饥荒刀剑的警告</a:t>
            </a:r>
            <a:endParaRPr sz="3200" dirty="0"/>
          </a:p>
        </p:txBody>
      </p:sp>
      <p:sp>
        <p:nvSpPr>
          <p:cNvPr id="302" name="Google Shape;302;p43"/>
          <p:cNvSpPr txBox="1">
            <a:spLocks noGrp="1"/>
          </p:cNvSpPr>
          <p:nvPr>
            <p:ph type="body" idx="1"/>
          </p:nvPr>
        </p:nvSpPr>
        <p:spPr>
          <a:xfrm>
            <a:off x="469075" y="1338943"/>
            <a:ext cx="8229600" cy="5085608"/>
          </a:xfrm>
          <a:prstGeom prst="rect">
            <a:avLst/>
          </a:prstGeom>
        </p:spPr>
        <p:txBody>
          <a:bodyPr spcFirstLastPara="1" wrap="square" lIns="91425" tIns="45700" rIns="91425" bIns="45700" anchor="t" anchorCtr="0">
            <a:noAutofit/>
          </a:bodyPr>
          <a:lstStyle/>
          <a:p>
            <a:pPr marL="342900" lvl="0" indent="-342900">
              <a:lnSpc>
                <a:spcPct val="150000"/>
              </a:lnSpc>
              <a:spcBef>
                <a:spcPts val="1200"/>
              </a:spcBef>
            </a:pPr>
            <a:r>
              <a:rPr lang="zh-CN" altLang="en-US" sz="2800" dirty="0" smtClean="0">
                <a:latin typeface="SimHei" panose="02010609060101010101" pitchFamily="49" charset="-122"/>
                <a:ea typeface="SimHei" panose="02010609060101010101" pitchFamily="49" charset="-122"/>
                <a:sym typeface="Arial"/>
              </a:rPr>
              <a:t>神定意降灾</a:t>
            </a:r>
            <a:r>
              <a:rPr lang="zh-CN" altLang="en-US" sz="2800" dirty="0" smtClean="0">
                <a:latin typeface="SimHei" panose="02010609060101010101" pitchFamily="49" charset="-122"/>
                <a:ea typeface="SimHei" panose="02010609060101010101" pitchFamily="49" charset="-122"/>
                <a:sym typeface="Arial"/>
              </a:rPr>
              <a:t>：旱灾饥荒</a:t>
            </a:r>
            <a:r>
              <a:rPr lang="en-US" altLang="zh-CN" sz="2800" dirty="0" smtClean="0">
                <a:latin typeface="SimHei" panose="02010609060101010101" pitchFamily="49" charset="-122"/>
                <a:ea typeface="SimHei" panose="02010609060101010101" pitchFamily="49" charset="-122"/>
                <a:sym typeface="Arial"/>
              </a:rPr>
              <a:t>-</a:t>
            </a:r>
            <a:r>
              <a:rPr lang="zh-CN" altLang="en-US" sz="2800" dirty="0" smtClean="0">
                <a:latin typeface="SimHei" panose="02010609060101010101" pitchFamily="49" charset="-122"/>
                <a:ea typeface="SimHei" panose="02010609060101010101" pitchFamily="49" charset="-122"/>
                <a:sym typeface="Arial"/>
              </a:rPr>
              <a:t>审判的前奏</a:t>
            </a:r>
            <a:endParaRPr lang="zh-CN" altLang="en-US" sz="2800" dirty="0" smtClean="0">
              <a:latin typeface="SimHei" panose="02010609060101010101" pitchFamily="49" charset="-122"/>
              <a:ea typeface="SimHei" panose="02010609060101010101" pitchFamily="49" charset="-122"/>
              <a:sym typeface="Arial"/>
            </a:endParaRPr>
          </a:p>
          <a:p>
            <a:pPr marL="342900" lvl="0" indent="-342900">
              <a:lnSpc>
                <a:spcPct val="150000"/>
              </a:lnSpc>
              <a:spcBef>
                <a:spcPts val="1200"/>
              </a:spcBef>
            </a:pPr>
            <a:r>
              <a:rPr lang="zh-CN" altLang="en-US" sz="2800" dirty="0">
                <a:latin typeface="SimHei" panose="02010609060101010101" pitchFamily="49" charset="-122"/>
                <a:ea typeface="SimHei" panose="02010609060101010101" pitchFamily="49" charset="-122"/>
                <a:sym typeface="Arial"/>
              </a:rPr>
              <a:t>先</a:t>
            </a:r>
            <a:r>
              <a:rPr lang="zh-CN" altLang="en-US" sz="2800" dirty="0" smtClean="0">
                <a:latin typeface="SimHei" panose="02010609060101010101" pitchFamily="49" charset="-122"/>
                <a:ea typeface="SimHei" panose="02010609060101010101" pitchFamily="49" charset="-122"/>
                <a:sym typeface="Arial"/>
              </a:rPr>
              <a:t>知耶利米为百姓代求和</a:t>
            </a:r>
            <a:r>
              <a:rPr lang="zh-CN" altLang="en-US" sz="2800" dirty="0">
                <a:latin typeface="SimHei" panose="02010609060101010101" pitchFamily="49" charset="-122"/>
                <a:ea typeface="SimHei" panose="02010609060101010101" pitchFamily="49" charset="-122"/>
                <a:sym typeface="Arial"/>
              </a:rPr>
              <a:t>神的拒</a:t>
            </a:r>
            <a:r>
              <a:rPr lang="zh-CN" altLang="en-US" sz="2800" dirty="0" smtClean="0">
                <a:latin typeface="SimHei" panose="02010609060101010101" pitchFamily="49" charset="-122"/>
                <a:ea typeface="SimHei" panose="02010609060101010101" pitchFamily="49" charset="-122"/>
                <a:sym typeface="Arial"/>
              </a:rPr>
              <a:t>绝 </a:t>
            </a:r>
            <a:endParaRPr lang="en-US" altLang="zh-CN" sz="2800" dirty="0">
              <a:latin typeface="SimHei" panose="02010609060101010101" pitchFamily="49" charset="-122"/>
              <a:ea typeface="SimHei" panose="02010609060101010101" pitchFamily="49" charset="-122"/>
              <a:sym typeface="Arial"/>
            </a:endParaRPr>
          </a:p>
          <a:p>
            <a:pPr marL="342900" lvl="0" indent="-342900">
              <a:lnSpc>
                <a:spcPct val="150000"/>
              </a:lnSpc>
              <a:spcBef>
                <a:spcPts val="1200"/>
              </a:spcBef>
            </a:pPr>
            <a:r>
              <a:rPr lang="zh-CN" altLang="en-US" sz="2800" dirty="0" smtClean="0">
                <a:latin typeface="SimHei" panose="02010609060101010101" pitchFamily="49" charset="-122"/>
                <a:ea typeface="SimHei" panose="02010609060101010101" pitchFamily="49" charset="-122"/>
                <a:sym typeface="Arial"/>
              </a:rPr>
              <a:t>耶利米的软弱灰心：独自静坐，满心愤恨，痛苦不止，伤痕不愈，“难道你待我有诈，像流干的河道？”</a:t>
            </a:r>
            <a:endParaRPr lang="en-US" altLang="zh-CN" sz="2800" dirty="0" smtClean="0">
              <a:latin typeface="SimHei" panose="02010609060101010101" pitchFamily="49" charset="-122"/>
              <a:ea typeface="SimHei" panose="02010609060101010101" pitchFamily="49" charset="-122"/>
              <a:sym typeface="Arial"/>
            </a:endParaRPr>
          </a:p>
          <a:p>
            <a:pPr marL="342900" lvl="0" indent="-342900">
              <a:lnSpc>
                <a:spcPct val="150000"/>
              </a:lnSpc>
              <a:spcBef>
                <a:spcPts val="1200"/>
              </a:spcBef>
            </a:pPr>
            <a:r>
              <a:rPr lang="zh-CN" altLang="en-US" sz="2800" dirty="0" smtClean="0">
                <a:latin typeface="SimHei" panose="02010609060101010101" pitchFamily="49" charset="-122"/>
                <a:ea typeface="SimHei" panose="02010609060101010101" pitchFamily="49" charset="-122"/>
                <a:sym typeface="Arial"/>
              </a:rPr>
              <a:t>神的鼓励安慰</a:t>
            </a:r>
            <a:r>
              <a:rPr lang="zh-CN" altLang="en-US" sz="2800" dirty="0" smtClean="0">
                <a:latin typeface="SimHei" panose="02010609060101010101" pitchFamily="49" charset="-122"/>
                <a:ea typeface="SimHei" panose="02010609060101010101" pitchFamily="49" charset="-122"/>
                <a:sym typeface="Wingdings" panose="05000000000000000000" pitchFamily="2" charset="2"/>
              </a:rPr>
              <a:t>：</a:t>
            </a:r>
            <a:r>
              <a:rPr lang="zh-CN" altLang="en-US" sz="2800" dirty="0" smtClean="0">
                <a:latin typeface="SimHei" panose="02010609060101010101" pitchFamily="49" charset="-122"/>
                <a:ea typeface="SimHei" panose="02010609060101010101" pitchFamily="49" charset="-122"/>
                <a:sym typeface="Arial"/>
              </a:rPr>
              <a:t>归回；铜墙；同在；拯救脱离恶人的手</a:t>
            </a:r>
            <a:endParaRPr lang="zh-CN" altLang="en-US" sz="2800" dirty="0">
              <a:latin typeface="SimHei" panose="02010609060101010101" pitchFamily="49" charset="-122"/>
              <a:ea typeface="SimHei" panose="02010609060101010101" pitchFamily="49" charset="-122"/>
              <a:sym typeface="Arial"/>
            </a:endParaRPr>
          </a:p>
        </p:txBody>
      </p:sp>
      <p:sp>
        <p:nvSpPr>
          <p:cNvPr id="303" name="Google Shape;303;p43"/>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19</a:t>
            </a:fld>
            <a:endParaRPr/>
          </a:p>
        </p:txBody>
      </p:sp>
    </p:spTree>
    <p:extLst>
      <p:ext uri="{BB962C8B-B14F-4D97-AF65-F5344CB8AC3E}">
        <p14:creationId xmlns:p14="http://schemas.microsoft.com/office/powerpoint/2010/main" val="2745354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zh-CN" smtClean="0"/>
              <a:t>2</a:t>
            </a:fld>
            <a:endParaRPr lang="zh-CN" alt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30035"/>
            <a:ext cx="9189564" cy="37451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1980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43"/>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3200" b="1" dirty="0">
                <a:latin typeface="SimHei" panose="02010609060101010101" pitchFamily="49" charset="-122"/>
                <a:ea typeface="SimHei" panose="02010609060101010101" pitchFamily="49" charset="-122"/>
              </a:rPr>
              <a:t>第六篇信息（</a:t>
            </a:r>
            <a:r>
              <a:rPr lang="en-US" altLang="zh-CN" sz="3200" b="1" dirty="0">
                <a:latin typeface="SimHei" panose="02010609060101010101" pitchFamily="49" charset="-122"/>
                <a:ea typeface="SimHei" panose="02010609060101010101" pitchFamily="49" charset="-122"/>
              </a:rPr>
              <a:t>14-15</a:t>
            </a:r>
            <a:r>
              <a:rPr lang="zh-CN" altLang="en-US" sz="3200" b="1" dirty="0">
                <a:latin typeface="SimHei" panose="02010609060101010101" pitchFamily="49" charset="-122"/>
                <a:ea typeface="SimHei" panose="02010609060101010101" pitchFamily="49" charset="-122"/>
              </a:rPr>
              <a:t>章）旱灾饥荒刀剑的警告</a:t>
            </a:r>
            <a:endParaRPr sz="3200" dirty="0"/>
          </a:p>
        </p:txBody>
      </p:sp>
      <p:sp>
        <p:nvSpPr>
          <p:cNvPr id="302" name="Google Shape;302;p43"/>
          <p:cNvSpPr txBox="1">
            <a:spLocks noGrp="1"/>
          </p:cNvSpPr>
          <p:nvPr>
            <p:ph type="body" idx="1"/>
          </p:nvPr>
        </p:nvSpPr>
        <p:spPr>
          <a:xfrm>
            <a:off x="469075" y="1338943"/>
            <a:ext cx="8229600" cy="5085608"/>
          </a:xfrm>
          <a:prstGeom prst="rect">
            <a:avLst/>
          </a:prstGeom>
        </p:spPr>
        <p:txBody>
          <a:bodyPr spcFirstLastPara="1" wrap="square" lIns="91425" tIns="45700" rIns="91425" bIns="45700" anchor="t" anchorCtr="0">
            <a:noAutofit/>
          </a:bodyPr>
          <a:lstStyle/>
          <a:p>
            <a:pPr marL="25400" indent="0">
              <a:buNone/>
            </a:pPr>
            <a:r>
              <a:rPr lang="zh-CN" altLang="en-US" sz="2800" dirty="0" smtClean="0">
                <a:latin typeface="SimHei" panose="02010609060101010101" pitchFamily="49" charset="-122"/>
                <a:ea typeface="SimHei" panose="02010609060101010101" pitchFamily="49" charset="-122"/>
              </a:rPr>
              <a:t>耶和华啊，我们的罪孽虽然作见证告我们，还求你为你名的缘故行事。</a:t>
            </a:r>
            <a:r>
              <a:rPr lang="zh-CN" altLang="en-US" sz="2800" b="1" dirty="0" smtClean="0">
                <a:solidFill>
                  <a:srgbClr val="FF0000"/>
                </a:solidFill>
                <a:latin typeface="SimHei" panose="02010609060101010101" pitchFamily="49" charset="-122"/>
                <a:ea typeface="SimHei" panose="02010609060101010101" pitchFamily="49" charset="-122"/>
              </a:rPr>
              <a:t>我们本是多次背道，得罪了你</a:t>
            </a:r>
            <a:r>
              <a:rPr lang="zh-CN" altLang="en-US" sz="2800" dirty="0" smtClean="0">
                <a:latin typeface="SimHei" panose="02010609060101010101" pitchFamily="49" charset="-122"/>
                <a:ea typeface="SimHei" panose="02010609060101010101" pitchFamily="49" charset="-122"/>
              </a:rPr>
              <a:t>。以色列所盼望、在患难时作他救主的啊，你为何在这地像寄居的，又像行路的只住一宵呢？你为何像受惊的人，像不能救人的勇士呢？耶和华啊，你仍在我们中间；我们也称为你名下的人，求你不要离开我们。（耶</a:t>
            </a:r>
            <a:r>
              <a:rPr lang="en-US" altLang="zh-CN" sz="2800" dirty="0" smtClean="0">
                <a:latin typeface="SimHei" panose="02010609060101010101" pitchFamily="49" charset="-122"/>
                <a:ea typeface="SimHei" panose="02010609060101010101" pitchFamily="49" charset="-122"/>
              </a:rPr>
              <a:t>14</a:t>
            </a:r>
            <a:r>
              <a:rPr lang="zh-CN" altLang="en-US" sz="2800" dirty="0" smtClean="0">
                <a:latin typeface="SimHei" panose="02010609060101010101" pitchFamily="49" charset="-122"/>
                <a:ea typeface="SimHei" panose="02010609060101010101" pitchFamily="49" charset="-122"/>
              </a:rPr>
              <a:t>：</a:t>
            </a:r>
            <a:r>
              <a:rPr lang="en-US" altLang="zh-CN" sz="2800" dirty="0" smtClean="0">
                <a:latin typeface="SimHei" panose="02010609060101010101" pitchFamily="49" charset="-122"/>
                <a:ea typeface="SimHei" panose="02010609060101010101" pitchFamily="49" charset="-122"/>
              </a:rPr>
              <a:t>7-9</a:t>
            </a:r>
            <a:r>
              <a:rPr lang="zh-CN" altLang="en-US" sz="2800" dirty="0" smtClean="0">
                <a:latin typeface="SimHei" panose="02010609060101010101" pitchFamily="49" charset="-122"/>
                <a:ea typeface="SimHei" panose="02010609060101010101" pitchFamily="49" charset="-122"/>
              </a:rPr>
              <a:t>）</a:t>
            </a:r>
            <a:endParaRPr lang="en-US" altLang="zh-CN" sz="2800" dirty="0" smtClean="0">
              <a:latin typeface="SimHei" panose="02010609060101010101" pitchFamily="49" charset="-122"/>
              <a:ea typeface="SimHei" panose="02010609060101010101" pitchFamily="49" charset="-122"/>
            </a:endParaRPr>
          </a:p>
          <a:p>
            <a:pPr marL="25400" indent="0">
              <a:buNone/>
            </a:pPr>
            <a:endParaRPr lang="en-US" altLang="zh-CN" sz="2800" dirty="0" smtClean="0">
              <a:latin typeface="SimHei" panose="02010609060101010101" pitchFamily="49" charset="-122"/>
              <a:ea typeface="SimHei" panose="02010609060101010101" pitchFamily="49" charset="-122"/>
            </a:endParaRPr>
          </a:p>
          <a:p>
            <a:pPr marL="25400" indent="0">
              <a:buNone/>
            </a:pPr>
            <a:r>
              <a:rPr lang="zh-CN" altLang="en-US" sz="2800" dirty="0" smtClean="0">
                <a:latin typeface="SimHei" panose="02010609060101010101" pitchFamily="49" charset="-122"/>
                <a:ea typeface="SimHei" panose="02010609060101010101" pitchFamily="49" charset="-122"/>
              </a:rPr>
              <a:t>耶和华又对我说：</a:t>
            </a:r>
            <a:r>
              <a:rPr lang="zh-CN" altLang="en-US" sz="2800" b="1" u="sng" dirty="0" smtClean="0">
                <a:latin typeface="SimHei" panose="02010609060101010101" pitchFamily="49" charset="-122"/>
                <a:ea typeface="SimHei" panose="02010609060101010101" pitchFamily="49" charset="-122"/>
              </a:rPr>
              <a:t>不要为这百姓祈祷求好处</a:t>
            </a:r>
            <a:r>
              <a:rPr lang="zh-CN" altLang="en-US" sz="2800" dirty="0" smtClean="0">
                <a:latin typeface="SimHei" panose="02010609060101010101" pitchFamily="49" charset="-122"/>
                <a:ea typeface="SimHei" panose="02010609060101010101" pitchFamily="49" charset="-122"/>
              </a:rPr>
              <a:t>。（耶</a:t>
            </a:r>
            <a:r>
              <a:rPr lang="en-US" altLang="zh-CN" sz="2800" dirty="0" smtClean="0">
                <a:latin typeface="SimHei" panose="02010609060101010101" pitchFamily="49" charset="-122"/>
                <a:ea typeface="SimHei" panose="02010609060101010101" pitchFamily="49" charset="-122"/>
              </a:rPr>
              <a:t>14</a:t>
            </a:r>
            <a:r>
              <a:rPr lang="zh-CN" altLang="en-US" sz="2800" dirty="0" smtClean="0">
                <a:latin typeface="SimHei" panose="02010609060101010101" pitchFamily="49" charset="-122"/>
                <a:ea typeface="SimHei" panose="02010609060101010101" pitchFamily="49" charset="-122"/>
              </a:rPr>
              <a:t>：</a:t>
            </a:r>
            <a:r>
              <a:rPr lang="en-US" altLang="zh-CN" sz="2800" dirty="0" smtClean="0">
                <a:latin typeface="SimHei" panose="02010609060101010101" pitchFamily="49" charset="-122"/>
                <a:ea typeface="SimHei" panose="02010609060101010101" pitchFamily="49" charset="-122"/>
              </a:rPr>
              <a:t>11</a:t>
            </a:r>
            <a:r>
              <a:rPr lang="zh-CN" altLang="en-US" sz="2800" dirty="0" smtClean="0">
                <a:latin typeface="SimHei" panose="02010609060101010101" pitchFamily="49" charset="-122"/>
                <a:ea typeface="SimHei" panose="02010609060101010101" pitchFamily="49" charset="-122"/>
              </a:rPr>
              <a:t>）</a:t>
            </a:r>
            <a:endParaRPr lang="zh-CN" altLang="en-US" sz="2800" dirty="0">
              <a:latin typeface="SimHei" panose="02010609060101010101" pitchFamily="49" charset="-122"/>
              <a:ea typeface="SimHei" panose="02010609060101010101" pitchFamily="49" charset="-122"/>
            </a:endParaRPr>
          </a:p>
          <a:p>
            <a:pPr marL="25400" indent="0">
              <a:buNone/>
            </a:pPr>
            <a:endParaRPr lang="zh-CN" altLang="en-US" sz="2800" dirty="0">
              <a:latin typeface="SimHei" panose="02010609060101010101" pitchFamily="49" charset="-122"/>
              <a:ea typeface="SimHei" panose="02010609060101010101" pitchFamily="49" charset="-122"/>
            </a:endParaRPr>
          </a:p>
        </p:txBody>
      </p:sp>
      <p:sp>
        <p:nvSpPr>
          <p:cNvPr id="303" name="Google Shape;303;p43"/>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20</a:t>
            </a:fld>
            <a:endParaRPr/>
          </a:p>
        </p:txBody>
      </p:sp>
    </p:spTree>
    <p:extLst>
      <p:ext uri="{BB962C8B-B14F-4D97-AF65-F5344CB8AC3E}">
        <p14:creationId xmlns:p14="http://schemas.microsoft.com/office/powerpoint/2010/main" val="2669120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43"/>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3200" b="1" dirty="0">
                <a:latin typeface="SimHei" panose="02010609060101010101" pitchFamily="49" charset="-122"/>
                <a:ea typeface="SimHei" panose="02010609060101010101" pitchFamily="49" charset="-122"/>
              </a:rPr>
              <a:t>第六篇信息（</a:t>
            </a:r>
            <a:r>
              <a:rPr lang="en-US" altLang="zh-CN" sz="3200" b="1" dirty="0">
                <a:latin typeface="SimHei" panose="02010609060101010101" pitchFamily="49" charset="-122"/>
                <a:ea typeface="SimHei" panose="02010609060101010101" pitchFamily="49" charset="-122"/>
              </a:rPr>
              <a:t>14-15</a:t>
            </a:r>
            <a:r>
              <a:rPr lang="zh-CN" altLang="en-US" sz="3200" b="1" dirty="0">
                <a:latin typeface="SimHei" panose="02010609060101010101" pitchFamily="49" charset="-122"/>
                <a:ea typeface="SimHei" panose="02010609060101010101" pitchFamily="49" charset="-122"/>
              </a:rPr>
              <a:t>章）旱灾饥荒刀剑的警告</a:t>
            </a:r>
            <a:endParaRPr sz="3200" dirty="0"/>
          </a:p>
        </p:txBody>
      </p:sp>
      <p:sp>
        <p:nvSpPr>
          <p:cNvPr id="302" name="Google Shape;302;p43"/>
          <p:cNvSpPr txBox="1">
            <a:spLocks noGrp="1"/>
          </p:cNvSpPr>
          <p:nvPr>
            <p:ph type="body" idx="1"/>
          </p:nvPr>
        </p:nvSpPr>
        <p:spPr>
          <a:xfrm>
            <a:off x="469075" y="1338943"/>
            <a:ext cx="8229600" cy="5085608"/>
          </a:xfrm>
          <a:prstGeom prst="rect">
            <a:avLst/>
          </a:prstGeom>
        </p:spPr>
        <p:txBody>
          <a:bodyPr spcFirstLastPara="1" wrap="square" lIns="91425" tIns="45700" rIns="91425" bIns="45700" anchor="t" anchorCtr="0">
            <a:noAutofit/>
          </a:bodyPr>
          <a:lstStyle/>
          <a:p>
            <a:pPr marL="25400" indent="0">
              <a:buNone/>
            </a:pPr>
            <a:r>
              <a:rPr lang="zh-CN" altLang="en-US" sz="2400" dirty="0">
                <a:latin typeface="SimHei" panose="02010609060101010101" pitchFamily="49" charset="-122"/>
                <a:ea typeface="SimHei" panose="02010609060101010101" pitchFamily="49" charset="-122"/>
              </a:rPr>
              <a:t>愿我眼泪汪汪，昼夜不息，因为我百姓受了裂口破坏的大伤。你全然弃掉犹大麽？你心厌恶锡安麽？为何击打我们，以致无法医治呢？（耶</a:t>
            </a:r>
            <a:r>
              <a:rPr lang="en-US" altLang="zh-CN" sz="2400" dirty="0">
                <a:latin typeface="SimHei" panose="02010609060101010101" pitchFamily="49" charset="-122"/>
                <a:ea typeface="SimHei" panose="02010609060101010101" pitchFamily="49" charset="-122"/>
              </a:rPr>
              <a:t>14</a:t>
            </a:r>
            <a:r>
              <a:rPr lang="zh-CN" altLang="en-US" sz="2400" dirty="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17</a:t>
            </a:r>
            <a:r>
              <a:rPr lang="zh-CN" altLang="en-US" sz="2400" dirty="0" smtClean="0">
                <a:latin typeface="SimHei" panose="02010609060101010101" pitchFamily="49" charset="-122"/>
                <a:ea typeface="SimHei" panose="02010609060101010101" pitchFamily="49" charset="-122"/>
              </a:rPr>
              <a:t>）</a:t>
            </a:r>
            <a:endParaRPr lang="en-US" altLang="zh-CN" sz="2400" dirty="0" smtClean="0">
              <a:latin typeface="SimHei" panose="02010609060101010101" pitchFamily="49" charset="-122"/>
              <a:ea typeface="SimHei" panose="02010609060101010101" pitchFamily="49" charset="-122"/>
            </a:endParaRPr>
          </a:p>
          <a:p>
            <a:pPr marL="25400" indent="0">
              <a:buNone/>
            </a:pPr>
            <a:endParaRPr lang="en-US" altLang="zh-CN" sz="2400" dirty="0">
              <a:latin typeface="SimHei" panose="02010609060101010101" pitchFamily="49" charset="-122"/>
              <a:ea typeface="SimHei" panose="02010609060101010101" pitchFamily="49" charset="-122"/>
            </a:endParaRPr>
          </a:p>
          <a:p>
            <a:pPr marL="25400" indent="0">
              <a:buNone/>
            </a:pPr>
            <a:r>
              <a:rPr lang="zh-CN" altLang="en-US" sz="2400" dirty="0">
                <a:latin typeface="SimHei" panose="02010609060101010101" pitchFamily="49" charset="-122"/>
                <a:ea typeface="SimHei" panose="02010609060101010101" pitchFamily="49" charset="-122"/>
              </a:rPr>
              <a:t>你全然弃掉犹大麽？你心厌恶锡安麽？为何击打我们，以致无法医治呢？我们指望平安，却得不着好处；指望痊愈，不料，受了惊惶。（耶</a:t>
            </a:r>
            <a:r>
              <a:rPr lang="en-US" altLang="zh-CN" sz="2400" dirty="0">
                <a:latin typeface="SimHei" panose="02010609060101010101" pitchFamily="49" charset="-122"/>
                <a:ea typeface="SimHei" panose="02010609060101010101" pitchFamily="49" charset="-122"/>
              </a:rPr>
              <a:t>14</a:t>
            </a:r>
            <a:r>
              <a:rPr lang="zh-CN" altLang="en-US" sz="2400" dirty="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19</a:t>
            </a:r>
            <a:r>
              <a:rPr lang="zh-CN" altLang="en-US" sz="2400" dirty="0" smtClean="0">
                <a:latin typeface="SimHei" panose="02010609060101010101" pitchFamily="49" charset="-122"/>
                <a:ea typeface="SimHei" panose="02010609060101010101" pitchFamily="49" charset="-122"/>
              </a:rPr>
              <a:t>）</a:t>
            </a:r>
            <a:endParaRPr lang="en-US" altLang="zh-CN" sz="2400" dirty="0" smtClean="0">
              <a:latin typeface="SimHei" panose="02010609060101010101" pitchFamily="49" charset="-122"/>
              <a:ea typeface="SimHei" panose="02010609060101010101" pitchFamily="49" charset="-122"/>
            </a:endParaRPr>
          </a:p>
          <a:p>
            <a:pPr marL="25400" indent="0">
              <a:buNone/>
            </a:pPr>
            <a:endParaRPr lang="zh-CN" altLang="en-US" sz="2400" dirty="0">
              <a:latin typeface="SimHei" panose="02010609060101010101" pitchFamily="49" charset="-122"/>
              <a:ea typeface="SimHei" panose="02010609060101010101" pitchFamily="49" charset="-122"/>
            </a:endParaRPr>
          </a:p>
          <a:p>
            <a:pPr marL="25400" indent="0">
              <a:buNone/>
            </a:pPr>
            <a:r>
              <a:rPr lang="zh-CN" altLang="en-US" sz="2400" dirty="0">
                <a:latin typeface="SimHei" panose="02010609060101010101" pitchFamily="49" charset="-122"/>
                <a:ea typeface="SimHei" panose="02010609060101010101" pitchFamily="49" charset="-122"/>
              </a:rPr>
              <a:t>耶和华啊，</a:t>
            </a:r>
            <a:r>
              <a:rPr lang="zh-CN" altLang="en-US" sz="2400" b="1" dirty="0">
                <a:solidFill>
                  <a:srgbClr val="FF0000"/>
                </a:solidFill>
                <a:latin typeface="SimHei" panose="02010609060101010101" pitchFamily="49" charset="-122"/>
                <a:ea typeface="SimHei" panose="02010609060101010101" pitchFamily="49" charset="-122"/>
              </a:rPr>
              <a:t>我们承认自己的罪恶，和我们列祖的罪孽，因我们得罪了你。</a:t>
            </a:r>
            <a:r>
              <a:rPr lang="zh-CN" altLang="en-US" sz="2400" dirty="0">
                <a:latin typeface="SimHei" panose="02010609060101010101" pitchFamily="49" charset="-122"/>
                <a:ea typeface="SimHei" panose="02010609060101010101" pitchFamily="49" charset="-122"/>
              </a:rPr>
              <a:t>求你为你名的缘故，不厌恶我们，不辱没你荣耀的宝座。求你追念，不要背了与我们所立的约。</a:t>
            </a:r>
            <a:r>
              <a:rPr lang="zh-CN" altLang="en-US" sz="2400" dirty="0" smtClean="0">
                <a:latin typeface="SimHei" panose="02010609060101010101" pitchFamily="49" charset="-122"/>
                <a:ea typeface="SimHei" panose="02010609060101010101" pitchFamily="49" charset="-122"/>
              </a:rPr>
              <a:t>所以，我们仍要等候你，因为这一切都是你所造的。（耶</a:t>
            </a:r>
            <a:r>
              <a:rPr lang="en-US" altLang="zh-CN" sz="2400" dirty="0">
                <a:latin typeface="SimHei" panose="02010609060101010101" pitchFamily="49" charset="-122"/>
                <a:ea typeface="SimHei" panose="02010609060101010101" pitchFamily="49" charset="-122"/>
              </a:rPr>
              <a:t>14</a:t>
            </a:r>
            <a:r>
              <a:rPr lang="zh-CN" altLang="en-US" sz="2400" dirty="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20-21</a:t>
            </a:r>
            <a:r>
              <a:rPr lang="zh-CN" altLang="en-US" sz="2400" dirty="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22</a:t>
            </a:r>
            <a:r>
              <a:rPr lang="zh-CN" altLang="en-US" sz="2400" dirty="0">
                <a:latin typeface="SimHei" panose="02010609060101010101" pitchFamily="49" charset="-122"/>
                <a:ea typeface="SimHei" panose="02010609060101010101" pitchFamily="49" charset="-122"/>
              </a:rPr>
              <a:t>）</a:t>
            </a:r>
          </a:p>
        </p:txBody>
      </p:sp>
      <p:sp>
        <p:nvSpPr>
          <p:cNvPr id="303" name="Google Shape;303;p43"/>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21</a:t>
            </a:fld>
            <a:endParaRPr/>
          </a:p>
        </p:txBody>
      </p:sp>
    </p:spTree>
    <p:extLst>
      <p:ext uri="{BB962C8B-B14F-4D97-AF65-F5344CB8AC3E}">
        <p14:creationId xmlns:p14="http://schemas.microsoft.com/office/powerpoint/2010/main" val="41441507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43"/>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3200" b="1" dirty="0">
                <a:latin typeface="SimHei" panose="02010609060101010101" pitchFamily="49" charset="-122"/>
                <a:ea typeface="SimHei" panose="02010609060101010101" pitchFamily="49" charset="-122"/>
              </a:rPr>
              <a:t>第六篇信息（</a:t>
            </a:r>
            <a:r>
              <a:rPr lang="en-US" altLang="zh-CN" sz="3200" b="1" dirty="0">
                <a:latin typeface="SimHei" panose="02010609060101010101" pitchFamily="49" charset="-122"/>
                <a:ea typeface="SimHei" panose="02010609060101010101" pitchFamily="49" charset="-122"/>
              </a:rPr>
              <a:t>14-15</a:t>
            </a:r>
            <a:r>
              <a:rPr lang="zh-CN" altLang="en-US" sz="3200" b="1" dirty="0">
                <a:latin typeface="SimHei" panose="02010609060101010101" pitchFamily="49" charset="-122"/>
                <a:ea typeface="SimHei" panose="02010609060101010101" pitchFamily="49" charset="-122"/>
              </a:rPr>
              <a:t>章）旱灾饥荒刀剑的警告</a:t>
            </a:r>
            <a:endParaRPr sz="3200" dirty="0"/>
          </a:p>
        </p:txBody>
      </p:sp>
      <p:sp>
        <p:nvSpPr>
          <p:cNvPr id="302" name="Google Shape;302;p43"/>
          <p:cNvSpPr txBox="1">
            <a:spLocks noGrp="1"/>
          </p:cNvSpPr>
          <p:nvPr>
            <p:ph type="body" idx="1"/>
          </p:nvPr>
        </p:nvSpPr>
        <p:spPr>
          <a:xfrm>
            <a:off x="469075" y="1338943"/>
            <a:ext cx="8229600" cy="5085608"/>
          </a:xfrm>
          <a:prstGeom prst="rect">
            <a:avLst/>
          </a:prstGeom>
        </p:spPr>
        <p:txBody>
          <a:bodyPr spcFirstLastPara="1" wrap="square" lIns="91425" tIns="45700" rIns="91425" bIns="45700" anchor="t" anchorCtr="0">
            <a:noAutofit/>
          </a:bodyPr>
          <a:lstStyle/>
          <a:p>
            <a:pPr marL="25400" indent="0">
              <a:buNone/>
            </a:pPr>
            <a:r>
              <a:rPr lang="zh-CN" altLang="en-US" sz="2400" dirty="0" smtClean="0">
                <a:latin typeface="SimHei" panose="02010609060101010101" pitchFamily="49" charset="-122"/>
                <a:ea typeface="SimHei" panose="02010609060101010101" pitchFamily="49" charset="-122"/>
              </a:rPr>
              <a:t>耶和华对我说：</a:t>
            </a:r>
            <a:r>
              <a:rPr lang="zh-CN" altLang="en-US" sz="2400" b="1" u="sng" dirty="0" smtClean="0">
                <a:latin typeface="SimHei" panose="02010609060101010101" pitchFamily="49" charset="-122"/>
                <a:ea typeface="SimHei" panose="02010609060101010101" pitchFamily="49" charset="-122"/>
              </a:rPr>
              <a:t>虽有摩西和撒母耳站在我面前代求，我的心也不顾惜这百姓</a:t>
            </a:r>
            <a:r>
              <a:rPr lang="zh-CN" altLang="en-US" sz="2400" dirty="0" smtClean="0">
                <a:latin typeface="SimHei" panose="02010609060101010101" pitchFamily="49" charset="-122"/>
                <a:ea typeface="SimHei" panose="02010609060101010101" pitchFamily="49" charset="-122"/>
              </a:rPr>
              <a:t>。你将他们从我眼前赶出，叫他们去罢！他们问你说：我们往哪里去呢？你便告诉他们，耶和华如此说：定为死亡的，必致死亡；定为刀杀的，必交刀杀；定为饥荒的，必遭饥荒；定为掳掠的，必被掳掠。</a:t>
            </a:r>
          </a:p>
          <a:p>
            <a:pPr marL="25400" indent="0">
              <a:buNone/>
            </a:pPr>
            <a:r>
              <a:rPr lang="zh-CN" altLang="en-US" sz="2400" dirty="0" smtClean="0">
                <a:latin typeface="SimHei" panose="02010609060101010101" pitchFamily="49" charset="-122"/>
                <a:ea typeface="SimHei" panose="02010609060101010101" pitchFamily="49" charset="-122"/>
              </a:rPr>
              <a:t>（耶</a:t>
            </a:r>
            <a:r>
              <a:rPr lang="en-US" altLang="zh-CN" sz="2400" dirty="0" smtClean="0">
                <a:latin typeface="SimHei" panose="02010609060101010101" pitchFamily="49" charset="-122"/>
                <a:ea typeface="SimHei" panose="02010609060101010101" pitchFamily="49" charset="-122"/>
              </a:rPr>
              <a:t>15</a:t>
            </a:r>
            <a:r>
              <a:rPr lang="zh-CN" altLang="en-US" sz="2400" dirty="0" smtClean="0">
                <a:latin typeface="SimHei" panose="02010609060101010101" pitchFamily="49" charset="-122"/>
                <a:ea typeface="SimHei" panose="02010609060101010101" pitchFamily="49" charset="-122"/>
              </a:rPr>
              <a:t>：</a:t>
            </a:r>
            <a:r>
              <a:rPr lang="en-US" altLang="zh-CN" sz="2400" dirty="0" smtClean="0">
                <a:latin typeface="SimHei" panose="02010609060101010101" pitchFamily="49" charset="-122"/>
                <a:ea typeface="SimHei" panose="02010609060101010101" pitchFamily="49" charset="-122"/>
              </a:rPr>
              <a:t>1-2</a:t>
            </a:r>
            <a:r>
              <a:rPr lang="zh-CN" altLang="en-US" sz="2400" dirty="0" smtClean="0">
                <a:latin typeface="SimHei" panose="02010609060101010101" pitchFamily="49" charset="-122"/>
                <a:ea typeface="SimHei" panose="02010609060101010101" pitchFamily="49" charset="-122"/>
              </a:rPr>
              <a:t>）</a:t>
            </a:r>
            <a:endParaRPr lang="en-US" altLang="zh-CN" sz="2400" dirty="0" smtClean="0">
              <a:latin typeface="SimHei" panose="02010609060101010101" pitchFamily="49" charset="-122"/>
              <a:ea typeface="SimHei" panose="02010609060101010101" pitchFamily="49" charset="-122"/>
            </a:endParaRPr>
          </a:p>
          <a:p>
            <a:pPr marL="25400" indent="0">
              <a:buNone/>
            </a:pPr>
            <a:endParaRPr lang="en-US" altLang="zh-CN" sz="2400" dirty="0" smtClean="0">
              <a:latin typeface="SimHei" panose="02010609060101010101" pitchFamily="49" charset="-122"/>
              <a:ea typeface="SimHei" panose="02010609060101010101" pitchFamily="49" charset="-122"/>
            </a:endParaRPr>
          </a:p>
          <a:p>
            <a:pPr marL="25400" indent="0">
              <a:buNone/>
            </a:pPr>
            <a:r>
              <a:rPr lang="zh-CN" altLang="en-US" sz="2400" dirty="0" smtClean="0">
                <a:latin typeface="SimHei" panose="02010609060101010101" pitchFamily="49" charset="-122"/>
                <a:ea typeface="SimHei" panose="02010609060101010101" pitchFamily="49" charset="-122"/>
              </a:rPr>
              <a:t>耶和华说：我命定四样害他们，就是刀剑杀戮、狗类撕裂、空中的飞鸟，和地上的野兽吞吃毁灭；又必使他们在天下万国中抛来抛去，</a:t>
            </a:r>
            <a:r>
              <a:rPr lang="zh-CN" altLang="en-US" sz="2400" b="1" dirty="0" smtClean="0">
                <a:latin typeface="SimHei" panose="02010609060101010101" pitchFamily="49" charset="-122"/>
                <a:ea typeface="SimHei" panose="02010609060101010101" pitchFamily="49" charset="-122"/>
              </a:rPr>
              <a:t>都因</a:t>
            </a:r>
            <a:r>
              <a:rPr lang="zh-CN" altLang="en-US" sz="2400" dirty="0" smtClean="0">
                <a:latin typeface="SimHei" panose="02010609060101010101" pitchFamily="49" charset="-122"/>
                <a:ea typeface="SimHei" panose="02010609060101010101" pitchFamily="49" charset="-122"/>
              </a:rPr>
              <a:t>犹大王希西家的儿子玛拿西在耶路撒冷所行的事。（耶</a:t>
            </a:r>
            <a:r>
              <a:rPr lang="en-US" altLang="zh-CN" sz="2400" dirty="0" smtClean="0">
                <a:latin typeface="SimHei" panose="02010609060101010101" pitchFamily="49" charset="-122"/>
                <a:ea typeface="SimHei" panose="02010609060101010101" pitchFamily="49" charset="-122"/>
              </a:rPr>
              <a:t>15</a:t>
            </a:r>
            <a:r>
              <a:rPr lang="zh-CN" altLang="en-US" sz="2400" dirty="0" smtClean="0">
                <a:latin typeface="SimHei" panose="02010609060101010101" pitchFamily="49" charset="-122"/>
                <a:ea typeface="SimHei" panose="02010609060101010101" pitchFamily="49" charset="-122"/>
              </a:rPr>
              <a:t>：</a:t>
            </a:r>
            <a:r>
              <a:rPr lang="en-US" altLang="zh-CN" sz="2400" dirty="0" smtClean="0">
                <a:latin typeface="SimHei" panose="02010609060101010101" pitchFamily="49" charset="-122"/>
                <a:ea typeface="SimHei" panose="02010609060101010101" pitchFamily="49" charset="-122"/>
              </a:rPr>
              <a:t>3-4</a:t>
            </a:r>
            <a:r>
              <a:rPr lang="zh-CN" altLang="en-US" sz="2400" dirty="0" smtClean="0">
                <a:latin typeface="SimHei" panose="02010609060101010101" pitchFamily="49" charset="-122"/>
                <a:ea typeface="SimHei" panose="02010609060101010101" pitchFamily="49" charset="-122"/>
              </a:rPr>
              <a:t>）</a:t>
            </a:r>
            <a:endParaRPr lang="zh-CN" altLang="en-US" sz="2400" dirty="0">
              <a:latin typeface="SimHei" panose="02010609060101010101" pitchFamily="49" charset="-122"/>
              <a:ea typeface="SimHei" panose="02010609060101010101" pitchFamily="49" charset="-122"/>
            </a:endParaRPr>
          </a:p>
        </p:txBody>
      </p:sp>
      <p:sp>
        <p:nvSpPr>
          <p:cNvPr id="303" name="Google Shape;303;p43"/>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22</a:t>
            </a:fld>
            <a:endParaRPr/>
          </a:p>
        </p:txBody>
      </p:sp>
      <p:sp>
        <p:nvSpPr>
          <p:cNvPr id="3" name="Rectangular Callout 2"/>
          <p:cNvSpPr/>
          <p:nvPr/>
        </p:nvSpPr>
        <p:spPr>
          <a:xfrm>
            <a:off x="4643252" y="5427023"/>
            <a:ext cx="1531917" cy="641268"/>
          </a:xfrm>
          <a:prstGeom prst="wedgeRectCallout">
            <a:avLst>
              <a:gd name="adj1" fmla="val -89825"/>
              <a:gd name="adj2" fmla="val -50144"/>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rgbClr val="FF0000"/>
                </a:solidFill>
              </a:rPr>
              <a:t>刑罚的原</a:t>
            </a:r>
            <a:r>
              <a:rPr lang="zh-CN" altLang="en-US" sz="2000" b="1" dirty="0" smtClean="0">
                <a:solidFill>
                  <a:srgbClr val="FF0000"/>
                </a:solidFill>
              </a:rPr>
              <a:t>因</a:t>
            </a:r>
            <a:endParaRPr lang="en-AU" sz="2000" b="1" dirty="0">
              <a:solidFill>
                <a:srgbClr val="FF0000"/>
              </a:solidFill>
            </a:endParaRPr>
          </a:p>
        </p:txBody>
      </p:sp>
    </p:spTree>
    <p:extLst>
      <p:ext uri="{BB962C8B-B14F-4D97-AF65-F5344CB8AC3E}">
        <p14:creationId xmlns:p14="http://schemas.microsoft.com/office/powerpoint/2010/main" val="11434928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45"/>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lvl="0"/>
            <a:r>
              <a:rPr lang="zh-CN" altLang="en-US" sz="3200" b="1" dirty="0" smtClean="0">
                <a:latin typeface="SimHei" panose="02010609060101010101" pitchFamily="49" charset="-122"/>
                <a:ea typeface="SimHei" panose="02010609060101010101" pitchFamily="49" charset="-122"/>
              </a:rPr>
              <a:t>第七篇</a:t>
            </a:r>
            <a:r>
              <a:rPr lang="zh-CN" altLang="en-US" sz="3200" b="1" dirty="0">
                <a:latin typeface="SimHei" panose="02010609060101010101" pitchFamily="49" charset="-122"/>
                <a:ea typeface="SimHei" panose="02010609060101010101" pitchFamily="49" charset="-122"/>
              </a:rPr>
              <a:t>信息（</a:t>
            </a:r>
            <a:r>
              <a:rPr lang="en-US" altLang="zh-CN" sz="3200" b="1" dirty="0" smtClean="0">
                <a:latin typeface="SimHei" panose="02010609060101010101" pitchFamily="49" charset="-122"/>
                <a:ea typeface="SimHei" panose="02010609060101010101" pitchFamily="49" charset="-122"/>
              </a:rPr>
              <a:t>16-17</a:t>
            </a:r>
            <a:r>
              <a:rPr lang="zh-CN" altLang="en-US" sz="3200" b="1" dirty="0" smtClean="0">
                <a:latin typeface="SimHei" panose="02010609060101010101" pitchFamily="49" charset="-122"/>
                <a:ea typeface="SimHei" panose="02010609060101010101" pitchFamily="49" charset="-122"/>
              </a:rPr>
              <a:t>章）不可娶妻</a:t>
            </a:r>
            <a:r>
              <a:rPr lang="en-US" altLang="zh-CN" sz="3200" b="1" dirty="0" smtClean="0">
                <a:latin typeface="SimHei" panose="02010609060101010101" pitchFamily="49" charset="-122"/>
                <a:ea typeface="SimHei" panose="02010609060101010101" pitchFamily="49" charset="-122"/>
              </a:rPr>
              <a:t>/</a:t>
            </a:r>
            <a:r>
              <a:rPr lang="zh-CN" altLang="en-US" sz="3200" b="1" dirty="0" smtClean="0">
                <a:latin typeface="SimHei" panose="02010609060101010101" pitchFamily="49" charset="-122"/>
                <a:ea typeface="SimHei" panose="02010609060101010101" pitchFamily="49" charset="-122"/>
              </a:rPr>
              <a:t>哀哭</a:t>
            </a:r>
            <a:r>
              <a:rPr lang="en-US" altLang="zh-CN" sz="3200" b="1" dirty="0" smtClean="0">
                <a:latin typeface="SimHei" panose="02010609060101010101" pitchFamily="49" charset="-122"/>
                <a:ea typeface="SimHei" panose="02010609060101010101" pitchFamily="49" charset="-122"/>
              </a:rPr>
              <a:t>/</a:t>
            </a:r>
            <a:r>
              <a:rPr lang="zh-CN" altLang="en-US" sz="3200" b="1" dirty="0" smtClean="0">
                <a:latin typeface="SimHei" panose="02010609060101010101" pitchFamily="49" charset="-122"/>
                <a:ea typeface="SimHei" panose="02010609060101010101" pitchFamily="49" charset="-122"/>
              </a:rPr>
              <a:t>宴乐</a:t>
            </a:r>
            <a:endParaRPr sz="3200" dirty="0"/>
          </a:p>
        </p:txBody>
      </p:sp>
      <p:sp>
        <p:nvSpPr>
          <p:cNvPr id="318" name="Google Shape;318;p45"/>
          <p:cNvSpPr txBox="1">
            <a:spLocks noGrp="1"/>
          </p:cNvSpPr>
          <p:nvPr>
            <p:ph type="body" idx="1"/>
          </p:nvPr>
        </p:nvSpPr>
        <p:spPr>
          <a:xfrm>
            <a:off x="457200" y="1472540"/>
            <a:ext cx="8229600" cy="4653760"/>
          </a:xfrm>
          <a:prstGeom prst="rect">
            <a:avLst/>
          </a:prstGeom>
        </p:spPr>
        <p:txBody>
          <a:bodyPr spcFirstLastPara="1" wrap="square" lIns="91425" tIns="45700" rIns="91425" bIns="45700" anchor="t" anchorCtr="0">
            <a:noAutofit/>
          </a:bodyPr>
          <a:lstStyle/>
          <a:p>
            <a:pPr marL="342900" indent="-342900">
              <a:lnSpc>
                <a:spcPct val="150000"/>
              </a:lnSpc>
              <a:spcBef>
                <a:spcPts val="1200"/>
              </a:spcBef>
            </a:pPr>
            <a:r>
              <a:rPr lang="zh-CN" sz="2400" dirty="0">
                <a:latin typeface="Arial"/>
                <a:ea typeface="Arial"/>
                <a:cs typeface="Arial"/>
                <a:sym typeface="Arial"/>
              </a:rPr>
              <a:t> </a:t>
            </a:r>
            <a:r>
              <a:rPr lang="zh-CN" altLang="en-US" sz="2400" dirty="0">
                <a:latin typeface="SimHei" panose="02010609060101010101" pitchFamily="49" charset="-122"/>
                <a:ea typeface="SimHei" panose="02010609060101010101" pitchFamily="49" charset="-122"/>
                <a:sym typeface="Arial"/>
              </a:rPr>
              <a:t>不可娶</a:t>
            </a:r>
            <a:r>
              <a:rPr lang="zh-CN" altLang="en-US" sz="2400" dirty="0" smtClean="0">
                <a:latin typeface="SimHei" panose="02010609060101010101" pitchFamily="49" charset="-122"/>
                <a:ea typeface="SimHei" panose="02010609060101010101" pitchFamily="49" charset="-122"/>
                <a:sym typeface="Arial"/>
              </a:rPr>
              <a:t>妻：妻子儿女都会死的甚苦，无人哀哭，不得埋葬，给野兽飞鸟作食物</a:t>
            </a:r>
            <a:endParaRPr lang="en-US" altLang="zh-CN" sz="2400" dirty="0" smtClean="0">
              <a:latin typeface="SimHei" panose="02010609060101010101" pitchFamily="49" charset="-122"/>
              <a:ea typeface="SimHei" panose="02010609060101010101" pitchFamily="49" charset="-122"/>
              <a:sym typeface="Arial"/>
            </a:endParaRPr>
          </a:p>
          <a:p>
            <a:pPr marL="342900" indent="-342900">
              <a:lnSpc>
                <a:spcPct val="150000"/>
              </a:lnSpc>
              <a:spcBef>
                <a:spcPts val="1200"/>
              </a:spcBef>
            </a:pPr>
            <a:r>
              <a:rPr lang="zh-CN" altLang="en-US" sz="2400" dirty="0" smtClean="0">
                <a:latin typeface="SimHei" panose="02010609060101010101" pitchFamily="49" charset="-122"/>
                <a:ea typeface="SimHei" panose="02010609060101010101" pitchFamily="49" charset="-122"/>
                <a:sym typeface="Arial"/>
              </a:rPr>
              <a:t>不</a:t>
            </a:r>
            <a:r>
              <a:rPr lang="zh-CN" altLang="en-US" sz="2400" dirty="0">
                <a:latin typeface="SimHei" panose="02010609060101010101" pitchFamily="49" charset="-122"/>
                <a:ea typeface="SimHei" panose="02010609060101010101" pitchFamily="49" charset="-122"/>
                <a:sym typeface="Arial"/>
              </a:rPr>
              <a:t>可哀</a:t>
            </a:r>
            <a:r>
              <a:rPr lang="zh-CN" altLang="en-US" sz="2400" dirty="0" smtClean="0">
                <a:latin typeface="SimHei" panose="02010609060101010101" pitchFamily="49" charset="-122"/>
                <a:ea typeface="SimHei" panose="02010609060101010101" pitchFamily="49" charset="-122"/>
                <a:sym typeface="Arial"/>
              </a:rPr>
              <a:t>哭：平安慈爱怜悯夺去了，死不得埋</a:t>
            </a:r>
            <a:endParaRPr lang="en-US" altLang="zh-CN" sz="2400" dirty="0" smtClean="0">
              <a:latin typeface="SimHei" panose="02010609060101010101" pitchFamily="49" charset="-122"/>
              <a:ea typeface="SimHei" panose="02010609060101010101" pitchFamily="49" charset="-122"/>
              <a:sym typeface="Arial"/>
            </a:endParaRPr>
          </a:p>
          <a:p>
            <a:pPr marL="342900" indent="-342900">
              <a:lnSpc>
                <a:spcPct val="150000"/>
              </a:lnSpc>
              <a:spcBef>
                <a:spcPts val="1200"/>
              </a:spcBef>
            </a:pPr>
            <a:r>
              <a:rPr lang="zh-CN" altLang="en-US" sz="2400" dirty="0" smtClean="0">
                <a:latin typeface="SimHei" panose="02010609060101010101" pitchFamily="49" charset="-122"/>
                <a:ea typeface="SimHei" panose="02010609060101010101" pitchFamily="49" charset="-122"/>
                <a:sym typeface="Arial"/>
              </a:rPr>
              <a:t>不</a:t>
            </a:r>
            <a:r>
              <a:rPr lang="zh-CN" altLang="en-US" sz="2400" dirty="0">
                <a:latin typeface="SimHei" panose="02010609060101010101" pitchFamily="49" charset="-122"/>
                <a:ea typeface="SimHei" panose="02010609060101010101" pitchFamily="49" charset="-122"/>
                <a:sym typeface="Arial"/>
              </a:rPr>
              <a:t>可宴乐（</a:t>
            </a:r>
            <a:r>
              <a:rPr lang="en-US" altLang="zh-CN" sz="2400" dirty="0">
                <a:latin typeface="SimHei" panose="02010609060101010101" pitchFamily="49" charset="-122"/>
                <a:ea typeface="SimHei" panose="02010609060101010101" pitchFamily="49" charset="-122"/>
                <a:sym typeface="Arial"/>
              </a:rPr>
              <a:t>16</a:t>
            </a:r>
            <a:r>
              <a:rPr lang="zh-CN" altLang="en-US" sz="2400" dirty="0">
                <a:latin typeface="SimHei" panose="02010609060101010101" pitchFamily="49" charset="-122"/>
                <a:ea typeface="SimHei" panose="02010609060101010101" pitchFamily="49" charset="-122"/>
                <a:sym typeface="Arial"/>
              </a:rPr>
              <a:t>：</a:t>
            </a:r>
            <a:r>
              <a:rPr lang="en-US" altLang="zh-CN" sz="2400" dirty="0">
                <a:latin typeface="SimHei" panose="02010609060101010101" pitchFamily="49" charset="-122"/>
                <a:ea typeface="SimHei" panose="02010609060101010101" pitchFamily="49" charset="-122"/>
                <a:sym typeface="Arial"/>
              </a:rPr>
              <a:t>1-8</a:t>
            </a:r>
            <a:r>
              <a:rPr lang="zh-CN" altLang="en-US" sz="2400" dirty="0" smtClean="0">
                <a:latin typeface="SimHei" panose="02010609060101010101" pitchFamily="49" charset="-122"/>
                <a:ea typeface="SimHei" panose="02010609060101010101" pitchFamily="49" charset="-122"/>
                <a:sym typeface="Arial"/>
              </a:rPr>
              <a:t>）：灾难和悲痛代替欢乐和喜庆</a:t>
            </a:r>
            <a:endParaRPr lang="en-US" altLang="zh-CN" sz="2400" dirty="0" smtClean="0">
              <a:latin typeface="SimHei" panose="02010609060101010101" pitchFamily="49" charset="-122"/>
              <a:ea typeface="SimHei" panose="02010609060101010101" pitchFamily="49" charset="-122"/>
              <a:sym typeface="Arial"/>
            </a:endParaRPr>
          </a:p>
          <a:p>
            <a:pPr marL="0" indent="0">
              <a:lnSpc>
                <a:spcPct val="150000"/>
              </a:lnSpc>
              <a:spcBef>
                <a:spcPts val="1200"/>
              </a:spcBef>
              <a:buNone/>
            </a:pPr>
            <a:r>
              <a:rPr lang="zh-CN" altLang="en-US" sz="2400" dirty="0" smtClean="0">
                <a:latin typeface="SimHei" panose="02010609060101010101" pitchFamily="49" charset="-122"/>
                <a:ea typeface="SimHei" panose="02010609060101010101" pitchFamily="49" charset="-122"/>
                <a:sym typeface="Arial"/>
              </a:rPr>
              <a:t>神限制耶利米正常的家庭和社交生活</a:t>
            </a:r>
            <a:r>
              <a:rPr lang="zh-CN" altLang="en-US" sz="2400" dirty="0">
                <a:latin typeface="SimHei" panose="02010609060101010101" pitchFamily="49" charset="-122"/>
                <a:ea typeface="SimHei" panose="02010609060101010101" pitchFamily="49" charset="-122"/>
                <a:sym typeface="Arial"/>
              </a:rPr>
              <a:t>：</a:t>
            </a:r>
            <a:r>
              <a:rPr lang="zh-CN" altLang="en-US" sz="2400" dirty="0" smtClean="0">
                <a:latin typeface="SimHei" panose="02010609060101010101" pitchFamily="49" charset="-122"/>
                <a:ea typeface="SimHei" panose="02010609060101010101" pitchFamily="49" charset="-122"/>
                <a:sym typeface="Arial"/>
              </a:rPr>
              <a:t>神的</a:t>
            </a:r>
            <a:r>
              <a:rPr lang="zh-CN" altLang="en-US" sz="2400" dirty="0">
                <a:latin typeface="SimHei" panose="02010609060101010101" pitchFamily="49" charset="-122"/>
                <a:ea typeface="SimHei" panose="02010609060101010101" pitchFamily="49" charset="-122"/>
                <a:sym typeface="Arial"/>
              </a:rPr>
              <a:t>审判要临到子民，国亡民掳，不再存在，欢乐和哀哭都必止</a:t>
            </a:r>
            <a:r>
              <a:rPr lang="zh-CN" altLang="en-US" sz="2400" dirty="0" smtClean="0">
                <a:latin typeface="SimHei" panose="02010609060101010101" pitchFamily="49" charset="-122"/>
                <a:ea typeface="SimHei" panose="02010609060101010101" pitchFamily="49" charset="-122"/>
                <a:sym typeface="Arial"/>
              </a:rPr>
              <a:t>息。</a:t>
            </a:r>
            <a:r>
              <a:rPr lang="en-US" altLang="zh-CN" sz="2400" dirty="0" smtClean="0">
                <a:latin typeface="SimHei" panose="02010609060101010101" pitchFamily="49" charset="-122"/>
                <a:ea typeface="SimHei" panose="02010609060101010101" pitchFamily="49" charset="-122"/>
                <a:sym typeface="Arial"/>
              </a:rPr>
              <a:t> </a:t>
            </a:r>
            <a:endParaRPr lang="en-US" altLang="zh-CN" sz="2400" dirty="0">
              <a:latin typeface="SimHei" panose="02010609060101010101" pitchFamily="49" charset="-122"/>
              <a:ea typeface="SimHei" panose="02010609060101010101" pitchFamily="49" charset="-122"/>
              <a:sym typeface="Arial"/>
            </a:endParaRPr>
          </a:p>
          <a:p>
            <a:pPr marL="0" lvl="0" indent="0" algn="l" rtl="0">
              <a:lnSpc>
                <a:spcPct val="150000"/>
              </a:lnSpc>
              <a:spcBef>
                <a:spcPts val="1200"/>
              </a:spcBef>
              <a:spcAft>
                <a:spcPts val="0"/>
              </a:spcAft>
              <a:buNone/>
            </a:pPr>
            <a:endParaRPr sz="2400" dirty="0">
              <a:latin typeface="MingLiu"/>
              <a:ea typeface="MingLiu"/>
              <a:cs typeface="MingLiu"/>
              <a:sym typeface="MingLiu"/>
            </a:endParaRPr>
          </a:p>
        </p:txBody>
      </p:sp>
      <p:sp>
        <p:nvSpPr>
          <p:cNvPr id="319" name="Google Shape;319;p45"/>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23</a:t>
            </a:fld>
            <a:endParaRPr/>
          </a:p>
        </p:txBody>
      </p:sp>
    </p:spTree>
    <p:extLst>
      <p:ext uri="{BB962C8B-B14F-4D97-AF65-F5344CB8AC3E}">
        <p14:creationId xmlns:p14="http://schemas.microsoft.com/office/powerpoint/2010/main" val="41020066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45"/>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lvl="0"/>
            <a:r>
              <a:rPr lang="zh-CN" altLang="en-US" sz="3200" b="1" dirty="0" smtClean="0">
                <a:latin typeface="SimHei" panose="02010609060101010101" pitchFamily="49" charset="-122"/>
                <a:ea typeface="SimHei" panose="02010609060101010101" pitchFamily="49" charset="-122"/>
              </a:rPr>
              <a:t>第七篇</a:t>
            </a:r>
            <a:r>
              <a:rPr lang="zh-CN" altLang="en-US" sz="3200" b="1" dirty="0">
                <a:latin typeface="SimHei" panose="02010609060101010101" pitchFamily="49" charset="-122"/>
                <a:ea typeface="SimHei" panose="02010609060101010101" pitchFamily="49" charset="-122"/>
              </a:rPr>
              <a:t>信息（</a:t>
            </a:r>
            <a:r>
              <a:rPr lang="en-US" altLang="zh-CN" sz="3200" b="1" dirty="0" smtClean="0">
                <a:latin typeface="SimHei" panose="02010609060101010101" pitchFamily="49" charset="-122"/>
                <a:ea typeface="SimHei" panose="02010609060101010101" pitchFamily="49" charset="-122"/>
              </a:rPr>
              <a:t>16-17</a:t>
            </a:r>
            <a:r>
              <a:rPr lang="zh-CN" altLang="en-US" sz="3200" b="1" dirty="0" smtClean="0">
                <a:latin typeface="SimHei" panose="02010609060101010101" pitchFamily="49" charset="-122"/>
                <a:ea typeface="SimHei" panose="02010609060101010101" pitchFamily="49" charset="-122"/>
              </a:rPr>
              <a:t>章）不可娶妻</a:t>
            </a:r>
            <a:r>
              <a:rPr lang="en-US" altLang="zh-CN" sz="3200" b="1" dirty="0" smtClean="0">
                <a:latin typeface="SimHei" panose="02010609060101010101" pitchFamily="49" charset="-122"/>
                <a:ea typeface="SimHei" panose="02010609060101010101" pitchFamily="49" charset="-122"/>
              </a:rPr>
              <a:t>/</a:t>
            </a:r>
            <a:r>
              <a:rPr lang="zh-CN" altLang="en-US" sz="3200" b="1" dirty="0" smtClean="0">
                <a:latin typeface="SimHei" panose="02010609060101010101" pitchFamily="49" charset="-122"/>
                <a:ea typeface="SimHei" panose="02010609060101010101" pitchFamily="49" charset="-122"/>
              </a:rPr>
              <a:t>哀哭</a:t>
            </a:r>
            <a:r>
              <a:rPr lang="en-US" altLang="zh-CN" sz="3200" b="1" dirty="0" smtClean="0">
                <a:latin typeface="SimHei" panose="02010609060101010101" pitchFamily="49" charset="-122"/>
                <a:ea typeface="SimHei" panose="02010609060101010101" pitchFamily="49" charset="-122"/>
              </a:rPr>
              <a:t>/</a:t>
            </a:r>
            <a:r>
              <a:rPr lang="zh-CN" altLang="en-US" sz="3200" b="1" dirty="0" smtClean="0">
                <a:latin typeface="SimHei" panose="02010609060101010101" pitchFamily="49" charset="-122"/>
                <a:ea typeface="SimHei" panose="02010609060101010101" pitchFamily="49" charset="-122"/>
              </a:rPr>
              <a:t>宴乐</a:t>
            </a:r>
            <a:endParaRPr sz="3200" dirty="0"/>
          </a:p>
        </p:txBody>
      </p:sp>
      <p:sp>
        <p:nvSpPr>
          <p:cNvPr id="318" name="Google Shape;318;p45"/>
          <p:cNvSpPr txBox="1">
            <a:spLocks noGrp="1"/>
          </p:cNvSpPr>
          <p:nvPr>
            <p:ph type="body" idx="1"/>
          </p:nvPr>
        </p:nvSpPr>
        <p:spPr>
          <a:xfrm>
            <a:off x="225632" y="1448790"/>
            <a:ext cx="8716488" cy="4677510"/>
          </a:xfrm>
          <a:prstGeom prst="rect">
            <a:avLst/>
          </a:prstGeom>
        </p:spPr>
        <p:txBody>
          <a:bodyPr spcFirstLastPara="1" wrap="square" lIns="91425" tIns="45700" rIns="91425" bIns="45700" anchor="t" anchorCtr="0">
            <a:noAutofit/>
          </a:bodyPr>
          <a:lstStyle/>
          <a:p>
            <a:pPr marL="342900" indent="-342900">
              <a:lnSpc>
                <a:spcPct val="150000"/>
              </a:lnSpc>
              <a:spcBef>
                <a:spcPts val="1200"/>
              </a:spcBef>
            </a:pPr>
            <a:r>
              <a:rPr lang="en-US" altLang="zh-CN" sz="2800" dirty="0" smtClean="0">
                <a:latin typeface="Arial"/>
                <a:ea typeface="Arial"/>
                <a:cs typeface="Arial"/>
                <a:sym typeface="Arial"/>
              </a:rPr>
              <a:t> </a:t>
            </a:r>
            <a:r>
              <a:rPr lang="zh-CN" altLang="en-US" sz="2800" dirty="0" smtClean="0">
                <a:latin typeface="SimHei" panose="02010609060101010101" pitchFamily="49" charset="-122"/>
                <a:ea typeface="SimHei" panose="02010609060101010101" pitchFamily="49" charset="-122"/>
                <a:sym typeface="Arial"/>
              </a:rPr>
              <a:t>一</a:t>
            </a:r>
            <a:r>
              <a:rPr lang="zh-CN" altLang="en-US" sz="2800" dirty="0">
                <a:latin typeface="SimHei" panose="02010609060101010101" pitchFamily="49" charset="-122"/>
                <a:ea typeface="SimHei" panose="02010609060101010101" pitchFamily="49" charset="-122"/>
                <a:sym typeface="Arial"/>
              </a:rPr>
              <a:t>篇哀歌（</a:t>
            </a:r>
            <a:r>
              <a:rPr lang="en-US" altLang="zh-CN" sz="2800" dirty="0">
                <a:latin typeface="SimHei" panose="02010609060101010101" pitchFamily="49" charset="-122"/>
                <a:ea typeface="SimHei" panose="02010609060101010101" pitchFamily="49" charset="-122"/>
                <a:sym typeface="Arial"/>
              </a:rPr>
              <a:t>16</a:t>
            </a:r>
            <a:r>
              <a:rPr lang="zh-CN" altLang="en-US" sz="2800" dirty="0">
                <a:latin typeface="SimHei" panose="02010609060101010101" pitchFamily="49" charset="-122"/>
                <a:ea typeface="SimHei" panose="02010609060101010101" pitchFamily="49" charset="-122"/>
                <a:sym typeface="Arial"/>
              </a:rPr>
              <a:t>：</a:t>
            </a:r>
            <a:r>
              <a:rPr lang="en-US" altLang="zh-CN" sz="2800" dirty="0">
                <a:latin typeface="SimHei" panose="02010609060101010101" pitchFamily="49" charset="-122"/>
                <a:ea typeface="SimHei" panose="02010609060101010101" pitchFamily="49" charset="-122"/>
                <a:sym typeface="Arial"/>
              </a:rPr>
              <a:t>19-17</a:t>
            </a:r>
            <a:r>
              <a:rPr lang="zh-CN" altLang="en-US" sz="2800" dirty="0">
                <a:latin typeface="SimHei" panose="02010609060101010101" pitchFamily="49" charset="-122"/>
                <a:ea typeface="SimHei" panose="02010609060101010101" pitchFamily="49" charset="-122"/>
                <a:sym typeface="Arial"/>
              </a:rPr>
              <a:t>：</a:t>
            </a:r>
            <a:r>
              <a:rPr lang="en-US" altLang="zh-CN" sz="2800" dirty="0">
                <a:latin typeface="SimHei" panose="02010609060101010101" pitchFamily="49" charset="-122"/>
                <a:ea typeface="SimHei" panose="02010609060101010101" pitchFamily="49" charset="-122"/>
                <a:sym typeface="Arial"/>
              </a:rPr>
              <a:t>18</a:t>
            </a:r>
            <a:r>
              <a:rPr lang="zh-CN" altLang="en-US" sz="2800" dirty="0" smtClean="0">
                <a:latin typeface="SimHei" panose="02010609060101010101" pitchFamily="49" charset="-122"/>
                <a:ea typeface="SimHei" panose="02010609060101010101" pitchFamily="49" charset="-122"/>
                <a:sym typeface="Arial"/>
              </a:rPr>
              <a:t>）：</a:t>
            </a:r>
            <a:r>
              <a:rPr lang="en-US" altLang="zh-CN" sz="2800" dirty="0" smtClean="0">
                <a:latin typeface="SimHei" panose="02010609060101010101" pitchFamily="49" charset="-122"/>
                <a:ea typeface="SimHei" panose="02010609060101010101" pitchFamily="49" charset="-122"/>
                <a:sym typeface="Arial"/>
              </a:rPr>
              <a:t> </a:t>
            </a:r>
            <a:r>
              <a:rPr lang="zh-CN" altLang="en-US" sz="2800" dirty="0" smtClean="0">
                <a:latin typeface="SimHei" panose="02010609060101010101" pitchFamily="49" charset="-122"/>
                <a:ea typeface="SimHei" panose="02010609060101010101" pitchFamily="49" charset="-122"/>
                <a:sym typeface="Arial"/>
              </a:rPr>
              <a:t>犹大的罪</a:t>
            </a:r>
            <a:endParaRPr lang="en-US" altLang="zh-CN" sz="2800" dirty="0">
              <a:latin typeface="SimHei" panose="02010609060101010101" pitchFamily="49" charset="-122"/>
              <a:ea typeface="SimHei" panose="02010609060101010101" pitchFamily="49" charset="-122"/>
              <a:sym typeface="Arial"/>
            </a:endParaRPr>
          </a:p>
          <a:p>
            <a:pPr marL="0" indent="0">
              <a:lnSpc>
                <a:spcPct val="150000"/>
              </a:lnSpc>
              <a:spcBef>
                <a:spcPts val="1200"/>
              </a:spcBef>
              <a:buNone/>
            </a:pPr>
            <a:r>
              <a:rPr lang="zh-CN" altLang="en-US" sz="2400" dirty="0" smtClean="0">
                <a:latin typeface="SimHei" panose="02010609060101010101" pitchFamily="49" charset="-122"/>
                <a:ea typeface="SimHei" panose="02010609060101010101" pitchFamily="49" charset="-122"/>
              </a:rPr>
              <a:t>犹大的罪是用铁笔、用金钢钻记录的，铭刻在他们的心版上和坛角上。（</a:t>
            </a:r>
            <a:r>
              <a:rPr lang="zh-CN" altLang="en-US" sz="2400" dirty="0">
                <a:latin typeface="SimHei" panose="02010609060101010101" pitchFamily="49" charset="-122"/>
                <a:ea typeface="SimHei" panose="02010609060101010101" pitchFamily="49" charset="-122"/>
              </a:rPr>
              <a:t>耶</a:t>
            </a:r>
            <a:r>
              <a:rPr lang="en-US" altLang="zh-CN" sz="2400" dirty="0">
                <a:latin typeface="SimHei" panose="02010609060101010101" pitchFamily="49" charset="-122"/>
                <a:ea typeface="SimHei" panose="02010609060101010101" pitchFamily="49" charset="-122"/>
              </a:rPr>
              <a:t>17</a:t>
            </a:r>
            <a:r>
              <a:rPr lang="zh-CN" altLang="en-US" sz="2400" dirty="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1</a:t>
            </a:r>
            <a:r>
              <a:rPr lang="zh-CN" altLang="en-US" sz="2400" dirty="0">
                <a:latin typeface="SimHei" panose="02010609060101010101" pitchFamily="49" charset="-122"/>
                <a:ea typeface="SimHei" panose="02010609060101010101" pitchFamily="49" charset="-122"/>
              </a:rPr>
              <a:t>）</a:t>
            </a:r>
            <a:endParaRPr lang="en-US" altLang="zh-CN" sz="2400" dirty="0">
              <a:latin typeface="SimHei" panose="02010609060101010101" pitchFamily="49" charset="-122"/>
              <a:ea typeface="SimHei" panose="02010609060101010101" pitchFamily="49" charset="-122"/>
            </a:endParaRPr>
          </a:p>
          <a:p>
            <a:pPr marL="0" indent="0">
              <a:lnSpc>
                <a:spcPct val="150000"/>
              </a:lnSpc>
              <a:spcBef>
                <a:spcPts val="1200"/>
              </a:spcBef>
              <a:buNone/>
            </a:pPr>
            <a:r>
              <a:rPr lang="zh-CN" altLang="en-US" sz="2400" dirty="0" smtClean="0">
                <a:latin typeface="SimHei" panose="02010609060101010101" pitchFamily="49" charset="-122"/>
                <a:ea typeface="SimHei" panose="02010609060101010101" pitchFamily="49" charset="-122"/>
              </a:rPr>
              <a:t>靠人血肉的膀臂，心中离弃耶和华的，那人有祸了！</a:t>
            </a:r>
            <a:endParaRPr lang="en-US" altLang="zh-CN" sz="2400" dirty="0">
              <a:latin typeface="SimHei" panose="02010609060101010101" pitchFamily="49" charset="-122"/>
              <a:ea typeface="SimHei" panose="02010609060101010101" pitchFamily="49" charset="-122"/>
            </a:endParaRPr>
          </a:p>
          <a:p>
            <a:pPr marL="0" indent="0">
              <a:lnSpc>
                <a:spcPct val="150000"/>
              </a:lnSpc>
              <a:spcBef>
                <a:spcPts val="1200"/>
              </a:spcBef>
              <a:buNone/>
            </a:pPr>
            <a:r>
              <a:rPr lang="zh-CN" altLang="en-US" sz="2400" dirty="0" smtClean="0">
                <a:latin typeface="SimHei" panose="02010609060101010101" pitchFamily="49" charset="-122"/>
                <a:ea typeface="SimHei" panose="02010609060101010101" pitchFamily="49" charset="-122"/>
              </a:rPr>
              <a:t>倚靠耶和华、以耶和华为可靠的，那人有福了！</a:t>
            </a:r>
            <a:endParaRPr lang="en-US" altLang="zh-CN" sz="2400" dirty="0" smtClean="0">
              <a:latin typeface="SimHei" panose="02010609060101010101" pitchFamily="49" charset="-122"/>
              <a:ea typeface="SimHei" panose="02010609060101010101" pitchFamily="49" charset="-122"/>
            </a:endParaRPr>
          </a:p>
          <a:p>
            <a:pPr marL="0" indent="0">
              <a:lnSpc>
                <a:spcPct val="150000"/>
              </a:lnSpc>
              <a:spcBef>
                <a:spcPts val="1200"/>
              </a:spcBef>
              <a:buNone/>
            </a:pPr>
            <a:r>
              <a:rPr lang="zh-CN" altLang="en-US" sz="2400" dirty="0" smtClean="0">
                <a:latin typeface="SimHei" panose="02010609060101010101" pitchFamily="49" charset="-122"/>
                <a:ea typeface="SimHei" panose="02010609060101010101" pitchFamily="49" charset="-122"/>
              </a:rPr>
              <a:t>离开我的，他们的名字必写在土里，因为他们离弃我这活水的泉源。</a:t>
            </a:r>
            <a:endParaRPr sz="2400" dirty="0">
              <a:latin typeface="SimHei" panose="02010609060101010101" pitchFamily="49" charset="-122"/>
              <a:ea typeface="SimHei" panose="02010609060101010101" pitchFamily="49" charset="-122"/>
              <a:sym typeface="MingLiu"/>
            </a:endParaRPr>
          </a:p>
        </p:txBody>
      </p:sp>
      <p:sp>
        <p:nvSpPr>
          <p:cNvPr id="319" name="Google Shape;319;p45"/>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24</a:t>
            </a:fld>
            <a:endParaRPr/>
          </a:p>
        </p:txBody>
      </p:sp>
      <p:sp>
        <p:nvSpPr>
          <p:cNvPr id="2" name="Rectangular Callout 1"/>
          <p:cNvSpPr/>
          <p:nvPr/>
        </p:nvSpPr>
        <p:spPr>
          <a:xfrm>
            <a:off x="3158836" y="3182587"/>
            <a:ext cx="1721922" cy="498764"/>
          </a:xfrm>
          <a:prstGeom prst="wedgeRectCallout">
            <a:avLst>
              <a:gd name="adj1" fmla="val -163998"/>
              <a:gd name="adj2" fmla="val 74405"/>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b="1" dirty="0" smtClean="0">
                <a:solidFill>
                  <a:srgbClr val="FF0000"/>
                </a:solidFill>
              </a:rPr>
              <a:t>为自己凿池子</a:t>
            </a:r>
            <a:endParaRPr lang="en-AU" sz="1800" b="1" dirty="0">
              <a:solidFill>
                <a:srgbClr val="FF0000"/>
              </a:solidFill>
            </a:endParaRPr>
          </a:p>
        </p:txBody>
      </p:sp>
      <p:sp>
        <p:nvSpPr>
          <p:cNvPr id="6" name="Rectangular Callout 5"/>
          <p:cNvSpPr/>
          <p:nvPr/>
        </p:nvSpPr>
        <p:spPr>
          <a:xfrm>
            <a:off x="5864431" y="3182587"/>
            <a:ext cx="2161309" cy="498764"/>
          </a:xfrm>
          <a:prstGeom prst="wedgeRectCallout">
            <a:avLst>
              <a:gd name="adj1" fmla="val -104108"/>
              <a:gd name="adj2" fmla="val 79167"/>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b="1" dirty="0" smtClean="0">
                <a:solidFill>
                  <a:srgbClr val="FF0000"/>
                </a:solidFill>
              </a:rPr>
              <a:t>离弃活水的泉源</a:t>
            </a:r>
            <a:endParaRPr lang="en-AU" sz="1800" b="1" dirty="0">
              <a:solidFill>
                <a:srgbClr val="FF0000"/>
              </a:solidFill>
            </a:endParaRPr>
          </a:p>
        </p:txBody>
      </p:sp>
    </p:spTree>
    <p:extLst>
      <p:ext uri="{BB962C8B-B14F-4D97-AF65-F5344CB8AC3E}">
        <p14:creationId xmlns:p14="http://schemas.microsoft.com/office/powerpoint/2010/main" val="147189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45"/>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lvl="0"/>
            <a:r>
              <a:rPr lang="zh-CN" altLang="en-US" sz="3200" b="1" dirty="0" smtClean="0">
                <a:latin typeface="SimHei" panose="02010609060101010101" pitchFamily="49" charset="-122"/>
                <a:ea typeface="SimHei" panose="02010609060101010101" pitchFamily="49" charset="-122"/>
              </a:rPr>
              <a:t>第七篇</a:t>
            </a:r>
            <a:r>
              <a:rPr lang="zh-CN" altLang="en-US" sz="3200" b="1" dirty="0">
                <a:latin typeface="SimHei" panose="02010609060101010101" pitchFamily="49" charset="-122"/>
                <a:ea typeface="SimHei" panose="02010609060101010101" pitchFamily="49" charset="-122"/>
              </a:rPr>
              <a:t>信息（</a:t>
            </a:r>
            <a:r>
              <a:rPr lang="en-US" altLang="zh-CN" sz="3200" b="1" dirty="0" smtClean="0">
                <a:latin typeface="SimHei" panose="02010609060101010101" pitchFamily="49" charset="-122"/>
                <a:ea typeface="SimHei" panose="02010609060101010101" pitchFamily="49" charset="-122"/>
              </a:rPr>
              <a:t>16-17</a:t>
            </a:r>
            <a:r>
              <a:rPr lang="zh-CN" altLang="en-US" sz="3200" b="1" dirty="0" smtClean="0">
                <a:latin typeface="SimHei" panose="02010609060101010101" pitchFamily="49" charset="-122"/>
                <a:ea typeface="SimHei" panose="02010609060101010101" pitchFamily="49" charset="-122"/>
              </a:rPr>
              <a:t>章）不可娶妻</a:t>
            </a:r>
            <a:r>
              <a:rPr lang="en-US" altLang="zh-CN" sz="3200" b="1" dirty="0" smtClean="0">
                <a:latin typeface="SimHei" panose="02010609060101010101" pitchFamily="49" charset="-122"/>
                <a:ea typeface="SimHei" panose="02010609060101010101" pitchFamily="49" charset="-122"/>
              </a:rPr>
              <a:t>/</a:t>
            </a:r>
            <a:r>
              <a:rPr lang="zh-CN" altLang="en-US" sz="3200" b="1" dirty="0" smtClean="0">
                <a:latin typeface="SimHei" panose="02010609060101010101" pitchFamily="49" charset="-122"/>
                <a:ea typeface="SimHei" panose="02010609060101010101" pitchFamily="49" charset="-122"/>
              </a:rPr>
              <a:t>哀哭</a:t>
            </a:r>
            <a:r>
              <a:rPr lang="en-US" altLang="zh-CN" sz="3200" b="1" dirty="0" smtClean="0">
                <a:latin typeface="SimHei" panose="02010609060101010101" pitchFamily="49" charset="-122"/>
                <a:ea typeface="SimHei" panose="02010609060101010101" pitchFamily="49" charset="-122"/>
              </a:rPr>
              <a:t>/</a:t>
            </a:r>
            <a:r>
              <a:rPr lang="zh-CN" altLang="en-US" sz="3200" b="1" dirty="0" smtClean="0">
                <a:latin typeface="SimHei" panose="02010609060101010101" pitchFamily="49" charset="-122"/>
                <a:ea typeface="SimHei" panose="02010609060101010101" pitchFamily="49" charset="-122"/>
              </a:rPr>
              <a:t>宴乐</a:t>
            </a:r>
            <a:endParaRPr sz="3200" dirty="0"/>
          </a:p>
        </p:txBody>
      </p:sp>
      <p:sp>
        <p:nvSpPr>
          <p:cNvPr id="318" name="Google Shape;318;p45"/>
          <p:cNvSpPr txBox="1">
            <a:spLocks noGrp="1"/>
          </p:cNvSpPr>
          <p:nvPr>
            <p:ph type="body" idx="1"/>
          </p:nvPr>
        </p:nvSpPr>
        <p:spPr>
          <a:xfrm>
            <a:off x="457200" y="1365662"/>
            <a:ext cx="8229600" cy="4760638"/>
          </a:xfrm>
          <a:prstGeom prst="rect">
            <a:avLst/>
          </a:prstGeom>
        </p:spPr>
        <p:txBody>
          <a:bodyPr spcFirstLastPara="1" wrap="square" lIns="91425" tIns="45700" rIns="91425" bIns="45700" anchor="t" anchorCtr="0">
            <a:noAutofit/>
          </a:bodyPr>
          <a:lstStyle/>
          <a:p>
            <a:pPr marL="342900" indent="-342900">
              <a:lnSpc>
                <a:spcPct val="150000"/>
              </a:lnSpc>
              <a:spcBef>
                <a:spcPts val="1200"/>
              </a:spcBef>
            </a:pPr>
            <a:r>
              <a:rPr lang="zh-CN" altLang="en-US" sz="2400" dirty="0" smtClean="0">
                <a:latin typeface="SimHei" panose="02010609060101010101" pitchFamily="49" charset="-122"/>
                <a:ea typeface="SimHei" panose="02010609060101010101" pitchFamily="49" charset="-122"/>
                <a:sym typeface="Arial"/>
              </a:rPr>
              <a:t>守</a:t>
            </a:r>
            <a:r>
              <a:rPr lang="zh-CN" altLang="en-US" sz="2400" dirty="0">
                <a:latin typeface="SimHei" panose="02010609060101010101" pitchFamily="49" charset="-122"/>
                <a:ea typeface="SimHei" panose="02010609060101010101" pitchFamily="49" charset="-122"/>
                <a:sym typeface="Arial"/>
              </a:rPr>
              <a:t>安息日的讲论（</a:t>
            </a:r>
            <a:r>
              <a:rPr lang="en-US" altLang="zh-CN" sz="2400" dirty="0">
                <a:latin typeface="SimHei" panose="02010609060101010101" pitchFamily="49" charset="-122"/>
                <a:ea typeface="SimHei" panose="02010609060101010101" pitchFamily="49" charset="-122"/>
                <a:sym typeface="Arial"/>
              </a:rPr>
              <a:t>17</a:t>
            </a:r>
            <a:r>
              <a:rPr lang="zh-CN" altLang="en-US" sz="2400" dirty="0">
                <a:latin typeface="SimHei" panose="02010609060101010101" pitchFamily="49" charset="-122"/>
                <a:ea typeface="SimHei" panose="02010609060101010101" pitchFamily="49" charset="-122"/>
                <a:sym typeface="Arial"/>
              </a:rPr>
              <a:t>：</a:t>
            </a:r>
            <a:r>
              <a:rPr lang="en-US" altLang="zh-CN" sz="2400" dirty="0">
                <a:latin typeface="SimHei" panose="02010609060101010101" pitchFamily="49" charset="-122"/>
                <a:ea typeface="SimHei" panose="02010609060101010101" pitchFamily="49" charset="-122"/>
                <a:sym typeface="Arial"/>
              </a:rPr>
              <a:t>19-27</a:t>
            </a:r>
            <a:r>
              <a:rPr lang="zh-CN" altLang="en-US" sz="2400" dirty="0">
                <a:latin typeface="SimHei" panose="02010609060101010101" pitchFamily="49" charset="-122"/>
                <a:ea typeface="SimHei" panose="02010609060101010101" pitchFamily="49" charset="-122"/>
                <a:sym typeface="Arial"/>
              </a:rPr>
              <a:t>）：</a:t>
            </a:r>
            <a:endParaRPr lang="en-US" altLang="zh-CN" sz="2400" dirty="0">
              <a:latin typeface="SimHei" panose="02010609060101010101" pitchFamily="49" charset="-122"/>
              <a:ea typeface="SimHei" panose="02010609060101010101" pitchFamily="49" charset="-122"/>
              <a:sym typeface="Arial"/>
            </a:endParaRPr>
          </a:p>
          <a:p>
            <a:pPr marL="800100" lvl="1" indent="-342900">
              <a:spcBef>
                <a:spcPts val="1200"/>
              </a:spcBef>
            </a:pPr>
            <a:r>
              <a:rPr lang="zh-CN" altLang="en-US" sz="2400" dirty="0" smtClean="0">
                <a:latin typeface="SimHei" panose="02010609060101010101" pitchFamily="49" charset="-122"/>
                <a:ea typeface="SimHei" panose="02010609060101010101" pitchFamily="49" charset="-122"/>
                <a:sym typeface="Arial"/>
              </a:rPr>
              <a:t>谨守安息日，百姓不听从</a:t>
            </a:r>
            <a:endParaRPr lang="en-US" altLang="zh-CN" sz="2400" dirty="0" smtClean="0">
              <a:latin typeface="SimHei" panose="02010609060101010101" pitchFamily="49" charset="-122"/>
              <a:ea typeface="SimHei" panose="02010609060101010101" pitchFamily="49" charset="-122"/>
              <a:sym typeface="Arial"/>
            </a:endParaRPr>
          </a:p>
          <a:p>
            <a:pPr marL="800100" lvl="1" indent="-342900">
              <a:spcBef>
                <a:spcPts val="1200"/>
              </a:spcBef>
            </a:pPr>
            <a:r>
              <a:rPr lang="zh-CN" altLang="en-US" sz="2400" dirty="0" smtClean="0">
                <a:latin typeface="SimHei" panose="02010609060101010101" pitchFamily="49" charset="-122"/>
                <a:ea typeface="SimHei" panose="02010609060101010101" pitchFamily="49" charset="-122"/>
                <a:sym typeface="Arial"/>
              </a:rPr>
              <a:t>守</a:t>
            </a:r>
            <a:r>
              <a:rPr lang="zh-CN" altLang="en-US" sz="2400" dirty="0">
                <a:latin typeface="SimHei" panose="02010609060101010101" pitchFamily="49" charset="-122"/>
                <a:ea typeface="SimHei" panose="02010609060101010101" pitchFamily="49" charset="-122"/>
                <a:sym typeface="Arial"/>
              </a:rPr>
              <a:t>安息日</a:t>
            </a:r>
            <a:r>
              <a:rPr lang="zh-CN" altLang="en-US" sz="2400" dirty="0" smtClean="0">
                <a:latin typeface="SimHei" panose="02010609060101010101" pitchFamily="49" charset="-122"/>
                <a:ea typeface="SimHei" panose="02010609060101010101" pitchFamily="49" charset="-122"/>
                <a:sym typeface="Arial"/>
              </a:rPr>
              <a:t>，城存永远，国</a:t>
            </a:r>
            <a:r>
              <a:rPr lang="zh-CN" altLang="en-US" sz="2400" dirty="0">
                <a:latin typeface="SimHei" panose="02010609060101010101" pitchFamily="49" charset="-122"/>
                <a:ea typeface="SimHei" panose="02010609060101010101" pitchFamily="49" charset="-122"/>
                <a:sym typeface="Arial"/>
              </a:rPr>
              <a:t>泰民安</a:t>
            </a:r>
            <a:endParaRPr lang="en-US" altLang="zh-CN" sz="2400" dirty="0">
              <a:latin typeface="SimHei" panose="02010609060101010101" pitchFamily="49" charset="-122"/>
              <a:ea typeface="SimHei" panose="02010609060101010101" pitchFamily="49" charset="-122"/>
              <a:sym typeface="Arial"/>
            </a:endParaRPr>
          </a:p>
          <a:p>
            <a:pPr marL="800100" lvl="1" indent="-342900">
              <a:spcBef>
                <a:spcPts val="1200"/>
              </a:spcBef>
            </a:pPr>
            <a:r>
              <a:rPr lang="zh-CN" altLang="en-US" sz="2400" dirty="0">
                <a:latin typeface="SimHei" panose="02010609060101010101" pitchFamily="49" charset="-122"/>
                <a:ea typeface="SimHei" panose="02010609060101010101" pitchFamily="49" charset="-122"/>
                <a:sym typeface="Arial"/>
              </a:rPr>
              <a:t>不守安息</a:t>
            </a:r>
            <a:r>
              <a:rPr lang="zh-CN" altLang="en-US" sz="2400" dirty="0" smtClean="0">
                <a:latin typeface="SimHei" panose="02010609060101010101" pitchFamily="49" charset="-122"/>
                <a:ea typeface="SimHei" panose="02010609060101010101" pitchFamily="49" charset="-122"/>
                <a:sym typeface="Arial"/>
              </a:rPr>
              <a:t>日，宫</a:t>
            </a:r>
            <a:r>
              <a:rPr lang="zh-CN" altLang="en-US" sz="2400" dirty="0">
                <a:latin typeface="SimHei" panose="02010609060101010101" pitchFamily="49" charset="-122"/>
                <a:ea typeface="SimHei" panose="02010609060101010101" pitchFamily="49" charset="-122"/>
                <a:sym typeface="Arial"/>
              </a:rPr>
              <a:t>毁城烧，审判不止息</a:t>
            </a:r>
            <a:endParaRPr lang="en-US" altLang="zh-CN" sz="2400" dirty="0">
              <a:latin typeface="SimHei" panose="02010609060101010101" pitchFamily="49" charset="-122"/>
              <a:ea typeface="SimHei" panose="02010609060101010101" pitchFamily="49" charset="-122"/>
              <a:sym typeface="Arial"/>
            </a:endParaRPr>
          </a:p>
          <a:p>
            <a:pPr marL="0" lvl="0" indent="0">
              <a:lnSpc>
                <a:spcPct val="150000"/>
              </a:lnSpc>
              <a:spcBef>
                <a:spcPts val="1200"/>
              </a:spcBef>
              <a:buNone/>
            </a:pPr>
            <a:r>
              <a:rPr lang="zh-CN" altLang="en-US" sz="2400" dirty="0" smtClean="0">
                <a:latin typeface="SimHei" panose="02010609060101010101" pitchFamily="49" charset="-122"/>
                <a:ea typeface="SimHei" panose="02010609060101010101" pitchFamily="49" charset="-122"/>
              </a:rPr>
              <a:t>他们却不听从，不侧耳而听，竟硬着颈项不听，不受教训。你们若不听从我，不以安息日为圣日，仍在安息日担担子，进入耶路撒冷的各门，我必在各门中点火；这火也必烧毁耶路撒冷的宫殿，不能熄灭。（耶</a:t>
            </a:r>
            <a:r>
              <a:rPr lang="en-US" altLang="zh-CN" sz="2400" dirty="0" smtClean="0">
                <a:latin typeface="SimHei" panose="02010609060101010101" pitchFamily="49" charset="-122"/>
                <a:ea typeface="SimHei" panose="02010609060101010101" pitchFamily="49" charset="-122"/>
              </a:rPr>
              <a:t>17</a:t>
            </a:r>
            <a:r>
              <a:rPr lang="zh-CN" altLang="en-US" sz="2400" dirty="0" smtClean="0">
                <a:latin typeface="SimHei" panose="02010609060101010101" pitchFamily="49" charset="-122"/>
                <a:ea typeface="SimHei" panose="02010609060101010101" pitchFamily="49" charset="-122"/>
              </a:rPr>
              <a:t>：</a:t>
            </a:r>
            <a:r>
              <a:rPr lang="en-US" altLang="zh-CN" sz="2400" dirty="0" smtClean="0">
                <a:latin typeface="SimHei" panose="02010609060101010101" pitchFamily="49" charset="-122"/>
                <a:ea typeface="SimHei" panose="02010609060101010101" pitchFamily="49" charset="-122"/>
              </a:rPr>
              <a:t>23</a:t>
            </a:r>
            <a:r>
              <a:rPr lang="zh-CN" altLang="en-US" sz="2400" dirty="0" smtClean="0">
                <a:latin typeface="SimHei" panose="02010609060101010101" pitchFamily="49" charset="-122"/>
                <a:ea typeface="SimHei" panose="02010609060101010101" pitchFamily="49" charset="-122"/>
              </a:rPr>
              <a:t>，</a:t>
            </a:r>
            <a:r>
              <a:rPr lang="en-US" altLang="zh-CN" sz="2400" dirty="0" smtClean="0">
                <a:latin typeface="SimHei" panose="02010609060101010101" pitchFamily="49" charset="-122"/>
                <a:ea typeface="SimHei" panose="02010609060101010101" pitchFamily="49" charset="-122"/>
              </a:rPr>
              <a:t>27</a:t>
            </a:r>
            <a:r>
              <a:rPr lang="zh-CN" altLang="en-US" sz="2400" dirty="0" smtClean="0">
                <a:latin typeface="SimHei" panose="02010609060101010101" pitchFamily="49" charset="-122"/>
                <a:ea typeface="SimHei" panose="02010609060101010101" pitchFamily="49" charset="-122"/>
              </a:rPr>
              <a:t>）</a:t>
            </a:r>
            <a:endParaRPr sz="2400" dirty="0">
              <a:latin typeface="SimHei" panose="02010609060101010101" pitchFamily="49" charset="-122"/>
              <a:ea typeface="SimHei" panose="02010609060101010101" pitchFamily="49" charset="-122"/>
              <a:sym typeface="MingLiu"/>
            </a:endParaRPr>
          </a:p>
        </p:txBody>
      </p:sp>
      <p:sp>
        <p:nvSpPr>
          <p:cNvPr id="319" name="Google Shape;319;p45"/>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25</a:t>
            </a:fld>
            <a:endParaRPr/>
          </a:p>
        </p:txBody>
      </p:sp>
    </p:spTree>
    <p:extLst>
      <p:ext uri="{BB962C8B-B14F-4D97-AF65-F5344CB8AC3E}">
        <p14:creationId xmlns:p14="http://schemas.microsoft.com/office/powerpoint/2010/main" val="21674077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zh-CN" smtClean="0"/>
              <a:t>26</a:t>
            </a:fld>
            <a:endParaRPr lang="zh-CN" alt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30035"/>
            <a:ext cx="9189564" cy="37451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11276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Google Shape;471;p65"/>
          <p:cNvSpPr txBox="1">
            <a:spLocks noGrp="1"/>
          </p:cNvSpPr>
          <p:nvPr>
            <p:ph type="title"/>
          </p:nvPr>
        </p:nvSpPr>
        <p:spPr>
          <a:xfrm>
            <a:off x="457200" y="274638"/>
            <a:ext cx="8229600" cy="778098"/>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zh-CN" sz="4400" b="0" i="0" u="none" strike="noStrike" cap="none" dirty="0">
                <a:solidFill>
                  <a:schemeClr val="dk1"/>
                </a:solidFill>
                <a:latin typeface="Calibri"/>
                <a:ea typeface="Calibri"/>
                <a:cs typeface="Calibri"/>
                <a:sym typeface="Calibri"/>
              </a:rPr>
              <a:t>思考</a:t>
            </a:r>
            <a:r>
              <a:rPr lang="zh-CN" sz="4400" b="0" i="0" u="none" strike="noStrike" cap="none" dirty="0" smtClean="0">
                <a:solidFill>
                  <a:schemeClr val="dk1"/>
                </a:solidFill>
                <a:latin typeface="Calibri"/>
                <a:ea typeface="Calibri"/>
                <a:cs typeface="Calibri"/>
                <a:sym typeface="Calibri"/>
              </a:rPr>
              <a:t>题</a:t>
            </a:r>
            <a:r>
              <a:rPr lang="zh-CN" altLang="en-US" sz="4400" b="0" i="0" u="none" strike="noStrike" cap="none" dirty="0" smtClean="0">
                <a:solidFill>
                  <a:schemeClr val="dk1"/>
                </a:solidFill>
                <a:latin typeface="Calibri"/>
                <a:ea typeface="Calibri"/>
                <a:cs typeface="Calibri"/>
                <a:sym typeface="Calibri"/>
              </a:rPr>
              <a:t>（</a:t>
            </a:r>
            <a:r>
              <a:rPr lang="en-US" altLang="zh-CN" sz="4400" b="0" i="0" u="none" strike="noStrike" cap="none" dirty="0" smtClean="0">
                <a:solidFill>
                  <a:schemeClr val="dk1"/>
                </a:solidFill>
                <a:latin typeface="Calibri"/>
                <a:ea typeface="Calibri"/>
                <a:cs typeface="Calibri"/>
                <a:sym typeface="Calibri"/>
              </a:rPr>
              <a:t>7-17</a:t>
            </a:r>
            <a:r>
              <a:rPr lang="zh-CN" altLang="en-US" sz="4400" b="0" i="0" u="none" strike="noStrike" cap="none" dirty="0" smtClean="0">
                <a:solidFill>
                  <a:schemeClr val="dk1"/>
                </a:solidFill>
                <a:latin typeface="Calibri"/>
                <a:ea typeface="Calibri"/>
                <a:cs typeface="Calibri"/>
                <a:sym typeface="Calibri"/>
              </a:rPr>
              <a:t>章）</a:t>
            </a:r>
            <a:endParaRPr sz="4400" b="0" i="0" u="none" strike="noStrike" cap="none" dirty="0">
              <a:solidFill>
                <a:schemeClr val="dk1"/>
              </a:solidFill>
              <a:latin typeface="Calibri"/>
              <a:ea typeface="Calibri"/>
              <a:cs typeface="Calibri"/>
              <a:sym typeface="Calibri"/>
            </a:endParaRPr>
          </a:p>
        </p:txBody>
      </p:sp>
      <p:sp>
        <p:nvSpPr>
          <p:cNvPr id="472" name="Google Shape;472;p65"/>
          <p:cNvSpPr txBox="1">
            <a:spLocks noGrp="1"/>
          </p:cNvSpPr>
          <p:nvPr>
            <p:ph type="body" idx="1"/>
          </p:nvPr>
        </p:nvSpPr>
        <p:spPr>
          <a:xfrm>
            <a:off x="457200" y="1124744"/>
            <a:ext cx="8229600" cy="5001419"/>
          </a:xfrm>
          <a:prstGeom prst="rect">
            <a:avLst/>
          </a:prstGeom>
          <a:noFill/>
          <a:ln>
            <a:noFill/>
          </a:ln>
        </p:spPr>
        <p:txBody>
          <a:bodyPr spcFirstLastPara="1" wrap="square" lIns="91425" tIns="45700" rIns="91425" bIns="45700" anchor="t" anchorCtr="0">
            <a:noAutofit/>
          </a:bodyPr>
          <a:lstStyle/>
          <a:p>
            <a:pPr indent="-457200">
              <a:spcBef>
                <a:spcPts val="0"/>
              </a:spcBef>
              <a:buSzPts val="2400"/>
              <a:buFont typeface="+mj-lt"/>
              <a:buAutoNum type="arabicPeriod"/>
            </a:pPr>
            <a:r>
              <a:rPr lang="zh-CN" altLang="en-US" sz="2400" dirty="0">
                <a:latin typeface="SimHei" panose="02010609060101010101" pitchFamily="49" charset="-122"/>
                <a:ea typeface="SimHei" panose="02010609060101010101" pitchFamily="49" charset="-122"/>
              </a:rPr>
              <a:t>神让先知耶利米站在圣殿的门口对那些前来敬拜耶和华的一切犹大人讲道。为什么拥有圣殿并遵行一切敬拜礼仪的犹大也被斥责？ 这</a:t>
            </a:r>
            <a:r>
              <a:rPr lang="zh-CN" altLang="en-US" sz="2400" dirty="0" smtClean="0">
                <a:latin typeface="SimHei" panose="02010609060101010101" pitchFamily="49" charset="-122"/>
                <a:ea typeface="SimHei" panose="02010609060101010101" pitchFamily="49" charset="-122"/>
              </a:rPr>
              <a:t>对基督徒的你有</a:t>
            </a:r>
            <a:r>
              <a:rPr lang="zh-CN" altLang="en-US" sz="2400" dirty="0">
                <a:latin typeface="SimHei" panose="02010609060101010101" pitchFamily="49" charset="-122"/>
                <a:ea typeface="SimHei" panose="02010609060101010101" pitchFamily="49" charset="-122"/>
              </a:rPr>
              <a:t>什么提醒？（</a:t>
            </a:r>
            <a:r>
              <a:rPr lang="en-US" altLang="zh-CN" sz="2400" dirty="0">
                <a:latin typeface="SimHei" panose="02010609060101010101" pitchFamily="49" charset="-122"/>
                <a:ea typeface="SimHei" panose="02010609060101010101" pitchFamily="49" charset="-122"/>
              </a:rPr>
              <a:t>1</a:t>
            </a:r>
            <a:r>
              <a:rPr lang="zh-CN" altLang="en-US" sz="2400" dirty="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6</a:t>
            </a:r>
            <a:r>
              <a:rPr lang="zh-CN" altLang="en-US" sz="2400" dirty="0">
                <a:latin typeface="SimHei" panose="02010609060101010101" pitchFamily="49" charset="-122"/>
                <a:ea typeface="SimHei" panose="02010609060101010101" pitchFamily="49" charset="-122"/>
              </a:rPr>
              <a:t>组</a:t>
            </a:r>
            <a:r>
              <a:rPr lang="zh-CN" altLang="en-US" sz="2400" dirty="0" smtClean="0">
                <a:latin typeface="SimHei" panose="02010609060101010101" pitchFamily="49" charset="-122"/>
                <a:ea typeface="SimHei" panose="02010609060101010101" pitchFamily="49" charset="-122"/>
              </a:rPr>
              <a:t>）</a:t>
            </a:r>
            <a:endParaRPr lang="en-US" altLang="zh-CN" sz="2400" dirty="0" smtClean="0">
              <a:latin typeface="SimHei" panose="02010609060101010101" pitchFamily="49" charset="-122"/>
              <a:ea typeface="SimHei" panose="02010609060101010101" pitchFamily="49" charset="-122"/>
            </a:endParaRPr>
          </a:p>
          <a:p>
            <a:pPr indent="-457200">
              <a:spcBef>
                <a:spcPts val="0"/>
              </a:spcBef>
              <a:buSzPts val="2400"/>
              <a:buFont typeface="+mj-lt"/>
              <a:buAutoNum type="arabicPeriod"/>
            </a:pPr>
            <a:endParaRPr lang="en-AU" sz="2400" dirty="0">
              <a:latin typeface="SimHei" panose="02010609060101010101" pitchFamily="49" charset="-122"/>
              <a:ea typeface="SimHei" panose="02010609060101010101" pitchFamily="49" charset="-122"/>
            </a:endParaRPr>
          </a:p>
          <a:p>
            <a:pPr indent="-457200">
              <a:spcBef>
                <a:spcPts val="0"/>
              </a:spcBef>
              <a:buSzPts val="2400"/>
              <a:buFont typeface="+mj-lt"/>
              <a:buAutoNum type="arabicPeriod"/>
            </a:pPr>
            <a:r>
              <a:rPr lang="zh-CN" altLang="en-US" sz="2400" dirty="0">
                <a:latin typeface="SimHei" panose="02010609060101010101" pitchFamily="49" charset="-122"/>
                <a:ea typeface="SimHei" panose="02010609060101010101" pitchFamily="49" charset="-122"/>
              </a:rPr>
              <a:t>神为什么</a:t>
            </a:r>
            <a:r>
              <a:rPr lang="zh-CN" altLang="en-US" sz="2400" dirty="0" smtClean="0">
                <a:latin typeface="SimHei" panose="02010609060101010101" pitchFamily="49" charset="-122"/>
                <a:ea typeface="SimHei" panose="02010609060101010101" pitchFamily="49" charset="-122"/>
              </a:rPr>
              <a:t>不听耶</a:t>
            </a:r>
            <a:r>
              <a:rPr lang="zh-CN" altLang="en-US" sz="2400" dirty="0">
                <a:latin typeface="SimHei" panose="02010609060101010101" pitchFamily="49" charset="-122"/>
                <a:ea typeface="SimHei" panose="02010609060101010101" pitchFamily="49" charset="-122"/>
              </a:rPr>
              <a:t>利</a:t>
            </a:r>
            <a:r>
              <a:rPr lang="zh-CN" altLang="en-US" sz="2400" dirty="0" smtClean="0">
                <a:latin typeface="SimHei" panose="02010609060101010101" pitchFamily="49" charset="-122"/>
                <a:ea typeface="SimHei" panose="02010609060101010101" pitchFamily="49" charset="-122"/>
              </a:rPr>
              <a:t>米的祷告？</a:t>
            </a:r>
            <a:r>
              <a:rPr lang="zh-CN" altLang="en-US" sz="2400" dirty="0">
                <a:latin typeface="SimHei" panose="02010609060101010101" pitchFamily="49" charset="-122"/>
                <a:ea typeface="SimHei" panose="02010609060101010101" pitchFamily="49" charset="-122"/>
              </a:rPr>
              <a:t>慈爱的神为什么不愿意赦免百姓的罪，并拦阻先知为他们祷告呢？（</a:t>
            </a:r>
            <a:r>
              <a:rPr lang="en-US" altLang="zh-CN" sz="2400" dirty="0">
                <a:latin typeface="SimHei" panose="02010609060101010101" pitchFamily="49" charset="-122"/>
                <a:ea typeface="SimHei" panose="02010609060101010101" pitchFamily="49" charset="-122"/>
              </a:rPr>
              <a:t>2</a:t>
            </a:r>
            <a:r>
              <a:rPr lang="zh-CN" altLang="en-US" sz="2400" dirty="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5</a:t>
            </a:r>
            <a:r>
              <a:rPr lang="zh-CN" altLang="en-US" sz="2400" dirty="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7</a:t>
            </a:r>
            <a:r>
              <a:rPr lang="zh-CN" altLang="en-US" sz="2400" dirty="0">
                <a:latin typeface="SimHei" panose="02010609060101010101" pitchFamily="49" charset="-122"/>
                <a:ea typeface="SimHei" panose="02010609060101010101" pitchFamily="49" charset="-122"/>
              </a:rPr>
              <a:t>组</a:t>
            </a:r>
            <a:r>
              <a:rPr lang="zh-CN" altLang="en-US" sz="2400" dirty="0" smtClean="0">
                <a:latin typeface="SimHei" panose="02010609060101010101" pitchFamily="49" charset="-122"/>
                <a:ea typeface="SimHei" panose="02010609060101010101" pitchFamily="49" charset="-122"/>
              </a:rPr>
              <a:t>）</a:t>
            </a:r>
            <a:endParaRPr lang="en-US" altLang="zh-CN" sz="2400" dirty="0" smtClean="0">
              <a:latin typeface="SimHei" panose="02010609060101010101" pitchFamily="49" charset="-122"/>
              <a:ea typeface="SimHei" panose="02010609060101010101" pitchFamily="49" charset="-122"/>
            </a:endParaRPr>
          </a:p>
          <a:p>
            <a:pPr indent="-457200">
              <a:spcBef>
                <a:spcPts val="0"/>
              </a:spcBef>
              <a:buSzPts val="2400"/>
              <a:buFont typeface="+mj-lt"/>
              <a:buAutoNum type="arabicPeriod"/>
            </a:pPr>
            <a:endParaRPr lang="en-AU" sz="2400" dirty="0">
              <a:latin typeface="SimHei" panose="02010609060101010101" pitchFamily="49" charset="-122"/>
              <a:ea typeface="SimHei" panose="02010609060101010101" pitchFamily="49" charset="-122"/>
            </a:endParaRPr>
          </a:p>
          <a:p>
            <a:pPr indent="-457200">
              <a:spcBef>
                <a:spcPts val="0"/>
              </a:spcBef>
              <a:buSzPts val="2400"/>
              <a:buFont typeface="+mj-lt"/>
              <a:buAutoNum type="arabicPeriod"/>
            </a:pPr>
            <a:r>
              <a:rPr lang="zh-CN" altLang="en-US" sz="2400" dirty="0">
                <a:latin typeface="SimHei" panose="02010609060101010101" pitchFamily="49" charset="-122"/>
                <a:ea typeface="SimHei" panose="02010609060101010101" pitchFamily="49" charset="-122"/>
              </a:rPr>
              <a:t>耶利</a:t>
            </a:r>
            <a:r>
              <a:rPr lang="zh-CN" altLang="en-US" sz="2400" dirty="0" smtClean="0">
                <a:latin typeface="SimHei" panose="02010609060101010101" pitchFamily="49" charset="-122"/>
                <a:ea typeface="SimHei" panose="02010609060101010101" pitchFamily="49" charset="-122"/>
              </a:rPr>
              <a:t>米</a:t>
            </a:r>
            <a:r>
              <a:rPr lang="zh-CN" altLang="en-US" sz="2400" dirty="0">
                <a:latin typeface="SimHei" panose="02010609060101010101" pitchFamily="49" charset="-122"/>
                <a:ea typeface="SimHei" panose="02010609060101010101" pitchFamily="49" charset="-122"/>
              </a:rPr>
              <a:t>顺</a:t>
            </a:r>
            <a:r>
              <a:rPr lang="zh-CN" altLang="en-US" sz="2400" dirty="0" smtClean="0">
                <a:latin typeface="SimHei" panose="02010609060101010101" pitchFamily="49" charset="-122"/>
                <a:ea typeface="SimHei" panose="02010609060101010101" pitchFamily="49" charset="-122"/>
              </a:rPr>
              <a:t>服</a:t>
            </a:r>
            <a:r>
              <a:rPr lang="zh-CN" altLang="en-US" sz="2400" dirty="0" smtClean="0">
                <a:latin typeface="SimHei" panose="02010609060101010101" pitchFamily="49" charset="-122"/>
                <a:ea typeface="SimHei" panose="02010609060101010101" pitchFamily="49" charset="-122"/>
              </a:rPr>
              <a:t>神的约束，没有家庭和社交的自由，一生孤</a:t>
            </a:r>
            <a:r>
              <a:rPr lang="zh-CN" altLang="en-US" sz="2400" dirty="0">
                <a:latin typeface="SimHei" panose="02010609060101010101" pitchFamily="49" charset="-122"/>
                <a:ea typeface="SimHei" panose="02010609060101010101" pitchFamily="49" charset="-122"/>
              </a:rPr>
              <a:t>苦磨</a:t>
            </a:r>
            <a:r>
              <a:rPr lang="zh-CN" altLang="en-US" sz="2400" dirty="0" smtClean="0">
                <a:latin typeface="SimHei" panose="02010609060101010101" pitchFamily="49" charset="-122"/>
                <a:ea typeface="SimHei" panose="02010609060101010101" pitchFamily="49" charset="-122"/>
              </a:rPr>
              <a:t>难，这对奉献给主</a:t>
            </a:r>
            <a:r>
              <a:rPr lang="zh-CN" altLang="en-US" sz="2400" dirty="0">
                <a:latin typeface="SimHei" panose="02010609060101010101" pitchFamily="49" charset="-122"/>
                <a:ea typeface="SimHei" panose="02010609060101010101" pitchFamily="49" charset="-122"/>
              </a:rPr>
              <a:t>的人有什么开启？在你合理的主权和自由里面，哪些</a:t>
            </a:r>
            <a:r>
              <a:rPr lang="zh-CN" altLang="en-US" sz="2400" dirty="0" smtClean="0">
                <a:latin typeface="SimHei" panose="02010609060101010101" pitchFamily="49" charset="-122"/>
                <a:ea typeface="SimHei" panose="02010609060101010101" pitchFamily="49" charset="-122"/>
              </a:rPr>
              <a:t>是已</a:t>
            </a:r>
            <a:r>
              <a:rPr lang="zh-CN" altLang="en-US" sz="2400" dirty="0">
                <a:latin typeface="SimHei" panose="02010609060101010101" pitchFamily="49" charset="-122"/>
                <a:ea typeface="SimHei" panose="02010609060101010101" pitchFamily="49" charset="-122"/>
              </a:rPr>
              <a:t>经交出</a:t>
            </a:r>
            <a:r>
              <a:rPr lang="zh-CN" altLang="en-US" sz="2400" dirty="0" smtClean="0">
                <a:latin typeface="SimHei" panose="02010609060101010101" pitchFamily="49" charset="-122"/>
                <a:ea typeface="SimHei" panose="02010609060101010101" pitchFamily="49" charset="-122"/>
              </a:rPr>
              <a:t>来给主掌权，</a:t>
            </a:r>
            <a:r>
              <a:rPr lang="zh-CN" altLang="en-US" sz="2400" dirty="0">
                <a:latin typeface="SimHei" panose="02010609060101010101" pitchFamily="49" charset="-122"/>
                <a:ea typeface="SimHei" panose="02010609060101010101" pitchFamily="49" charset="-122"/>
              </a:rPr>
              <a:t>哪些</a:t>
            </a:r>
            <a:r>
              <a:rPr lang="zh-CN" altLang="en-US" sz="2400" dirty="0" smtClean="0">
                <a:latin typeface="SimHei" panose="02010609060101010101" pitchFamily="49" charset="-122"/>
                <a:ea typeface="SimHei" panose="02010609060101010101" pitchFamily="49" charset="-122"/>
              </a:rPr>
              <a:t>是还</a:t>
            </a:r>
            <a:r>
              <a:rPr lang="zh-CN" altLang="en-US" sz="2400" dirty="0">
                <a:latin typeface="SimHei" panose="02010609060101010101" pitchFamily="49" charset="-122"/>
                <a:ea typeface="SimHei" panose="02010609060101010101" pitchFamily="49" charset="-122"/>
              </a:rPr>
              <a:t>紧紧</a:t>
            </a:r>
            <a:r>
              <a:rPr lang="zh-CN" altLang="en-US" sz="2400" dirty="0" smtClean="0">
                <a:latin typeface="SimHei" panose="02010609060101010101" pitchFamily="49" charset="-122"/>
                <a:ea typeface="SimHei" panose="02010609060101010101" pitchFamily="49" charset="-122"/>
              </a:rPr>
              <a:t>抓住不放的</a:t>
            </a:r>
            <a:r>
              <a:rPr lang="zh-CN" altLang="en-US" sz="2400" dirty="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3</a:t>
            </a:r>
            <a:r>
              <a:rPr lang="zh-CN" altLang="en-US" sz="2400" dirty="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4</a:t>
            </a:r>
            <a:r>
              <a:rPr lang="zh-CN" altLang="en-US" sz="2400" dirty="0">
                <a:latin typeface="SimHei" panose="02010609060101010101" pitchFamily="49" charset="-122"/>
                <a:ea typeface="SimHei" panose="02010609060101010101" pitchFamily="49" charset="-122"/>
              </a:rPr>
              <a:t>组）</a:t>
            </a:r>
            <a:endParaRPr lang="en-AU" sz="2400" dirty="0">
              <a:latin typeface="SimHei" panose="02010609060101010101" pitchFamily="49" charset="-122"/>
              <a:ea typeface="SimHei" panose="02010609060101010101" pitchFamily="49" charset="-122"/>
            </a:endParaRPr>
          </a:p>
          <a:p>
            <a:pPr marL="0" marR="0" lvl="0" indent="0" algn="l" rtl="0">
              <a:lnSpc>
                <a:spcPct val="150000"/>
              </a:lnSpc>
              <a:spcBef>
                <a:spcPts val="0"/>
              </a:spcBef>
              <a:spcAft>
                <a:spcPts val="0"/>
              </a:spcAft>
              <a:buClr>
                <a:schemeClr val="dk1"/>
              </a:buClr>
              <a:buSzPts val="2400"/>
              <a:buNone/>
            </a:pPr>
            <a:endParaRPr sz="2400" b="0" i="0" u="none" strike="noStrike" cap="none" dirty="0">
              <a:solidFill>
                <a:schemeClr val="dk1"/>
              </a:solidFill>
              <a:latin typeface="Calibri"/>
              <a:ea typeface="Calibri"/>
              <a:cs typeface="Calibri"/>
              <a:sym typeface="Calibri"/>
            </a:endParaRPr>
          </a:p>
        </p:txBody>
      </p:sp>
      <p:sp>
        <p:nvSpPr>
          <p:cNvPr id="473" name="Google Shape;473;p6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altLang="zh-CN" sz="1200">
                <a:solidFill>
                  <a:srgbClr val="888888"/>
                </a:solidFill>
                <a:latin typeface="Calibri"/>
                <a:ea typeface="Calibri"/>
                <a:cs typeface="Calibri"/>
                <a:sym typeface="Calibri"/>
              </a:rPr>
              <a:t>27</a:t>
            </a:fld>
            <a:endParaRPr sz="1200">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1"/>
          <p:cNvSpPr txBox="1">
            <a:spLocks noGrp="1"/>
          </p:cNvSpPr>
          <p:nvPr>
            <p:ph type="title"/>
          </p:nvPr>
        </p:nvSpPr>
        <p:spPr>
          <a:xfrm>
            <a:off x="457200" y="274638"/>
            <a:ext cx="8229600" cy="616011"/>
          </a:xfrm>
          <a:prstGeom prst="rect">
            <a:avLst/>
          </a:prstGeom>
        </p:spPr>
        <p:txBody>
          <a:bodyPr spcFirstLastPara="1" wrap="square" lIns="91425" tIns="45700" rIns="91425" bIns="45700" anchor="ctr" anchorCtr="0">
            <a:noAutofit/>
          </a:bodyPr>
          <a:lstStyle/>
          <a:p>
            <a:pPr lvl="0"/>
            <a:r>
              <a:rPr lang="zh-CN" altLang="en-US" b="1" dirty="0" smtClean="0">
                <a:latin typeface="SimHei" panose="02010609060101010101" pitchFamily="49" charset="-122"/>
                <a:ea typeface="SimHei" panose="02010609060101010101" pitchFamily="49" charset="-122"/>
              </a:rPr>
              <a:t>第三篇</a:t>
            </a:r>
            <a:r>
              <a:rPr lang="zh-CN" altLang="en-US" b="1" dirty="0">
                <a:latin typeface="SimHei" panose="02010609060101010101" pitchFamily="49" charset="-122"/>
                <a:ea typeface="SimHei" panose="02010609060101010101" pitchFamily="49" charset="-122"/>
              </a:rPr>
              <a:t>信息</a:t>
            </a:r>
            <a:r>
              <a:rPr lang="zh-CN" altLang="en-US" b="1" dirty="0" smtClean="0">
                <a:latin typeface="SimHei" panose="02010609060101010101" pitchFamily="49" charset="-122"/>
                <a:ea typeface="SimHei" panose="02010609060101010101" pitchFamily="49" charset="-122"/>
              </a:rPr>
              <a:t>（</a:t>
            </a:r>
            <a:r>
              <a:rPr lang="en-US" altLang="zh-CN" b="1" dirty="0" smtClean="0">
                <a:latin typeface="SimHei" panose="02010609060101010101" pitchFamily="49" charset="-122"/>
                <a:ea typeface="SimHei" panose="02010609060101010101" pitchFamily="49" charset="-122"/>
              </a:rPr>
              <a:t>7-10</a:t>
            </a:r>
            <a:r>
              <a:rPr lang="zh-CN" altLang="en-US" b="1" dirty="0" smtClean="0">
                <a:latin typeface="SimHei" panose="02010609060101010101" pitchFamily="49" charset="-122"/>
                <a:ea typeface="SimHei" panose="02010609060101010101" pitchFamily="49" charset="-122"/>
              </a:rPr>
              <a:t>章）圣殿讲道</a:t>
            </a:r>
            <a:endParaRPr dirty="0"/>
          </a:p>
        </p:txBody>
      </p:sp>
      <p:sp>
        <p:nvSpPr>
          <p:cNvPr id="286" name="Google Shape;286;p41"/>
          <p:cNvSpPr txBox="1">
            <a:spLocks noGrp="1"/>
          </p:cNvSpPr>
          <p:nvPr>
            <p:ph type="body" idx="1"/>
          </p:nvPr>
        </p:nvSpPr>
        <p:spPr>
          <a:xfrm>
            <a:off x="154380" y="1021278"/>
            <a:ext cx="8906494" cy="5664529"/>
          </a:xfrm>
          <a:prstGeom prst="rect">
            <a:avLst/>
          </a:prstGeom>
        </p:spPr>
        <p:txBody>
          <a:bodyPr spcFirstLastPara="1" wrap="square" lIns="91425" tIns="45700" rIns="91425" bIns="45700" anchor="t" anchorCtr="0">
            <a:noAutofit/>
          </a:bodyPr>
          <a:lstStyle/>
          <a:p>
            <a:pPr marL="25400" indent="0">
              <a:lnSpc>
                <a:spcPct val="150000"/>
              </a:lnSpc>
              <a:buNone/>
            </a:pPr>
            <a:r>
              <a:rPr lang="zh-CN" altLang="en-US" sz="2400" dirty="0">
                <a:latin typeface="SimHei" panose="02010609060101010101" pitchFamily="49" charset="-122"/>
                <a:ea typeface="SimHei" panose="02010609060101010101" pitchFamily="49" charset="-122"/>
              </a:rPr>
              <a:t>耶和华的话临到耶利米说：</a:t>
            </a:r>
          </a:p>
          <a:p>
            <a:pPr marL="25400" indent="0">
              <a:lnSpc>
                <a:spcPct val="150000"/>
              </a:lnSpc>
              <a:buNone/>
            </a:pPr>
            <a:r>
              <a:rPr lang="zh-CN" altLang="en-US" sz="2400" dirty="0">
                <a:latin typeface="SimHei" panose="02010609060101010101" pitchFamily="49" charset="-122"/>
                <a:ea typeface="SimHei" panose="02010609060101010101" pitchFamily="49" charset="-122"/>
              </a:rPr>
              <a:t>你当站在耶和华殿的门口，在</a:t>
            </a:r>
            <a:r>
              <a:rPr lang="zh-CN" altLang="en-US" sz="2400" dirty="0" smtClean="0">
                <a:latin typeface="SimHei" panose="02010609060101010101" pitchFamily="49" charset="-122"/>
                <a:ea typeface="SimHei" panose="02010609060101010101" pitchFamily="49" charset="-122"/>
              </a:rPr>
              <a:t>那里宣</a:t>
            </a:r>
            <a:r>
              <a:rPr lang="zh-CN" altLang="en-US" sz="2400" dirty="0">
                <a:latin typeface="SimHei" panose="02010609060101010101" pitchFamily="49" charset="-122"/>
                <a:ea typeface="SimHei" panose="02010609060101010101" pitchFamily="49" charset="-122"/>
              </a:rPr>
              <a:t>传这话说：你们进这些门敬拜耶和华的一切犹大人，当听耶和华的话。</a:t>
            </a:r>
            <a:r>
              <a:rPr lang="zh-CN" altLang="en-US" sz="2400" dirty="0" smtClean="0">
                <a:latin typeface="SimHei" panose="02010609060101010101" pitchFamily="49" charset="-122"/>
                <a:ea typeface="SimHei" panose="02010609060101010101" pitchFamily="49" charset="-122"/>
              </a:rPr>
              <a:t>万军之耶和华─以色列的神如此说：你们</a:t>
            </a:r>
            <a:r>
              <a:rPr lang="zh-CN" altLang="en-US" sz="2400" dirty="0" smtClean="0">
                <a:solidFill>
                  <a:srgbClr val="FF0000"/>
                </a:solidFill>
                <a:latin typeface="SimHei" panose="02010609060101010101" pitchFamily="49" charset="-122"/>
                <a:ea typeface="SimHei" panose="02010609060101010101" pitchFamily="49" charset="-122"/>
              </a:rPr>
              <a:t>改正行动作为</a:t>
            </a:r>
            <a:r>
              <a:rPr lang="zh-CN" altLang="en-US" sz="2400" dirty="0" smtClean="0">
                <a:latin typeface="SimHei" panose="02010609060101010101" pitchFamily="49" charset="-122"/>
                <a:ea typeface="SimHei" panose="02010609060101010101" pitchFamily="49" charset="-122"/>
              </a:rPr>
              <a:t>，我就使你们在这地方仍然居住。你们不要倚靠虚谎的话，说：</a:t>
            </a:r>
            <a:r>
              <a:rPr lang="zh-CN" altLang="en-US" sz="2400" b="1" dirty="0" smtClean="0">
                <a:solidFill>
                  <a:srgbClr val="7030A0"/>
                </a:solidFill>
                <a:latin typeface="SimHei" panose="02010609060101010101" pitchFamily="49" charset="-122"/>
                <a:ea typeface="SimHei" panose="02010609060101010101" pitchFamily="49" charset="-122"/>
              </a:rPr>
              <a:t>这些是耶和华的殿，是耶和华的殿，是耶和华的殿</a:t>
            </a:r>
            <a:r>
              <a:rPr lang="zh-CN" altLang="en-US" sz="2400" dirty="0" smtClean="0">
                <a:latin typeface="SimHei" panose="02010609060101010101" pitchFamily="49" charset="-122"/>
                <a:ea typeface="SimHei" panose="02010609060101010101" pitchFamily="49" charset="-122"/>
              </a:rPr>
              <a:t>！你们若实在</a:t>
            </a:r>
            <a:r>
              <a:rPr lang="zh-CN" altLang="en-US" sz="2400" dirty="0" smtClean="0">
                <a:solidFill>
                  <a:srgbClr val="FF0000"/>
                </a:solidFill>
                <a:latin typeface="SimHei" panose="02010609060101010101" pitchFamily="49" charset="-122"/>
                <a:ea typeface="SimHei" panose="02010609060101010101" pitchFamily="49" charset="-122"/>
              </a:rPr>
              <a:t>改正行动作为</a:t>
            </a:r>
            <a:r>
              <a:rPr lang="zh-CN" altLang="en-US" sz="2400" dirty="0" smtClean="0">
                <a:latin typeface="SimHei" panose="02010609060101010101" pitchFamily="49" charset="-122"/>
                <a:ea typeface="SimHei" panose="02010609060101010101" pitchFamily="49" charset="-122"/>
              </a:rPr>
              <a:t>，在人和邻舍中间</a:t>
            </a:r>
            <a:r>
              <a:rPr lang="zh-CN" altLang="en-US" sz="2400" dirty="0" smtClean="0">
                <a:solidFill>
                  <a:srgbClr val="FF0000"/>
                </a:solidFill>
                <a:latin typeface="SimHei" panose="02010609060101010101" pitchFamily="49" charset="-122"/>
                <a:ea typeface="SimHei" panose="02010609060101010101" pitchFamily="49" charset="-122"/>
              </a:rPr>
              <a:t>诚然施行公平</a:t>
            </a:r>
            <a:r>
              <a:rPr lang="zh-CN" altLang="en-US" sz="2400" dirty="0" smtClean="0">
                <a:latin typeface="SimHei" panose="02010609060101010101" pitchFamily="49" charset="-122"/>
                <a:ea typeface="SimHei" panose="02010609060101010101" pitchFamily="49" charset="-122"/>
              </a:rPr>
              <a:t>，</a:t>
            </a:r>
            <a:r>
              <a:rPr lang="zh-CN" altLang="en-US" sz="2400" dirty="0" smtClean="0">
                <a:solidFill>
                  <a:srgbClr val="FF0000"/>
                </a:solidFill>
                <a:latin typeface="SimHei" panose="02010609060101010101" pitchFamily="49" charset="-122"/>
                <a:ea typeface="SimHei" panose="02010609060101010101" pitchFamily="49" charset="-122"/>
              </a:rPr>
              <a:t>不欺压寄居的和孤儿寡妇；在这地方不流无辜人的血，也不随从别神陷害自己</a:t>
            </a:r>
            <a:r>
              <a:rPr lang="zh-CN" altLang="en-US" sz="2400" dirty="0" smtClean="0">
                <a:latin typeface="SimHei" panose="02010609060101010101" pitchFamily="49" charset="-122"/>
                <a:ea typeface="SimHei" panose="02010609060101010101" pitchFamily="49" charset="-122"/>
              </a:rPr>
              <a:t>；我就使你们在这地方仍然居住，就是我古时所赐给你们列祖的地，直到永远。（耶</a:t>
            </a:r>
            <a:r>
              <a:rPr lang="en-US" altLang="zh-CN" sz="2400" dirty="0">
                <a:latin typeface="SimHei" panose="02010609060101010101" pitchFamily="49" charset="-122"/>
                <a:ea typeface="SimHei" panose="02010609060101010101" pitchFamily="49" charset="-122"/>
              </a:rPr>
              <a:t>7</a:t>
            </a:r>
            <a:r>
              <a:rPr lang="zh-CN" altLang="en-US" sz="2400" dirty="0" smtClean="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1</a:t>
            </a:r>
            <a:r>
              <a:rPr lang="en-US" altLang="zh-CN" sz="2400" dirty="0" smtClean="0">
                <a:latin typeface="SimHei" panose="02010609060101010101" pitchFamily="49" charset="-122"/>
                <a:ea typeface="SimHei" panose="02010609060101010101" pitchFamily="49" charset="-122"/>
              </a:rPr>
              <a:t>-7</a:t>
            </a:r>
            <a:r>
              <a:rPr lang="zh-CN" altLang="en-US" sz="2400" dirty="0">
                <a:latin typeface="SimHei" panose="02010609060101010101" pitchFamily="49" charset="-122"/>
                <a:ea typeface="SimHei" panose="02010609060101010101" pitchFamily="49" charset="-122"/>
              </a:rPr>
              <a:t>）</a:t>
            </a:r>
            <a:endParaRPr lang="en-AU" sz="2400" dirty="0">
              <a:latin typeface="SimHei" panose="02010609060101010101" pitchFamily="49" charset="-122"/>
              <a:ea typeface="SimHei" panose="02010609060101010101" pitchFamily="49" charset="-122"/>
            </a:endParaRPr>
          </a:p>
        </p:txBody>
      </p:sp>
      <p:sp>
        <p:nvSpPr>
          <p:cNvPr id="287" name="Google Shape;287;p41"/>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3</a:t>
            </a:fld>
            <a:endParaRPr/>
          </a:p>
        </p:txBody>
      </p:sp>
    </p:spTree>
    <p:extLst>
      <p:ext uri="{BB962C8B-B14F-4D97-AF65-F5344CB8AC3E}">
        <p14:creationId xmlns:p14="http://schemas.microsoft.com/office/powerpoint/2010/main" val="1597887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1"/>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lvl="0"/>
            <a:r>
              <a:rPr lang="zh-CN" altLang="en-US" b="1" dirty="0" smtClean="0">
                <a:latin typeface="SimHei" panose="02010609060101010101" pitchFamily="49" charset="-122"/>
                <a:ea typeface="SimHei" panose="02010609060101010101" pitchFamily="49" charset="-122"/>
              </a:rPr>
              <a:t>第三篇</a:t>
            </a:r>
            <a:r>
              <a:rPr lang="zh-CN" altLang="en-US" b="1" dirty="0">
                <a:latin typeface="SimHei" panose="02010609060101010101" pitchFamily="49" charset="-122"/>
                <a:ea typeface="SimHei" panose="02010609060101010101" pitchFamily="49" charset="-122"/>
              </a:rPr>
              <a:t>信息</a:t>
            </a:r>
            <a:r>
              <a:rPr lang="zh-CN" altLang="en-US" b="1" dirty="0" smtClean="0">
                <a:latin typeface="SimHei" panose="02010609060101010101" pitchFamily="49" charset="-122"/>
                <a:ea typeface="SimHei" panose="02010609060101010101" pitchFamily="49" charset="-122"/>
              </a:rPr>
              <a:t>（</a:t>
            </a:r>
            <a:r>
              <a:rPr lang="en-US" altLang="zh-CN" b="1" dirty="0" smtClean="0">
                <a:latin typeface="SimHei" panose="02010609060101010101" pitchFamily="49" charset="-122"/>
                <a:ea typeface="SimHei" panose="02010609060101010101" pitchFamily="49" charset="-122"/>
              </a:rPr>
              <a:t>7-10</a:t>
            </a:r>
            <a:r>
              <a:rPr lang="zh-CN" altLang="en-US" b="1" dirty="0" smtClean="0">
                <a:latin typeface="SimHei" panose="02010609060101010101" pitchFamily="49" charset="-122"/>
                <a:ea typeface="SimHei" panose="02010609060101010101" pitchFamily="49" charset="-122"/>
              </a:rPr>
              <a:t>章）圣殿讲道</a:t>
            </a:r>
            <a:endParaRPr dirty="0"/>
          </a:p>
        </p:txBody>
      </p:sp>
      <p:sp>
        <p:nvSpPr>
          <p:cNvPr id="286" name="Google Shape;286;p41"/>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342900" indent="-342900">
              <a:spcBef>
                <a:spcPts val="1200"/>
              </a:spcBef>
            </a:pPr>
            <a:r>
              <a:rPr lang="zh-CN" altLang="en-US" sz="2400" dirty="0" smtClean="0">
                <a:latin typeface="SimHei" panose="02010609060101010101" pitchFamily="49" charset="-122"/>
                <a:ea typeface="SimHei" panose="02010609060101010101" pitchFamily="49" charset="-122"/>
                <a:sym typeface="Arial"/>
              </a:rPr>
              <a:t>时间：约雅敬时代，离第一次被掳</a:t>
            </a:r>
            <a:r>
              <a:rPr lang="en-US" altLang="zh-CN" sz="2400" dirty="0" smtClean="0">
                <a:latin typeface="SimHei" panose="02010609060101010101" pitchFamily="49" charset="-122"/>
                <a:ea typeface="SimHei" panose="02010609060101010101" pitchFamily="49" charset="-122"/>
                <a:sym typeface="Arial"/>
              </a:rPr>
              <a:t>4</a:t>
            </a:r>
            <a:r>
              <a:rPr lang="zh-CN" altLang="en-US" sz="2400" dirty="0" smtClean="0">
                <a:latin typeface="SimHei" panose="02010609060101010101" pitchFamily="49" charset="-122"/>
                <a:ea typeface="SimHei" panose="02010609060101010101" pitchFamily="49" charset="-122"/>
                <a:sym typeface="Arial"/>
              </a:rPr>
              <a:t>年</a:t>
            </a:r>
            <a:endParaRPr lang="en-US" altLang="zh-CN" sz="2400" dirty="0" smtClean="0">
              <a:latin typeface="SimHei" panose="02010609060101010101" pitchFamily="49" charset="-122"/>
              <a:ea typeface="SimHei" panose="02010609060101010101" pitchFamily="49" charset="-122"/>
              <a:sym typeface="Arial"/>
            </a:endParaRPr>
          </a:p>
          <a:p>
            <a:pPr marL="342900" indent="-342900">
              <a:spcBef>
                <a:spcPts val="1200"/>
              </a:spcBef>
            </a:pPr>
            <a:r>
              <a:rPr lang="zh-CN" altLang="en-US" sz="2400" dirty="0" smtClean="0">
                <a:latin typeface="SimHei" panose="02010609060101010101" pitchFamily="49" charset="-122"/>
                <a:ea typeface="SimHei" panose="02010609060101010101" pitchFamily="49" charset="-122"/>
                <a:sym typeface="Arial"/>
              </a:rPr>
              <a:t>背景：约哈斯被废，约雅敬被尼哥立为新</a:t>
            </a:r>
            <a:r>
              <a:rPr lang="zh-CN" altLang="en-US" sz="2400" dirty="0" smtClean="0">
                <a:latin typeface="SimHei" panose="02010609060101010101" pitchFamily="49" charset="-122"/>
                <a:ea typeface="SimHei" panose="02010609060101010101" pitchFamily="49" charset="-122"/>
                <a:sym typeface="Arial"/>
              </a:rPr>
              <a:t>王</a:t>
            </a:r>
            <a:endParaRPr lang="en-US" altLang="zh-CN" sz="2400" dirty="0" smtClean="0">
              <a:latin typeface="SimHei" panose="02010609060101010101" pitchFamily="49" charset="-122"/>
              <a:ea typeface="SimHei" panose="02010609060101010101" pitchFamily="49" charset="-122"/>
              <a:sym typeface="Arial"/>
            </a:endParaRPr>
          </a:p>
          <a:p>
            <a:pPr marL="342900" indent="-342900">
              <a:spcBef>
                <a:spcPts val="1200"/>
              </a:spcBef>
            </a:pPr>
            <a:endParaRPr lang="en-US" altLang="zh-CN" sz="2400" dirty="0" smtClean="0">
              <a:latin typeface="SimHei" panose="02010609060101010101" pitchFamily="49" charset="-122"/>
              <a:ea typeface="SimHei" panose="02010609060101010101" pitchFamily="49" charset="-122"/>
              <a:sym typeface="Arial"/>
            </a:endParaRPr>
          </a:p>
          <a:p>
            <a:pPr marL="342900" indent="-342900">
              <a:spcBef>
                <a:spcPts val="1200"/>
              </a:spcBef>
            </a:pPr>
            <a:r>
              <a:rPr lang="zh-CN" sz="2400" dirty="0" smtClean="0">
                <a:latin typeface="SimHei" panose="02010609060101010101" pitchFamily="49" charset="-122"/>
                <a:ea typeface="SimHei" panose="02010609060101010101" pitchFamily="49" charset="-122"/>
                <a:sym typeface="Arial"/>
              </a:rPr>
              <a:t>圣</a:t>
            </a:r>
            <a:r>
              <a:rPr lang="zh-CN" sz="2400" dirty="0">
                <a:latin typeface="SimHei" panose="02010609060101010101" pitchFamily="49" charset="-122"/>
                <a:ea typeface="SimHei" panose="02010609060101010101" pitchFamily="49" charset="-122"/>
                <a:sym typeface="Arial"/>
              </a:rPr>
              <a:t>殿的讲道（7-10章）</a:t>
            </a:r>
            <a:r>
              <a:rPr lang="en-US" altLang="zh-CN" sz="2400" dirty="0">
                <a:latin typeface="SimHei" panose="02010609060101010101" pitchFamily="49" charset="-122"/>
                <a:ea typeface="SimHei" panose="02010609060101010101" pitchFamily="49" charset="-122"/>
                <a:sym typeface="Arial"/>
              </a:rPr>
              <a:t>- </a:t>
            </a:r>
            <a:r>
              <a:rPr lang="zh-CN" altLang="en-US" sz="2400" dirty="0" smtClean="0">
                <a:latin typeface="SimHei" panose="02010609060101010101" pitchFamily="49" charset="-122"/>
                <a:ea typeface="SimHei" panose="02010609060101010101" pitchFamily="49" charset="-122"/>
                <a:sym typeface="Arial"/>
              </a:rPr>
              <a:t>要表里一致</a:t>
            </a:r>
            <a:endParaRPr lang="en-US" altLang="zh-CN" sz="2400" dirty="0">
              <a:latin typeface="SimHei" panose="02010609060101010101" pitchFamily="49" charset="-122"/>
              <a:ea typeface="SimHei" panose="02010609060101010101" pitchFamily="49" charset="-122"/>
              <a:sym typeface="Arial"/>
            </a:endParaRPr>
          </a:p>
          <a:p>
            <a:pPr marL="800100" lvl="1" indent="-342900">
              <a:spcBef>
                <a:spcPts val="1200"/>
              </a:spcBef>
            </a:pPr>
            <a:r>
              <a:rPr lang="zh-CN" altLang="en-US" sz="2000" dirty="0" smtClean="0">
                <a:latin typeface="SimHei" panose="02010609060101010101" pitchFamily="49" charset="-122"/>
                <a:ea typeface="SimHei" panose="02010609060101010101" pitchFamily="49" charset="-122"/>
                <a:sym typeface="Arial"/>
              </a:rPr>
              <a:t>表面的宗教被神拒绝，外</a:t>
            </a:r>
            <a:r>
              <a:rPr lang="zh-CN" altLang="en-US" sz="2000" dirty="0">
                <a:latin typeface="SimHei" panose="02010609060101010101" pitchFamily="49" charset="-122"/>
                <a:ea typeface="SimHei" panose="02010609060101010101" pitchFamily="49" charset="-122"/>
                <a:sym typeface="Arial"/>
              </a:rPr>
              <a:t>面的圣殿和宗教仪式不能阻止审判，神需要人内心里面真正的顺服（</a:t>
            </a:r>
            <a:r>
              <a:rPr lang="en-US" altLang="zh-CN" sz="2000" dirty="0">
                <a:latin typeface="SimHei" panose="02010609060101010101" pitchFamily="49" charset="-122"/>
                <a:ea typeface="SimHei" panose="02010609060101010101" pitchFamily="49" charset="-122"/>
                <a:sym typeface="Arial"/>
              </a:rPr>
              <a:t>7</a:t>
            </a:r>
            <a:r>
              <a:rPr lang="zh-CN" altLang="en-US" sz="2000" dirty="0">
                <a:latin typeface="SimHei" panose="02010609060101010101" pitchFamily="49" charset="-122"/>
                <a:ea typeface="SimHei" panose="02010609060101010101" pitchFamily="49" charset="-122"/>
                <a:sym typeface="Arial"/>
              </a:rPr>
              <a:t>：</a:t>
            </a:r>
            <a:r>
              <a:rPr lang="en-US" altLang="zh-CN" sz="2000" dirty="0">
                <a:latin typeface="SimHei" panose="02010609060101010101" pitchFamily="49" charset="-122"/>
                <a:ea typeface="SimHei" panose="02010609060101010101" pitchFamily="49" charset="-122"/>
                <a:sym typeface="Arial"/>
              </a:rPr>
              <a:t>1-28</a:t>
            </a:r>
            <a:r>
              <a:rPr lang="zh-CN" altLang="en-US" sz="2000" dirty="0" smtClean="0">
                <a:latin typeface="SimHei" panose="02010609060101010101" pitchFamily="49" charset="-122"/>
                <a:ea typeface="SimHei" panose="02010609060101010101" pitchFamily="49" charset="-122"/>
                <a:sym typeface="Arial"/>
              </a:rPr>
              <a:t>）</a:t>
            </a:r>
            <a:endParaRPr lang="en-US" altLang="zh-CN" sz="2000" dirty="0" smtClean="0">
              <a:latin typeface="SimHei" panose="02010609060101010101" pitchFamily="49" charset="-122"/>
              <a:ea typeface="SimHei" panose="02010609060101010101" pitchFamily="49" charset="-122"/>
              <a:sym typeface="Arial"/>
            </a:endParaRPr>
          </a:p>
          <a:p>
            <a:pPr marL="1257300" lvl="2" indent="-342900">
              <a:spcBef>
                <a:spcPts val="1200"/>
              </a:spcBef>
            </a:pPr>
            <a:r>
              <a:rPr lang="zh-CN" altLang="en-US" sz="2000" dirty="0">
                <a:latin typeface="SimHei" panose="02010609060101010101" pitchFamily="49" charset="-122"/>
                <a:ea typeface="SimHei" panose="02010609060101010101" pitchFamily="49" charset="-122"/>
                <a:sym typeface="Arial"/>
              </a:rPr>
              <a:t>圣</a:t>
            </a:r>
            <a:r>
              <a:rPr lang="zh-CN" altLang="en-US" sz="2000" dirty="0" smtClean="0">
                <a:latin typeface="SimHei" panose="02010609060101010101" pitchFamily="49" charset="-122"/>
                <a:ea typeface="SimHei" panose="02010609060101010101" pitchFamily="49" charset="-122"/>
                <a:sym typeface="Arial"/>
              </a:rPr>
              <a:t>殿和“贼窝”</a:t>
            </a:r>
            <a:endParaRPr lang="en-US" altLang="zh-CN" sz="2000" dirty="0" smtClean="0">
              <a:latin typeface="SimHei" panose="02010609060101010101" pitchFamily="49" charset="-122"/>
              <a:ea typeface="SimHei" panose="02010609060101010101" pitchFamily="49" charset="-122"/>
              <a:sym typeface="Arial"/>
            </a:endParaRPr>
          </a:p>
          <a:p>
            <a:pPr marL="1257300" lvl="2" indent="-342900">
              <a:spcBef>
                <a:spcPts val="1200"/>
              </a:spcBef>
            </a:pPr>
            <a:r>
              <a:rPr lang="zh-CN" altLang="en-US" sz="2000" dirty="0">
                <a:latin typeface="SimHei" panose="02010609060101010101" pitchFamily="49" charset="-122"/>
                <a:ea typeface="SimHei" panose="02010609060101010101" pitchFamily="49" charset="-122"/>
                <a:sym typeface="Arial"/>
              </a:rPr>
              <a:t>示</a:t>
            </a:r>
            <a:r>
              <a:rPr lang="zh-CN" altLang="en-US" sz="2000" dirty="0" smtClean="0">
                <a:latin typeface="SimHei" panose="02010609060101010101" pitchFamily="49" charset="-122"/>
                <a:ea typeface="SimHei" panose="02010609060101010101" pitchFamily="49" charset="-122"/>
                <a:sym typeface="Arial"/>
              </a:rPr>
              <a:t>罗的警钟 </a:t>
            </a:r>
            <a:r>
              <a:rPr lang="en-US" altLang="zh-CN" sz="2000" dirty="0" smtClean="0">
                <a:latin typeface="SimHei" panose="02010609060101010101" pitchFamily="49" charset="-122"/>
                <a:ea typeface="SimHei" panose="02010609060101010101" pitchFamily="49" charset="-122"/>
                <a:sym typeface="Arial"/>
              </a:rPr>
              <a:t>– </a:t>
            </a:r>
            <a:r>
              <a:rPr lang="zh-CN" altLang="en-US" sz="2000" dirty="0" smtClean="0">
                <a:latin typeface="SimHei" panose="02010609060101010101" pitchFamily="49" charset="-122"/>
                <a:ea typeface="SimHei" panose="02010609060101010101" pitchFamily="49" charset="-122"/>
                <a:sym typeface="Arial"/>
              </a:rPr>
              <a:t>荣耀离开以色列</a:t>
            </a:r>
            <a:endParaRPr lang="en-US" altLang="zh-CN" sz="2000" dirty="0" smtClean="0">
              <a:latin typeface="SimHei" panose="02010609060101010101" pitchFamily="49" charset="-122"/>
              <a:ea typeface="SimHei" panose="02010609060101010101" pitchFamily="49" charset="-122"/>
              <a:sym typeface="Arial"/>
            </a:endParaRPr>
          </a:p>
          <a:p>
            <a:pPr marL="1257300" lvl="2" indent="-342900">
              <a:spcBef>
                <a:spcPts val="1200"/>
              </a:spcBef>
            </a:pPr>
            <a:r>
              <a:rPr lang="zh-CN" altLang="en-US" sz="2000" dirty="0">
                <a:latin typeface="SimHei" panose="02010609060101010101" pitchFamily="49" charset="-122"/>
                <a:ea typeface="SimHei" panose="02010609060101010101" pitchFamily="49" charset="-122"/>
                <a:sym typeface="Arial"/>
              </a:rPr>
              <a:t>不</a:t>
            </a:r>
            <a:r>
              <a:rPr lang="zh-CN" altLang="en-US" sz="2000" dirty="0" smtClean="0">
                <a:latin typeface="SimHei" panose="02010609060101010101" pitchFamily="49" charset="-122"/>
                <a:ea typeface="SimHei" panose="02010609060101010101" pitchFamily="49" charset="-122"/>
                <a:sym typeface="Arial"/>
              </a:rPr>
              <a:t>要为百姓祷告 </a:t>
            </a:r>
            <a:r>
              <a:rPr lang="en-US" altLang="zh-CN" sz="2000" dirty="0" smtClean="0">
                <a:latin typeface="SimHei" panose="02010609060101010101" pitchFamily="49" charset="-122"/>
                <a:ea typeface="SimHei" panose="02010609060101010101" pitchFamily="49" charset="-122"/>
                <a:sym typeface="Arial"/>
              </a:rPr>
              <a:t>– </a:t>
            </a:r>
            <a:r>
              <a:rPr lang="zh-CN" altLang="en-US" sz="2000" dirty="0" smtClean="0">
                <a:latin typeface="SimHei" panose="02010609060101010101" pitchFamily="49" charset="-122"/>
                <a:ea typeface="SimHei" panose="02010609060101010101" pitchFamily="49" charset="-122"/>
                <a:sym typeface="Arial"/>
              </a:rPr>
              <a:t>他们合家为天后团面做饼</a:t>
            </a:r>
            <a:endParaRPr lang="en-US" altLang="zh-CN" sz="2000" dirty="0" smtClean="0">
              <a:latin typeface="SimHei" panose="02010609060101010101" pitchFamily="49" charset="-122"/>
              <a:ea typeface="SimHei" panose="02010609060101010101" pitchFamily="49" charset="-122"/>
              <a:sym typeface="Arial"/>
            </a:endParaRPr>
          </a:p>
          <a:p>
            <a:pPr marL="1257300" lvl="2" indent="-342900">
              <a:spcBef>
                <a:spcPts val="1200"/>
              </a:spcBef>
            </a:pPr>
            <a:r>
              <a:rPr lang="zh-CN" altLang="en-US" sz="2000" dirty="0">
                <a:latin typeface="SimHei" panose="02010609060101010101" pitchFamily="49" charset="-122"/>
                <a:ea typeface="SimHei" panose="02010609060101010101" pitchFamily="49" charset="-122"/>
              </a:rPr>
              <a:t>外面的礼仪不能取代个人的圣洁，不能取代个人的顺服</a:t>
            </a:r>
            <a:endParaRPr lang="en-US" altLang="zh-CN" sz="2000" dirty="0">
              <a:latin typeface="SimHei" panose="02010609060101010101" pitchFamily="49" charset="-122"/>
              <a:ea typeface="SimHei" panose="02010609060101010101" pitchFamily="49" charset="-122"/>
              <a:sym typeface="Arial"/>
            </a:endParaRPr>
          </a:p>
          <a:p>
            <a:pPr marL="1257300" lvl="2" indent="-342900">
              <a:lnSpc>
                <a:spcPct val="150000"/>
              </a:lnSpc>
              <a:spcBef>
                <a:spcPts val="1200"/>
              </a:spcBef>
            </a:pPr>
            <a:endParaRPr sz="2000" dirty="0">
              <a:latin typeface="SimHei" panose="02010609060101010101" pitchFamily="49" charset="-122"/>
              <a:ea typeface="SimHei" panose="02010609060101010101" pitchFamily="49" charset="-122"/>
              <a:sym typeface="Arial"/>
            </a:endParaRPr>
          </a:p>
        </p:txBody>
      </p:sp>
      <p:sp>
        <p:nvSpPr>
          <p:cNvPr id="287" name="Google Shape;287;p41"/>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4</a:t>
            </a:fld>
            <a:endParaRPr/>
          </a:p>
        </p:txBody>
      </p:sp>
    </p:spTree>
    <p:extLst>
      <p:ext uri="{BB962C8B-B14F-4D97-AF65-F5344CB8AC3E}">
        <p14:creationId xmlns:p14="http://schemas.microsoft.com/office/powerpoint/2010/main" val="2580717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descr="Parchment"/>
          <p:cNvSpPr>
            <a:spLocks noChangeArrowheads="1"/>
          </p:cNvSpPr>
          <p:nvPr/>
        </p:nvSpPr>
        <p:spPr bwMode="auto">
          <a:xfrm>
            <a:off x="3033713" y="306388"/>
            <a:ext cx="1268412" cy="457200"/>
          </a:xfrm>
          <a:prstGeom prst="rect">
            <a:avLst/>
          </a:prstGeom>
          <a:blipFill dpi="0" rotWithShape="1">
            <a:blip r:embed="rId3"/>
            <a:srcRect/>
            <a:tile tx="0" ty="0" sx="100000" sy="100000" flip="none" algn="tl"/>
          </a:blipFill>
          <a:ln w="127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000">
                <a:ea typeface="SimHei" pitchFamily="49" charset="-122"/>
              </a:rPr>
              <a:t>亚伦</a:t>
            </a:r>
          </a:p>
        </p:txBody>
      </p:sp>
      <p:sp>
        <p:nvSpPr>
          <p:cNvPr id="12291" name="Rectangle 3" descr="Newsprint"/>
          <p:cNvSpPr>
            <a:spLocks noChangeArrowheads="1"/>
          </p:cNvSpPr>
          <p:nvPr/>
        </p:nvSpPr>
        <p:spPr bwMode="auto">
          <a:xfrm>
            <a:off x="558800" y="1173163"/>
            <a:ext cx="1268413" cy="457200"/>
          </a:xfrm>
          <a:prstGeom prst="rect">
            <a:avLst/>
          </a:prstGeom>
          <a:blipFill dpi="0" rotWithShape="1">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000">
                <a:ea typeface="SimHei" pitchFamily="49" charset="-122"/>
              </a:rPr>
              <a:t>拿答</a:t>
            </a:r>
          </a:p>
        </p:txBody>
      </p:sp>
      <p:sp>
        <p:nvSpPr>
          <p:cNvPr id="12292" name="Rectangle 4" descr="Newsprint"/>
          <p:cNvSpPr>
            <a:spLocks noChangeArrowheads="1"/>
          </p:cNvSpPr>
          <p:nvPr/>
        </p:nvSpPr>
        <p:spPr bwMode="auto">
          <a:xfrm>
            <a:off x="2052638" y="1173163"/>
            <a:ext cx="1268412" cy="457200"/>
          </a:xfrm>
          <a:prstGeom prst="rect">
            <a:avLst/>
          </a:prstGeom>
          <a:blipFill dpi="0" rotWithShape="1">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000">
                <a:ea typeface="SimHei" pitchFamily="49" charset="-122"/>
              </a:rPr>
              <a:t>亚比户</a:t>
            </a:r>
          </a:p>
        </p:txBody>
      </p:sp>
      <p:sp>
        <p:nvSpPr>
          <p:cNvPr id="12293" name="Rectangle 5" descr="Blue tissue paper"/>
          <p:cNvSpPr>
            <a:spLocks noChangeArrowheads="1"/>
          </p:cNvSpPr>
          <p:nvPr/>
        </p:nvSpPr>
        <p:spPr bwMode="auto">
          <a:xfrm>
            <a:off x="3787775" y="1173163"/>
            <a:ext cx="1268413" cy="457200"/>
          </a:xfrm>
          <a:prstGeom prst="rect">
            <a:avLst/>
          </a:prstGeom>
          <a:blipFill dpi="0" rotWithShape="1">
            <a:blip r:embed="rId5"/>
            <a:srcRect/>
            <a:tile tx="0" ty="0" sx="100000" sy="100000" flip="none" algn="tl"/>
          </a:blipFill>
          <a:ln w="127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000">
                <a:ea typeface="SimHei" pitchFamily="49" charset="-122"/>
              </a:rPr>
              <a:t>以利亚撒</a:t>
            </a:r>
          </a:p>
        </p:txBody>
      </p:sp>
      <p:sp>
        <p:nvSpPr>
          <p:cNvPr id="12294" name="Rectangle 6" descr="Stationery"/>
          <p:cNvSpPr>
            <a:spLocks noChangeArrowheads="1"/>
          </p:cNvSpPr>
          <p:nvPr/>
        </p:nvSpPr>
        <p:spPr bwMode="auto">
          <a:xfrm>
            <a:off x="5848350" y="1173163"/>
            <a:ext cx="1268413" cy="457200"/>
          </a:xfrm>
          <a:prstGeom prst="rect">
            <a:avLst/>
          </a:prstGeom>
          <a:blipFill dpi="0" rotWithShape="1">
            <a:blip r:embed="rId6"/>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000">
                <a:ea typeface="SimHei" pitchFamily="49" charset="-122"/>
              </a:rPr>
              <a:t>以他玛</a:t>
            </a:r>
          </a:p>
        </p:txBody>
      </p:sp>
      <p:sp>
        <p:nvSpPr>
          <p:cNvPr id="12295" name="Rectangle 7" descr="Blue tissue paper"/>
          <p:cNvSpPr>
            <a:spLocks noChangeArrowheads="1"/>
          </p:cNvSpPr>
          <p:nvPr/>
        </p:nvSpPr>
        <p:spPr bwMode="auto">
          <a:xfrm>
            <a:off x="3787775" y="1828800"/>
            <a:ext cx="1268413" cy="457200"/>
          </a:xfrm>
          <a:prstGeom prst="rect">
            <a:avLst/>
          </a:prstGeom>
          <a:blipFill dpi="0" rotWithShape="1">
            <a:blip r:embed="rId5"/>
            <a:srcRect/>
            <a:tile tx="0" ty="0" sx="100000" sy="100000" flip="none" algn="tl"/>
          </a:blipFill>
          <a:ln w="127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000">
                <a:ea typeface="SimHei" pitchFamily="49" charset="-122"/>
              </a:rPr>
              <a:t>非尼哈</a:t>
            </a:r>
          </a:p>
        </p:txBody>
      </p:sp>
      <p:sp>
        <p:nvSpPr>
          <p:cNvPr id="12296" name="Rectangle 8" descr="Stationery"/>
          <p:cNvSpPr>
            <a:spLocks noChangeArrowheads="1"/>
          </p:cNvSpPr>
          <p:nvPr/>
        </p:nvSpPr>
        <p:spPr bwMode="auto">
          <a:xfrm>
            <a:off x="5848350" y="2305050"/>
            <a:ext cx="1268413" cy="457200"/>
          </a:xfrm>
          <a:prstGeom prst="rect">
            <a:avLst/>
          </a:prstGeom>
          <a:blipFill dpi="0" rotWithShape="1">
            <a:blip r:embed="rId6"/>
            <a:srcRect/>
            <a:tile tx="0" ty="0" sx="100000" sy="100000" flip="none" algn="tl"/>
          </a:blipFill>
          <a:ln w="127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000">
                <a:ea typeface="SimHei" pitchFamily="49" charset="-122"/>
              </a:rPr>
              <a:t>以利</a:t>
            </a:r>
          </a:p>
        </p:txBody>
      </p:sp>
      <p:sp>
        <p:nvSpPr>
          <p:cNvPr id="12297" name="Rectangle 9" descr="Stationery"/>
          <p:cNvSpPr>
            <a:spLocks noChangeArrowheads="1"/>
          </p:cNvSpPr>
          <p:nvPr/>
        </p:nvSpPr>
        <p:spPr bwMode="auto">
          <a:xfrm>
            <a:off x="6553200" y="4659313"/>
            <a:ext cx="1268413" cy="457200"/>
          </a:xfrm>
          <a:prstGeom prst="rect">
            <a:avLst/>
          </a:prstGeom>
          <a:blipFill dpi="0" rotWithShape="1">
            <a:blip r:embed="rId6"/>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000">
                <a:ea typeface="SimHei" pitchFamily="49" charset="-122"/>
              </a:rPr>
              <a:t>亚希米勒</a:t>
            </a:r>
          </a:p>
        </p:txBody>
      </p:sp>
      <p:sp>
        <p:nvSpPr>
          <p:cNvPr id="12298" name="Rectangle 10" descr="Stationery"/>
          <p:cNvSpPr>
            <a:spLocks noChangeArrowheads="1"/>
          </p:cNvSpPr>
          <p:nvPr/>
        </p:nvSpPr>
        <p:spPr bwMode="auto">
          <a:xfrm>
            <a:off x="6553200" y="5334000"/>
            <a:ext cx="1268413" cy="457200"/>
          </a:xfrm>
          <a:prstGeom prst="rect">
            <a:avLst/>
          </a:prstGeom>
          <a:blipFill dpi="0" rotWithShape="1">
            <a:blip r:embed="rId6"/>
            <a:srcRect/>
            <a:tile tx="0" ty="0" sx="100000" sy="100000" flip="none" algn="tl"/>
          </a:blipFill>
          <a:ln w="127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000">
                <a:ea typeface="SimHei" pitchFamily="49" charset="-122"/>
              </a:rPr>
              <a:t>亚比亚他</a:t>
            </a:r>
          </a:p>
        </p:txBody>
      </p:sp>
      <p:sp>
        <p:nvSpPr>
          <p:cNvPr id="12299" name="Rectangle 11" descr="Blue tissue paper"/>
          <p:cNvSpPr>
            <a:spLocks noChangeArrowheads="1"/>
          </p:cNvSpPr>
          <p:nvPr/>
        </p:nvSpPr>
        <p:spPr bwMode="auto">
          <a:xfrm>
            <a:off x="3787775" y="5334000"/>
            <a:ext cx="1268413" cy="457200"/>
          </a:xfrm>
          <a:prstGeom prst="rect">
            <a:avLst/>
          </a:prstGeom>
          <a:blipFill dpi="0" rotWithShape="1">
            <a:blip r:embed="rId5"/>
            <a:srcRect/>
            <a:tile tx="0" ty="0" sx="100000" sy="100000" flip="none" algn="tl"/>
          </a:blipFill>
          <a:ln w="127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000">
                <a:ea typeface="SimHei" pitchFamily="49" charset="-122"/>
              </a:rPr>
              <a:t>撒督</a:t>
            </a:r>
          </a:p>
        </p:txBody>
      </p:sp>
      <p:sp>
        <p:nvSpPr>
          <p:cNvPr id="12300" name="Rectangle 12" descr="Stationery"/>
          <p:cNvSpPr>
            <a:spLocks noChangeArrowheads="1"/>
          </p:cNvSpPr>
          <p:nvPr/>
        </p:nvSpPr>
        <p:spPr bwMode="auto">
          <a:xfrm>
            <a:off x="6551613" y="3079750"/>
            <a:ext cx="1268412" cy="457200"/>
          </a:xfrm>
          <a:prstGeom prst="rect">
            <a:avLst/>
          </a:prstGeom>
          <a:blipFill dpi="0" rotWithShape="1">
            <a:blip r:embed="rId6"/>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000">
                <a:ea typeface="SimHei" pitchFamily="49" charset="-122"/>
              </a:rPr>
              <a:t>非尼哈</a:t>
            </a:r>
          </a:p>
        </p:txBody>
      </p:sp>
      <p:sp>
        <p:nvSpPr>
          <p:cNvPr id="12301" name="Rectangle 13" descr="Stationery"/>
          <p:cNvSpPr>
            <a:spLocks noChangeArrowheads="1"/>
          </p:cNvSpPr>
          <p:nvPr/>
        </p:nvSpPr>
        <p:spPr bwMode="auto">
          <a:xfrm>
            <a:off x="5151438" y="3079750"/>
            <a:ext cx="1268412" cy="457200"/>
          </a:xfrm>
          <a:prstGeom prst="rect">
            <a:avLst/>
          </a:prstGeom>
          <a:blipFill dpi="0" rotWithShape="1">
            <a:blip r:embed="rId6"/>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000">
                <a:ea typeface="SimHei" pitchFamily="49" charset="-122"/>
              </a:rPr>
              <a:t>何弗尼</a:t>
            </a:r>
          </a:p>
        </p:txBody>
      </p:sp>
      <p:sp>
        <p:nvSpPr>
          <p:cNvPr id="12302" name="Rectangle 14" descr="Stationery"/>
          <p:cNvSpPr>
            <a:spLocks noChangeArrowheads="1"/>
          </p:cNvSpPr>
          <p:nvPr/>
        </p:nvSpPr>
        <p:spPr bwMode="auto">
          <a:xfrm>
            <a:off x="7259638" y="3862388"/>
            <a:ext cx="1268412" cy="457200"/>
          </a:xfrm>
          <a:prstGeom prst="rect">
            <a:avLst/>
          </a:prstGeom>
          <a:blipFill dpi="0" rotWithShape="1">
            <a:blip r:embed="rId6"/>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000">
                <a:ea typeface="SimHei" pitchFamily="49" charset="-122"/>
              </a:rPr>
              <a:t>以迦博</a:t>
            </a:r>
          </a:p>
        </p:txBody>
      </p:sp>
      <p:sp>
        <p:nvSpPr>
          <p:cNvPr id="12303" name="Rectangle 15" descr="Stationery"/>
          <p:cNvSpPr>
            <a:spLocks noChangeArrowheads="1"/>
          </p:cNvSpPr>
          <p:nvPr/>
        </p:nvSpPr>
        <p:spPr bwMode="auto">
          <a:xfrm>
            <a:off x="5872163" y="3862388"/>
            <a:ext cx="1268412" cy="457200"/>
          </a:xfrm>
          <a:prstGeom prst="rect">
            <a:avLst/>
          </a:prstGeom>
          <a:blipFill dpi="0" rotWithShape="1">
            <a:blip r:embed="rId6"/>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000">
                <a:ea typeface="SimHei" pitchFamily="49" charset="-122"/>
              </a:rPr>
              <a:t>亚希突</a:t>
            </a:r>
          </a:p>
        </p:txBody>
      </p:sp>
      <p:sp>
        <p:nvSpPr>
          <p:cNvPr id="12304" name="Rectangle 16" descr="Stationery"/>
          <p:cNvSpPr>
            <a:spLocks noChangeArrowheads="1"/>
          </p:cNvSpPr>
          <p:nvPr/>
        </p:nvSpPr>
        <p:spPr bwMode="auto">
          <a:xfrm>
            <a:off x="5170488" y="4659313"/>
            <a:ext cx="1268412" cy="457200"/>
          </a:xfrm>
          <a:prstGeom prst="rect">
            <a:avLst/>
          </a:prstGeom>
          <a:blipFill dpi="0" rotWithShape="1">
            <a:blip r:embed="rId6"/>
            <a:srcRect/>
            <a:tile tx="0" ty="0" sx="100000" sy="100000" flip="none" algn="tl"/>
          </a:blipFill>
          <a:ln w="127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000">
                <a:ea typeface="SimHei" pitchFamily="49" charset="-122"/>
              </a:rPr>
              <a:t>亚希亚</a:t>
            </a:r>
          </a:p>
        </p:txBody>
      </p:sp>
      <p:cxnSp>
        <p:nvCxnSpPr>
          <p:cNvPr id="12305" name="AutoShape 17"/>
          <p:cNvCxnSpPr>
            <a:cxnSpLocks noChangeShapeType="1"/>
            <a:stCxn id="12290" idx="2"/>
            <a:endCxn id="12291" idx="0"/>
          </p:cNvCxnSpPr>
          <p:nvPr/>
        </p:nvCxnSpPr>
        <p:spPr bwMode="auto">
          <a:xfrm rot="5400000">
            <a:off x="2226469" y="-269081"/>
            <a:ext cx="409575" cy="2474913"/>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6" name="AutoShape 18"/>
          <p:cNvCxnSpPr>
            <a:cxnSpLocks noChangeShapeType="1"/>
            <a:stCxn id="12290" idx="2"/>
            <a:endCxn id="12292" idx="0"/>
          </p:cNvCxnSpPr>
          <p:nvPr/>
        </p:nvCxnSpPr>
        <p:spPr bwMode="auto">
          <a:xfrm rot="5400000">
            <a:off x="2973388" y="477838"/>
            <a:ext cx="409575" cy="981075"/>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7" name="AutoShape 19"/>
          <p:cNvCxnSpPr>
            <a:cxnSpLocks noChangeShapeType="1"/>
            <a:stCxn id="12290" idx="2"/>
            <a:endCxn id="12293" idx="0"/>
          </p:cNvCxnSpPr>
          <p:nvPr/>
        </p:nvCxnSpPr>
        <p:spPr bwMode="auto">
          <a:xfrm rot="16200000" flipH="1">
            <a:off x="3840956" y="591345"/>
            <a:ext cx="409575" cy="754062"/>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8" name="AutoShape 20"/>
          <p:cNvCxnSpPr>
            <a:cxnSpLocks noChangeShapeType="1"/>
            <a:stCxn id="12290" idx="2"/>
            <a:endCxn id="12294" idx="0"/>
          </p:cNvCxnSpPr>
          <p:nvPr/>
        </p:nvCxnSpPr>
        <p:spPr bwMode="auto">
          <a:xfrm rot="16200000" flipH="1">
            <a:off x="4871244" y="-438943"/>
            <a:ext cx="409575" cy="2814637"/>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09" name="AutoShape 21" descr="Blue tissue paper"/>
          <p:cNvCxnSpPr>
            <a:cxnSpLocks noChangeShapeType="1"/>
            <a:stCxn id="12293" idx="2"/>
            <a:endCxn id="12295" idx="0"/>
          </p:cNvCxnSpPr>
          <p:nvPr/>
        </p:nvCxnSpPr>
        <p:spPr bwMode="auto">
          <a:xfrm rot="5400000">
            <a:off x="4323556" y="1729582"/>
            <a:ext cx="19843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10" name="AutoShape 22" descr="Blue tissue paper"/>
          <p:cNvCxnSpPr>
            <a:cxnSpLocks noChangeShapeType="1"/>
            <a:stCxn id="12295" idx="2"/>
            <a:endCxn id="12299" idx="0"/>
          </p:cNvCxnSpPr>
          <p:nvPr/>
        </p:nvCxnSpPr>
        <p:spPr bwMode="auto">
          <a:xfrm rot="5400000">
            <a:off x="2898775" y="3810000"/>
            <a:ext cx="3048000" cy="0"/>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11" name="AutoShape 23" descr="Stationery"/>
          <p:cNvCxnSpPr>
            <a:cxnSpLocks noChangeShapeType="1"/>
            <a:stCxn id="12294" idx="2"/>
            <a:endCxn id="12296" idx="0"/>
          </p:cNvCxnSpPr>
          <p:nvPr/>
        </p:nvCxnSpPr>
        <p:spPr bwMode="auto">
          <a:xfrm rot="5400000">
            <a:off x="6146006" y="1967707"/>
            <a:ext cx="674687" cy="0"/>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12" name="AutoShape 24" descr="Stationery"/>
          <p:cNvCxnSpPr>
            <a:cxnSpLocks noChangeShapeType="1"/>
            <a:stCxn id="12296" idx="2"/>
            <a:endCxn id="12301" idx="0"/>
          </p:cNvCxnSpPr>
          <p:nvPr/>
        </p:nvCxnSpPr>
        <p:spPr bwMode="auto">
          <a:xfrm rot="5400000">
            <a:off x="5976144" y="2572544"/>
            <a:ext cx="317500" cy="696912"/>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13" name="AutoShape 25" descr="Stationery"/>
          <p:cNvCxnSpPr>
            <a:cxnSpLocks noChangeShapeType="1"/>
            <a:stCxn id="12296" idx="2"/>
            <a:endCxn id="12300" idx="0"/>
          </p:cNvCxnSpPr>
          <p:nvPr/>
        </p:nvCxnSpPr>
        <p:spPr bwMode="auto">
          <a:xfrm rot="16200000" flipH="1">
            <a:off x="6676232" y="2569368"/>
            <a:ext cx="317500" cy="703263"/>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14" name="AutoShape 26" descr="Stationery"/>
          <p:cNvCxnSpPr>
            <a:cxnSpLocks noChangeShapeType="1"/>
            <a:stCxn id="12300" idx="2"/>
            <a:endCxn id="12303" idx="0"/>
          </p:cNvCxnSpPr>
          <p:nvPr/>
        </p:nvCxnSpPr>
        <p:spPr bwMode="auto">
          <a:xfrm rot="5400000">
            <a:off x="6684169" y="3359944"/>
            <a:ext cx="325438" cy="679450"/>
          </a:xfrm>
          <a:prstGeom prst="bentConnector3">
            <a:avLst>
              <a:gd name="adj1" fmla="val 4975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15" name="AutoShape 27" descr="Stationery"/>
          <p:cNvCxnSpPr>
            <a:cxnSpLocks noChangeShapeType="1"/>
            <a:stCxn id="12300" idx="2"/>
            <a:endCxn id="12302" idx="0"/>
          </p:cNvCxnSpPr>
          <p:nvPr/>
        </p:nvCxnSpPr>
        <p:spPr bwMode="auto">
          <a:xfrm rot="16200000" flipH="1">
            <a:off x="7377907" y="3345656"/>
            <a:ext cx="325438" cy="708025"/>
          </a:xfrm>
          <a:prstGeom prst="bentConnector3">
            <a:avLst>
              <a:gd name="adj1" fmla="val 4975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16" name="AutoShape 28" descr="Stationery"/>
          <p:cNvCxnSpPr>
            <a:cxnSpLocks noChangeShapeType="1"/>
            <a:stCxn id="12303" idx="2"/>
            <a:endCxn id="12304" idx="0"/>
          </p:cNvCxnSpPr>
          <p:nvPr/>
        </p:nvCxnSpPr>
        <p:spPr bwMode="auto">
          <a:xfrm rot="5400000">
            <a:off x="5986463" y="4138613"/>
            <a:ext cx="339725" cy="701675"/>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17" name="AutoShape 29" descr="Stationery"/>
          <p:cNvCxnSpPr>
            <a:cxnSpLocks noChangeShapeType="1"/>
            <a:stCxn id="12303" idx="2"/>
            <a:endCxn id="12297" idx="0"/>
          </p:cNvCxnSpPr>
          <p:nvPr/>
        </p:nvCxnSpPr>
        <p:spPr bwMode="auto">
          <a:xfrm rot="16200000" flipH="1">
            <a:off x="6677819" y="4148932"/>
            <a:ext cx="339725" cy="681037"/>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18" name="AutoShape 30" descr="Stationery"/>
          <p:cNvCxnSpPr>
            <a:cxnSpLocks noChangeShapeType="1"/>
            <a:stCxn id="12297" idx="2"/>
            <a:endCxn id="12298" idx="0"/>
          </p:cNvCxnSpPr>
          <p:nvPr/>
        </p:nvCxnSpPr>
        <p:spPr bwMode="auto">
          <a:xfrm rot="5400000">
            <a:off x="7079456" y="5225257"/>
            <a:ext cx="21748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19" name="AutoShape 31" descr="Pink tissue paper"/>
          <p:cNvSpPr>
            <a:spLocks noChangeArrowheads="1"/>
          </p:cNvSpPr>
          <p:nvPr/>
        </p:nvSpPr>
        <p:spPr bwMode="auto">
          <a:xfrm>
            <a:off x="522288" y="5346700"/>
            <a:ext cx="1854200" cy="874713"/>
          </a:xfrm>
          <a:prstGeom prst="plaque">
            <a:avLst>
              <a:gd name="adj" fmla="val 16667"/>
            </a:avLst>
          </a:prstGeom>
          <a:blipFill dpi="0" rotWithShape="1">
            <a:blip r:embed="rId7"/>
            <a:srcRect/>
            <a:tile tx="0" ty="0" sx="100000" sy="100000" flip="none" algn="tl"/>
          </a:blip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800">
                <a:ea typeface="SimHei" pitchFamily="49" charset="-122"/>
              </a:rPr>
              <a:t>祭司谱系</a:t>
            </a:r>
          </a:p>
        </p:txBody>
      </p:sp>
      <p:sp>
        <p:nvSpPr>
          <p:cNvPr id="12320" name="Text Box 32"/>
          <p:cNvSpPr txBox="1">
            <a:spLocks noChangeArrowheads="1"/>
          </p:cNvSpPr>
          <p:nvPr/>
        </p:nvSpPr>
        <p:spPr bwMode="auto">
          <a:xfrm>
            <a:off x="8012113" y="4713288"/>
            <a:ext cx="650875" cy="376237"/>
          </a:xfrm>
          <a:prstGeom prst="rect">
            <a:avLst/>
          </a:prstGeom>
          <a:solidFill>
            <a:srgbClr val="5F5F5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zh-TW" altLang="en-US">
                <a:solidFill>
                  <a:schemeClr val="bg1"/>
                </a:solidFill>
                <a:ea typeface="SimHei" pitchFamily="49" charset="-122"/>
              </a:rPr>
              <a:t>扫罗</a:t>
            </a:r>
          </a:p>
        </p:txBody>
      </p:sp>
      <p:sp>
        <p:nvSpPr>
          <p:cNvPr id="12321" name="Text Box 33"/>
          <p:cNvSpPr txBox="1">
            <a:spLocks noChangeArrowheads="1"/>
          </p:cNvSpPr>
          <p:nvPr/>
        </p:nvSpPr>
        <p:spPr bwMode="auto">
          <a:xfrm>
            <a:off x="8015288" y="5345113"/>
            <a:ext cx="650875" cy="376237"/>
          </a:xfrm>
          <a:prstGeom prst="rect">
            <a:avLst/>
          </a:prstGeom>
          <a:solidFill>
            <a:srgbClr val="5F5F5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zh-TW" altLang="en-US">
                <a:solidFill>
                  <a:schemeClr val="bg1"/>
                </a:solidFill>
                <a:ea typeface="SimHei" pitchFamily="49" charset="-122"/>
              </a:rPr>
              <a:t>大卫</a:t>
            </a:r>
          </a:p>
        </p:txBody>
      </p:sp>
      <p:sp>
        <p:nvSpPr>
          <p:cNvPr id="171042" name="Rectangle 34" descr="red-marble"/>
          <p:cNvSpPr>
            <a:spLocks noChangeArrowheads="1"/>
          </p:cNvSpPr>
          <p:nvPr/>
        </p:nvSpPr>
        <p:spPr bwMode="auto">
          <a:xfrm>
            <a:off x="6553200" y="6172200"/>
            <a:ext cx="1268413" cy="457200"/>
          </a:xfrm>
          <a:prstGeom prst="rect">
            <a:avLst/>
          </a:prstGeom>
          <a:blipFill dpi="0" rotWithShape="1">
            <a:blip r:embed="rId8"/>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zh-TW" altLang="en-US" sz="2000" dirty="0">
                <a:solidFill>
                  <a:schemeClr val="bg1"/>
                </a:solidFill>
                <a:ea typeface="SimHei" pitchFamily="49" charset="-122"/>
              </a:rPr>
              <a:t>耶利米</a:t>
            </a:r>
          </a:p>
        </p:txBody>
      </p:sp>
      <p:cxnSp>
        <p:nvCxnSpPr>
          <p:cNvPr id="171043" name="AutoShape 35" descr="Stationery"/>
          <p:cNvCxnSpPr>
            <a:cxnSpLocks noChangeShapeType="1"/>
            <a:stCxn id="12298" idx="2"/>
            <a:endCxn id="171042" idx="0"/>
          </p:cNvCxnSpPr>
          <p:nvPr/>
        </p:nvCxnSpPr>
        <p:spPr bwMode="auto">
          <a:xfrm rot="5400000">
            <a:off x="6997700" y="5981700"/>
            <a:ext cx="381000" cy="0"/>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951106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10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10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1"/>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lvl="0"/>
            <a:r>
              <a:rPr lang="zh-CN" altLang="en-US" b="1" dirty="0" smtClean="0">
                <a:latin typeface="SimHei" panose="02010609060101010101" pitchFamily="49" charset="-122"/>
                <a:ea typeface="SimHei" panose="02010609060101010101" pitchFamily="49" charset="-122"/>
              </a:rPr>
              <a:t>第三篇</a:t>
            </a:r>
            <a:r>
              <a:rPr lang="zh-CN" altLang="en-US" b="1" dirty="0">
                <a:latin typeface="SimHei" panose="02010609060101010101" pitchFamily="49" charset="-122"/>
                <a:ea typeface="SimHei" panose="02010609060101010101" pitchFamily="49" charset="-122"/>
              </a:rPr>
              <a:t>信息</a:t>
            </a:r>
            <a:r>
              <a:rPr lang="zh-CN" altLang="en-US" b="1" dirty="0" smtClean="0">
                <a:latin typeface="SimHei" panose="02010609060101010101" pitchFamily="49" charset="-122"/>
                <a:ea typeface="SimHei" panose="02010609060101010101" pitchFamily="49" charset="-122"/>
              </a:rPr>
              <a:t>（</a:t>
            </a:r>
            <a:r>
              <a:rPr lang="en-US" altLang="zh-CN" b="1" dirty="0" smtClean="0">
                <a:latin typeface="SimHei" panose="02010609060101010101" pitchFamily="49" charset="-122"/>
                <a:ea typeface="SimHei" panose="02010609060101010101" pitchFamily="49" charset="-122"/>
              </a:rPr>
              <a:t>7-10</a:t>
            </a:r>
            <a:r>
              <a:rPr lang="zh-CN" altLang="en-US" b="1" dirty="0" smtClean="0">
                <a:latin typeface="SimHei" panose="02010609060101010101" pitchFamily="49" charset="-122"/>
                <a:ea typeface="SimHei" panose="02010609060101010101" pitchFamily="49" charset="-122"/>
              </a:rPr>
              <a:t>章）圣殿讲道</a:t>
            </a:r>
            <a:endParaRPr dirty="0"/>
          </a:p>
        </p:txBody>
      </p:sp>
      <p:sp>
        <p:nvSpPr>
          <p:cNvPr id="286" name="Google Shape;286;p41"/>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800100" lvl="1" indent="-342900">
              <a:lnSpc>
                <a:spcPct val="150000"/>
              </a:lnSpc>
              <a:spcBef>
                <a:spcPts val="1200"/>
              </a:spcBef>
            </a:pPr>
            <a:r>
              <a:rPr lang="zh-CN" altLang="en-US" sz="2400" dirty="0" smtClean="0">
                <a:latin typeface="SimHei" panose="02010609060101010101" pitchFamily="49" charset="-122"/>
                <a:ea typeface="SimHei" panose="02010609060101010101" pitchFamily="49" charset="-122"/>
                <a:sym typeface="Arial"/>
              </a:rPr>
              <a:t>犹</a:t>
            </a:r>
            <a:r>
              <a:rPr lang="zh-CN" altLang="en-US" sz="2400" dirty="0">
                <a:latin typeface="SimHei" panose="02010609060101010101" pitchFamily="49" charset="-122"/>
                <a:ea typeface="SimHei" panose="02010609060101010101" pitchFamily="49" charset="-122"/>
                <a:sym typeface="Arial"/>
              </a:rPr>
              <a:t>大猖獗的犯罪，缺乏悔改，带来神的刑罚 （</a:t>
            </a:r>
            <a:r>
              <a:rPr lang="en-US" altLang="zh-CN" sz="2400" dirty="0">
                <a:latin typeface="SimHei" panose="02010609060101010101" pitchFamily="49" charset="-122"/>
                <a:ea typeface="SimHei" panose="02010609060101010101" pitchFamily="49" charset="-122"/>
                <a:sym typeface="Arial"/>
              </a:rPr>
              <a:t>7</a:t>
            </a:r>
            <a:r>
              <a:rPr lang="zh-CN" altLang="en-US" sz="2400" dirty="0">
                <a:latin typeface="SimHei" panose="02010609060101010101" pitchFamily="49" charset="-122"/>
                <a:ea typeface="SimHei" panose="02010609060101010101" pitchFamily="49" charset="-122"/>
                <a:sym typeface="Arial"/>
              </a:rPr>
              <a:t>：</a:t>
            </a:r>
            <a:r>
              <a:rPr lang="en-US" altLang="zh-CN" sz="2400" dirty="0">
                <a:latin typeface="SimHei" panose="02010609060101010101" pitchFamily="49" charset="-122"/>
                <a:ea typeface="SimHei" panose="02010609060101010101" pitchFamily="49" charset="-122"/>
                <a:sym typeface="Arial"/>
              </a:rPr>
              <a:t>30-9</a:t>
            </a:r>
            <a:r>
              <a:rPr lang="zh-CN" altLang="en-US" sz="2400" dirty="0">
                <a:latin typeface="SimHei" panose="02010609060101010101" pitchFamily="49" charset="-122"/>
                <a:ea typeface="SimHei" panose="02010609060101010101" pitchFamily="49" charset="-122"/>
                <a:sym typeface="Arial"/>
              </a:rPr>
              <a:t>：</a:t>
            </a:r>
            <a:r>
              <a:rPr lang="en-US" altLang="zh-CN" sz="2400" dirty="0">
                <a:latin typeface="SimHei" panose="02010609060101010101" pitchFamily="49" charset="-122"/>
                <a:ea typeface="SimHei" panose="02010609060101010101" pitchFamily="49" charset="-122"/>
                <a:sym typeface="Arial"/>
              </a:rPr>
              <a:t>26</a:t>
            </a:r>
            <a:r>
              <a:rPr lang="zh-CN" altLang="en-US" sz="2400" dirty="0" smtClean="0">
                <a:latin typeface="SimHei" panose="02010609060101010101" pitchFamily="49" charset="-122"/>
                <a:ea typeface="SimHei" panose="02010609060101010101" pitchFamily="49" charset="-122"/>
                <a:sym typeface="Arial"/>
              </a:rPr>
              <a:t>）</a:t>
            </a:r>
            <a:endParaRPr lang="en-US" altLang="zh-CN" sz="2400" dirty="0" smtClean="0">
              <a:latin typeface="SimHei" panose="02010609060101010101" pitchFamily="49" charset="-122"/>
              <a:ea typeface="SimHei" panose="02010609060101010101" pitchFamily="49" charset="-122"/>
              <a:sym typeface="Arial"/>
            </a:endParaRPr>
          </a:p>
          <a:p>
            <a:pPr marL="1257300" lvl="2" indent="-342900">
              <a:lnSpc>
                <a:spcPct val="150000"/>
              </a:lnSpc>
              <a:spcBef>
                <a:spcPts val="1200"/>
              </a:spcBef>
            </a:pPr>
            <a:r>
              <a:rPr lang="zh-CN" altLang="en-US" sz="2000" dirty="0" smtClean="0">
                <a:latin typeface="SimHei" panose="02010609060101010101" pitchFamily="49" charset="-122"/>
                <a:ea typeface="SimHei" panose="02010609060101010101" pitchFamily="49" charset="-122"/>
                <a:sym typeface="Arial"/>
              </a:rPr>
              <a:t>欣嫩子谷，陀斐特邱：</a:t>
            </a:r>
            <a:r>
              <a:rPr lang="en-US" altLang="zh-CN" sz="2000" dirty="0" smtClean="0">
                <a:latin typeface="SimHei" panose="02010609060101010101" pitchFamily="49" charset="-122"/>
                <a:ea typeface="SimHei" panose="02010609060101010101" pitchFamily="49" charset="-122"/>
                <a:sym typeface="Arial"/>
              </a:rPr>
              <a:t> </a:t>
            </a:r>
            <a:r>
              <a:rPr lang="zh-CN" altLang="en-US" sz="2000" dirty="0" smtClean="0">
                <a:latin typeface="SimHei" panose="02010609060101010101" pitchFamily="49" charset="-122"/>
                <a:ea typeface="SimHei" panose="02010609060101010101" pitchFamily="49" charset="-122"/>
                <a:sym typeface="Arial"/>
              </a:rPr>
              <a:t>玛拿西王杀婴献祭之处</a:t>
            </a:r>
            <a:endParaRPr lang="en-US" altLang="zh-CN" sz="2000" dirty="0" smtClean="0">
              <a:latin typeface="SimHei" panose="02010609060101010101" pitchFamily="49" charset="-122"/>
              <a:ea typeface="SimHei" panose="02010609060101010101" pitchFamily="49" charset="-122"/>
              <a:sym typeface="Arial"/>
            </a:endParaRPr>
          </a:p>
          <a:p>
            <a:pPr marL="1257300" lvl="2" indent="-342900">
              <a:lnSpc>
                <a:spcPct val="150000"/>
              </a:lnSpc>
              <a:spcBef>
                <a:spcPts val="1200"/>
              </a:spcBef>
            </a:pPr>
            <a:r>
              <a:rPr lang="zh-CN" altLang="en-US" sz="2000" dirty="0">
                <a:latin typeface="SimHei" panose="02010609060101010101" pitchFamily="49" charset="-122"/>
                <a:ea typeface="SimHei" panose="02010609060101010101" pitchFamily="49" charset="-122"/>
                <a:sym typeface="Arial"/>
              </a:rPr>
              <a:t>杀戮</a:t>
            </a:r>
            <a:r>
              <a:rPr lang="zh-CN" altLang="en-US" sz="2000" dirty="0" smtClean="0">
                <a:latin typeface="SimHei" panose="02010609060101010101" pitchFamily="49" charset="-122"/>
                <a:ea typeface="SimHei" panose="02010609060101010101" pitchFamily="49" charset="-122"/>
                <a:sym typeface="Arial"/>
              </a:rPr>
              <a:t>谷：百姓暴尸荒野之处</a:t>
            </a:r>
            <a:endParaRPr lang="en-US" altLang="zh-CN" sz="2000" dirty="0" smtClean="0">
              <a:latin typeface="SimHei" panose="02010609060101010101" pitchFamily="49" charset="-122"/>
              <a:ea typeface="SimHei" panose="02010609060101010101" pitchFamily="49" charset="-122"/>
              <a:sym typeface="Arial"/>
            </a:endParaRPr>
          </a:p>
          <a:p>
            <a:pPr marL="800100" lvl="1" indent="-342900">
              <a:lnSpc>
                <a:spcPct val="150000"/>
              </a:lnSpc>
              <a:spcBef>
                <a:spcPts val="1200"/>
              </a:spcBef>
            </a:pPr>
            <a:r>
              <a:rPr lang="zh-CN" altLang="en-US" sz="2400" dirty="0" smtClean="0">
                <a:latin typeface="SimHei" panose="02010609060101010101" pitchFamily="49" charset="-122"/>
                <a:ea typeface="SimHei" panose="02010609060101010101" pitchFamily="49" charset="-122"/>
                <a:sym typeface="Arial"/>
              </a:rPr>
              <a:t>神</a:t>
            </a:r>
            <a:r>
              <a:rPr lang="zh-CN" altLang="en-US" sz="2400" dirty="0">
                <a:latin typeface="SimHei" panose="02010609060101010101" pitchFamily="49" charset="-122"/>
                <a:ea typeface="SimHei" panose="02010609060101010101" pitchFamily="49" charset="-122"/>
                <a:sym typeface="Arial"/>
              </a:rPr>
              <a:t>与偶像的对比和耶利米的祈祷（</a:t>
            </a:r>
            <a:r>
              <a:rPr lang="en-US" altLang="zh-CN" sz="2400" dirty="0">
                <a:latin typeface="SimHei" panose="02010609060101010101" pitchFamily="49" charset="-122"/>
                <a:ea typeface="SimHei" panose="02010609060101010101" pitchFamily="49" charset="-122"/>
                <a:sym typeface="Arial"/>
              </a:rPr>
              <a:t>10</a:t>
            </a:r>
            <a:r>
              <a:rPr lang="zh-CN" altLang="en-US" sz="2400" dirty="0">
                <a:latin typeface="SimHei" panose="02010609060101010101" pitchFamily="49" charset="-122"/>
                <a:ea typeface="SimHei" panose="02010609060101010101" pitchFamily="49" charset="-122"/>
                <a:sym typeface="Arial"/>
              </a:rPr>
              <a:t>：</a:t>
            </a:r>
            <a:r>
              <a:rPr lang="en-US" altLang="zh-CN" sz="2400" dirty="0">
                <a:latin typeface="SimHei" panose="02010609060101010101" pitchFamily="49" charset="-122"/>
                <a:ea typeface="SimHei" panose="02010609060101010101" pitchFamily="49" charset="-122"/>
                <a:sym typeface="Arial"/>
              </a:rPr>
              <a:t>1-25</a:t>
            </a:r>
            <a:r>
              <a:rPr lang="zh-CN" altLang="en-US" sz="2400" dirty="0" smtClean="0">
                <a:latin typeface="SimHei" panose="02010609060101010101" pitchFamily="49" charset="-122"/>
                <a:ea typeface="SimHei" panose="02010609060101010101" pitchFamily="49" charset="-122"/>
                <a:sym typeface="Arial"/>
              </a:rPr>
              <a:t>）</a:t>
            </a:r>
            <a:endParaRPr lang="en-US" altLang="zh-CN" sz="2400" dirty="0" smtClean="0">
              <a:latin typeface="SimHei" panose="02010609060101010101" pitchFamily="49" charset="-122"/>
              <a:ea typeface="SimHei" panose="02010609060101010101" pitchFamily="49" charset="-122"/>
              <a:sym typeface="Arial"/>
            </a:endParaRPr>
          </a:p>
          <a:p>
            <a:pPr marL="1257300" lvl="2" indent="-342900">
              <a:lnSpc>
                <a:spcPct val="150000"/>
              </a:lnSpc>
              <a:spcBef>
                <a:spcPts val="1200"/>
              </a:spcBef>
            </a:pPr>
            <a:r>
              <a:rPr lang="zh-CN" altLang="en-US" sz="2000" dirty="0">
                <a:latin typeface="SimHei" panose="02010609060101010101" pitchFamily="49" charset="-122"/>
                <a:ea typeface="SimHei" panose="02010609060101010101" pitchFamily="49" charset="-122"/>
                <a:sym typeface="Arial"/>
              </a:rPr>
              <a:t>偶</a:t>
            </a:r>
            <a:r>
              <a:rPr lang="zh-CN" altLang="en-US" sz="2000" dirty="0" smtClean="0">
                <a:latin typeface="SimHei" panose="02010609060101010101" pitchFamily="49" charset="-122"/>
                <a:ea typeface="SimHei" panose="02010609060101010101" pitchFamily="49" charset="-122"/>
                <a:sym typeface="Arial"/>
              </a:rPr>
              <a:t>像是怎么制作出来的</a:t>
            </a:r>
            <a:endParaRPr lang="en-US" altLang="zh-CN" sz="2000" dirty="0" smtClean="0">
              <a:latin typeface="SimHei" panose="02010609060101010101" pitchFamily="49" charset="-122"/>
              <a:ea typeface="SimHei" panose="02010609060101010101" pitchFamily="49" charset="-122"/>
              <a:sym typeface="Arial"/>
            </a:endParaRPr>
          </a:p>
          <a:p>
            <a:pPr marL="1257300" lvl="2" indent="-342900">
              <a:lnSpc>
                <a:spcPct val="150000"/>
              </a:lnSpc>
              <a:spcBef>
                <a:spcPts val="1200"/>
              </a:spcBef>
            </a:pPr>
            <a:r>
              <a:rPr lang="zh-CN" altLang="en-US" sz="2000" dirty="0">
                <a:latin typeface="SimHei" panose="02010609060101010101" pitchFamily="49" charset="-122"/>
                <a:ea typeface="SimHei" panose="02010609060101010101" pitchFamily="49" charset="-122"/>
                <a:sym typeface="Arial"/>
              </a:rPr>
              <a:t>耶和</a:t>
            </a:r>
            <a:r>
              <a:rPr lang="zh-CN" altLang="en-US" sz="2000" dirty="0" smtClean="0">
                <a:latin typeface="SimHei" panose="02010609060101010101" pitchFamily="49" charset="-122"/>
                <a:ea typeface="SimHei" panose="02010609060101010101" pitchFamily="49" charset="-122"/>
                <a:sym typeface="Arial"/>
              </a:rPr>
              <a:t>华神是真神，是活神，是永远的王</a:t>
            </a:r>
            <a:endParaRPr lang="en-US" altLang="zh-CN" sz="2000" dirty="0">
              <a:latin typeface="SimHei" panose="02010609060101010101" pitchFamily="49" charset="-122"/>
              <a:ea typeface="SimHei" panose="02010609060101010101" pitchFamily="49" charset="-122"/>
              <a:sym typeface="Arial"/>
            </a:endParaRPr>
          </a:p>
        </p:txBody>
      </p:sp>
      <p:sp>
        <p:nvSpPr>
          <p:cNvPr id="287" name="Google Shape;287;p41"/>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6</a:t>
            </a:fld>
            <a:endParaRPr/>
          </a:p>
        </p:txBody>
      </p:sp>
    </p:spTree>
    <p:extLst>
      <p:ext uri="{BB962C8B-B14F-4D97-AF65-F5344CB8AC3E}">
        <p14:creationId xmlns:p14="http://schemas.microsoft.com/office/powerpoint/2010/main" val="3688902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1"/>
          <p:cNvSpPr txBox="1">
            <a:spLocks noGrp="1"/>
          </p:cNvSpPr>
          <p:nvPr>
            <p:ph type="title"/>
          </p:nvPr>
        </p:nvSpPr>
        <p:spPr>
          <a:xfrm>
            <a:off x="457200" y="274638"/>
            <a:ext cx="8229600" cy="639762"/>
          </a:xfrm>
          <a:prstGeom prst="rect">
            <a:avLst/>
          </a:prstGeom>
        </p:spPr>
        <p:txBody>
          <a:bodyPr spcFirstLastPara="1" wrap="square" lIns="91425" tIns="45700" rIns="91425" bIns="45700" anchor="ctr" anchorCtr="0">
            <a:noAutofit/>
          </a:bodyPr>
          <a:lstStyle/>
          <a:p>
            <a:pPr lvl="0"/>
            <a:r>
              <a:rPr lang="zh-CN" altLang="en-US" sz="3600" b="1" dirty="0" smtClean="0">
                <a:latin typeface="SimHei" panose="02010609060101010101" pitchFamily="49" charset="-122"/>
                <a:ea typeface="SimHei" panose="02010609060101010101" pitchFamily="49" charset="-122"/>
              </a:rPr>
              <a:t>第三篇</a:t>
            </a:r>
            <a:r>
              <a:rPr lang="zh-CN" altLang="en-US" sz="3600" b="1" dirty="0">
                <a:latin typeface="SimHei" panose="02010609060101010101" pitchFamily="49" charset="-122"/>
                <a:ea typeface="SimHei" panose="02010609060101010101" pitchFamily="49" charset="-122"/>
              </a:rPr>
              <a:t>信息</a:t>
            </a:r>
            <a:r>
              <a:rPr lang="zh-CN" altLang="en-US" sz="3600" b="1" dirty="0" smtClean="0">
                <a:latin typeface="SimHei" panose="02010609060101010101" pitchFamily="49" charset="-122"/>
                <a:ea typeface="SimHei" panose="02010609060101010101" pitchFamily="49" charset="-122"/>
              </a:rPr>
              <a:t>（</a:t>
            </a:r>
            <a:r>
              <a:rPr lang="en-US" altLang="zh-CN" sz="3600" b="1" dirty="0" smtClean="0">
                <a:latin typeface="SimHei" panose="02010609060101010101" pitchFamily="49" charset="-122"/>
                <a:ea typeface="SimHei" panose="02010609060101010101" pitchFamily="49" charset="-122"/>
              </a:rPr>
              <a:t>7-10</a:t>
            </a:r>
            <a:r>
              <a:rPr lang="zh-CN" altLang="en-US" sz="3600" b="1" dirty="0" smtClean="0">
                <a:latin typeface="SimHei" panose="02010609060101010101" pitchFamily="49" charset="-122"/>
                <a:ea typeface="SimHei" panose="02010609060101010101" pitchFamily="49" charset="-122"/>
              </a:rPr>
              <a:t>章）圣殿讲道</a:t>
            </a:r>
            <a:endParaRPr sz="3600" dirty="0"/>
          </a:p>
        </p:txBody>
      </p:sp>
      <p:sp>
        <p:nvSpPr>
          <p:cNvPr id="286" name="Google Shape;286;p41"/>
          <p:cNvSpPr txBox="1">
            <a:spLocks noGrp="1"/>
          </p:cNvSpPr>
          <p:nvPr>
            <p:ph type="body" idx="1"/>
          </p:nvPr>
        </p:nvSpPr>
        <p:spPr>
          <a:xfrm>
            <a:off x="285008" y="1033153"/>
            <a:ext cx="8597735" cy="5308271"/>
          </a:xfrm>
          <a:prstGeom prst="rect">
            <a:avLst/>
          </a:prstGeom>
        </p:spPr>
        <p:txBody>
          <a:bodyPr spcFirstLastPara="1" wrap="square" lIns="91425" tIns="45700" rIns="91425" bIns="45700" anchor="t" anchorCtr="0">
            <a:noAutofit/>
          </a:bodyPr>
          <a:lstStyle/>
          <a:p>
            <a:pPr marL="25400" indent="0">
              <a:lnSpc>
                <a:spcPct val="150000"/>
              </a:lnSpc>
              <a:buNone/>
            </a:pPr>
            <a:r>
              <a:rPr lang="zh-CN" altLang="en-US" sz="2800" dirty="0" smtClean="0">
                <a:latin typeface="SimHei" panose="02010609060101010101" pitchFamily="49" charset="-122"/>
                <a:ea typeface="SimHei" panose="02010609060101010101" pitchFamily="49" charset="-122"/>
              </a:rPr>
              <a:t>所以，</a:t>
            </a:r>
            <a:r>
              <a:rPr lang="zh-CN" altLang="en-US" sz="2800" b="1" u="sng" dirty="0" smtClean="0">
                <a:latin typeface="SimHei" panose="02010609060101010101" pitchFamily="49" charset="-122"/>
                <a:ea typeface="SimHei" panose="02010609060101010101" pitchFamily="49" charset="-122"/>
              </a:rPr>
              <a:t>你不要为这百姓祈祷；不要为他们呼求祷告，也不要向我为他们祈求，因我不听允你</a:t>
            </a:r>
            <a:r>
              <a:rPr lang="zh-CN" altLang="en-US" sz="2800" dirty="0" smtClean="0">
                <a:latin typeface="SimHei" panose="02010609060101010101" pitchFamily="49" charset="-122"/>
                <a:ea typeface="SimHei" panose="02010609060101010101" pitchFamily="49" charset="-122"/>
              </a:rPr>
              <a:t>。（</a:t>
            </a:r>
            <a:r>
              <a:rPr lang="zh-CN" altLang="en-US" sz="2800" dirty="0">
                <a:latin typeface="SimHei" panose="02010609060101010101" pitchFamily="49" charset="-122"/>
                <a:ea typeface="SimHei" panose="02010609060101010101" pitchFamily="49" charset="-122"/>
              </a:rPr>
              <a:t>耶</a:t>
            </a:r>
            <a:r>
              <a:rPr lang="en-US" altLang="zh-CN" sz="2800" dirty="0">
                <a:latin typeface="SimHei" panose="02010609060101010101" pitchFamily="49" charset="-122"/>
                <a:ea typeface="SimHei" panose="02010609060101010101" pitchFamily="49" charset="-122"/>
              </a:rPr>
              <a:t>7</a:t>
            </a:r>
            <a:r>
              <a:rPr lang="zh-CN" altLang="en-US" sz="2800" dirty="0">
                <a:latin typeface="SimHei" panose="02010609060101010101" pitchFamily="49" charset="-122"/>
                <a:ea typeface="SimHei" panose="02010609060101010101" pitchFamily="49" charset="-122"/>
              </a:rPr>
              <a:t>：</a:t>
            </a:r>
            <a:r>
              <a:rPr lang="en-US" altLang="zh-CN" sz="2800" dirty="0">
                <a:latin typeface="SimHei" panose="02010609060101010101" pitchFamily="49" charset="-122"/>
                <a:ea typeface="SimHei" panose="02010609060101010101" pitchFamily="49" charset="-122"/>
              </a:rPr>
              <a:t>16</a:t>
            </a:r>
            <a:r>
              <a:rPr lang="zh-CN" altLang="en-US" sz="2800" dirty="0">
                <a:latin typeface="SimHei" panose="02010609060101010101" pitchFamily="49" charset="-122"/>
                <a:ea typeface="SimHei" panose="02010609060101010101" pitchFamily="49" charset="-122"/>
              </a:rPr>
              <a:t>）</a:t>
            </a:r>
            <a:endParaRPr lang="en-US" altLang="zh-CN" sz="2800" dirty="0">
              <a:latin typeface="SimHei" panose="02010609060101010101" pitchFamily="49" charset="-122"/>
              <a:ea typeface="SimHei" panose="02010609060101010101" pitchFamily="49" charset="-122"/>
            </a:endParaRPr>
          </a:p>
          <a:p>
            <a:pPr marL="25400" indent="0">
              <a:lnSpc>
                <a:spcPct val="150000"/>
              </a:lnSpc>
              <a:buNone/>
            </a:pPr>
            <a:endParaRPr lang="en-US" altLang="zh-CN" sz="1050" dirty="0">
              <a:latin typeface="SimHei" panose="02010609060101010101" pitchFamily="49" charset="-122"/>
              <a:ea typeface="SimHei" panose="02010609060101010101" pitchFamily="49" charset="-122"/>
            </a:endParaRPr>
          </a:p>
          <a:p>
            <a:pPr marL="25400" indent="0">
              <a:lnSpc>
                <a:spcPct val="150000"/>
              </a:lnSpc>
              <a:buNone/>
            </a:pPr>
            <a:r>
              <a:rPr lang="zh-CN" altLang="en-US" sz="2800" dirty="0">
                <a:latin typeface="SimHei" panose="02010609060101010101" pitchFamily="49" charset="-122"/>
                <a:ea typeface="SimHei" panose="02010609060101010101" pitchFamily="49" charset="-122"/>
              </a:rPr>
              <a:t>他们轻轻忽忽地医治我百姓的损伤，说：平安了！平安了！其实没有平安。（耶</a:t>
            </a:r>
            <a:r>
              <a:rPr lang="en-US" altLang="zh-CN" sz="2800" dirty="0">
                <a:latin typeface="SimHei" panose="02010609060101010101" pitchFamily="49" charset="-122"/>
                <a:ea typeface="SimHei" panose="02010609060101010101" pitchFamily="49" charset="-122"/>
              </a:rPr>
              <a:t>8</a:t>
            </a:r>
            <a:r>
              <a:rPr lang="zh-CN" altLang="en-US" sz="2800" dirty="0">
                <a:latin typeface="SimHei" panose="02010609060101010101" pitchFamily="49" charset="-122"/>
                <a:ea typeface="SimHei" panose="02010609060101010101" pitchFamily="49" charset="-122"/>
              </a:rPr>
              <a:t>：</a:t>
            </a:r>
            <a:r>
              <a:rPr lang="en-US" altLang="zh-CN" sz="2800" dirty="0">
                <a:latin typeface="SimHei" panose="02010609060101010101" pitchFamily="49" charset="-122"/>
                <a:ea typeface="SimHei" panose="02010609060101010101" pitchFamily="49" charset="-122"/>
              </a:rPr>
              <a:t>11</a:t>
            </a:r>
            <a:r>
              <a:rPr lang="zh-CN" altLang="en-US" sz="2800" dirty="0" smtClean="0">
                <a:latin typeface="SimHei" panose="02010609060101010101" pitchFamily="49" charset="-122"/>
                <a:ea typeface="SimHei" panose="02010609060101010101" pitchFamily="49" charset="-122"/>
              </a:rPr>
              <a:t>）</a:t>
            </a:r>
            <a:endParaRPr lang="en-US" altLang="zh-CN" sz="2800" dirty="0" smtClean="0">
              <a:latin typeface="SimHei" panose="02010609060101010101" pitchFamily="49" charset="-122"/>
              <a:ea typeface="SimHei" panose="02010609060101010101" pitchFamily="49" charset="-122"/>
            </a:endParaRPr>
          </a:p>
          <a:p>
            <a:pPr marL="25400" indent="0">
              <a:lnSpc>
                <a:spcPct val="150000"/>
              </a:lnSpc>
              <a:buNone/>
            </a:pPr>
            <a:endParaRPr lang="en-US" altLang="zh-CN" sz="2800" dirty="0" smtClean="0">
              <a:latin typeface="SimHei" panose="02010609060101010101" pitchFamily="49" charset="-122"/>
              <a:ea typeface="SimHei" panose="02010609060101010101" pitchFamily="49" charset="-122"/>
            </a:endParaRPr>
          </a:p>
          <a:p>
            <a:pPr marL="25400" indent="0">
              <a:lnSpc>
                <a:spcPct val="150000"/>
              </a:lnSpc>
              <a:buNone/>
            </a:pPr>
            <a:r>
              <a:rPr lang="zh-CN" altLang="en-US" sz="2800" dirty="0" smtClean="0">
                <a:latin typeface="SimHei" panose="02010609060101010101" pitchFamily="49" charset="-122"/>
                <a:ea typeface="SimHei" panose="02010609060101010101" pitchFamily="49" charset="-122"/>
              </a:rPr>
              <a:t>因为耶和华─我们的神使我们静默不言，又将苦胆水给我们喝，</a:t>
            </a:r>
            <a:r>
              <a:rPr lang="zh-CN" altLang="en-US" sz="2800" b="1" dirty="0" smtClean="0">
                <a:solidFill>
                  <a:srgbClr val="FF0000"/>
                </a:solidFill>
                <a:latin typeface="SimHei" panose="02010609060101010101" pitchFamily="49" charset="-122"/>
                <a:ea typeface="SimHei" panose="02010609060101010101" pitchFamily="49" charset="-122"/>
              </a:rPr>
              <a:t>都因我们得罪了耶和华</a:t>
            </a:r>
            <a:r>
              <a:rPr lang="zh-CN" altLang="en-US" sz="2800" dirty="0" smtClean="0"/>
              <a:t>。（耶</a:t>
            </a:r>
            <a:r>
              <a:rPr lang="en-US" altLang="zh-CN" sz="2800" dirty="0" smtClean="0"/>
              <a:t>8</a:t>
            </a:r>
            <a:r>
              <a:rPr lang="zh-CN" altLang="en-US" sz="2800" dirty="0" smtClean="0"/>
              <a:t>：</a:t>
            </a:r>
            <a:r>
              <a:rPr lang="en-US" altLang="zh-CN" sz="2800" dirty="0" smtClean="0"/>
              <a:t>14</a:t>
            </a:r>
            <a:r>
              <a:rPr lang="zh-CN" altLang="en-US" sz="2800" dirty="0" smtClean="0"/>
              <a:t>）</a:t>
            </a:r>
            <a:endParaRPr lang="en-US" altLang="zh-CN" sz="2800" dirty="0">
              <a:latin typeface="SimHei" panose="02010609060101010101" pitchFamily="49" charset="-122"/>
              <a:ea typeface="SimHei" panose="02010609060101010101" pitchFamily="49" charset="-122"/>
            </a:endParaRPr>
          </a:p>
          <a:p>
            <a:pPr marL="25400" indent="0">
              <a:lnSpc>
                <a:spcPct val="150000"/>
              </a:lnSpc>
              <a:buNone/>
            </a:pPr>
            <a:endParaRPr lang="zh-CN" altLang="en-US" sz="1050" dirty="0">
              <a:latin typeface="SimHei" panose="02010609060101010101" pitchFamily="49" charset="-122"/>
              <a:ea typeface="SimHei" panose="02010609060101010101" pitchFamily="49" charset="-122"/>
            </a:endParaRPr>
          </a:p>
        </p:txBody>
      </p:sp>
      <p:sp>
        <p:nvSpPr>
          <p:cNvPr id="287" name="Google Shape;287;p41"/>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7</a:t>
            </a:fld>
            <a:endParaRPr/>
          </a:p>
        </p:txBody>
      </p:sp>
    </p:spTree>
    <p:extLst>
      <p:ext uri="{BB962C8B-B14F-4D97-AF65-F5344CB8AC3E}">
        <p14:creationId xmlns:p14="http://schemas.microsoft.com/office/powerpoint/2010/main" val="2519017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1"/>
          <p:cNvSpPr txBox="1">
            <a:spLocks noGrp="1"/>
          </p:cNvSpPr>
          <p:nvPr>
            <p:ph type="title"/>
          </p:nvPr>
        </p:nvSpPr>
        <p:spPr>
          <a:xfrm>
            <a:off x="457200" y="274638"/>
            <a:ext cx="8229600" cy="639762"/>
          </a:xfrm>
          <a:prstGeom prst="rect">
            <a:avLst/>
          </a:prstGeom>
        </p:spPr>
        <p:txBody>
          <a:bodyPr spcFirstLastPara="1" wrap="square" lIns="91425" tIns="45700" rIns="91425" bIns="45700" anchor="ctr" anchorCtr="0">
            <a:noAutofit/>
          </a:bodyPr>
          <a:lstStyle/>
          <a:p>
            <a:pPr lvl="0"/>
            <a:r>
              <a:rPr lang="zh-CN" altLang="en-US" sz="3600" b="1" dirty="0" smtClean="0">
                <a:latin typeface="SimHei" panose="02010609060101010101" pitchFamily="49" charset="-122"/>
                <a:ea typeface="SimHei" panose="02010609060101010101" pitchFamily="49" charset="-122"/>
              </a:rPr>
              <a:t>第三篇</a:t>
            </a:r>
            <a:r>
              <a:rPr lang="zh-CN" altLang="en-US" sz="3600" b="1" dirty="0">
                <a:latin typeface="SimHei" panose="02010609060101010101" pitchFamily="49" charset="-122"/>
                <a:ea typeface="SimHei" panose="02010609060101010101" pitchFamily="49" charset="-122"/>
              </a:rPr>
              <a:t>信息</a:t>
            </a:r>
            <a:r>
              <a:rPr lang="zh-CN" altLang="en-US" sz="3600" b="1" dirty="0" smtClean="0">
                <a:latin typeface="SimHei" panose="02010609060101010101" pitchFamily="49" charset="-122"/>
                <a:ea typeface="SimHei" panose="02010609060101010101" pitchFamily="49" charset="-122"/>
              </a:rPr>
              <a:t>（</a:t>
            </a:r>
            <a:r>
              <a:rPr lang="en-US" altLang="zh-CN" sz="3600" b="1" dirty="0" smtClean="0">
                <a:latin typeface="SimHei" panose="02010609060101010101" pitchFamily="49" charset="-122"/>
                <a:ea typeface="SimHei" panose="02010609060101010101" pitchFamily="49" charset="-122"/>
              </a:rPr>
              <a:t>7-10</a:t>
            </a:r>
            <a:r>
              <a:rPr lang="zh-CN" altLang="en-US" sz="3600" b="1" dirty="0" smtClean="0">
                <a:latin typeface="SimHei" panose="02010609060101010101" pitchFamily="49" charset="-122"/>
                <a:ea typeface="SimHei" panose="02010609060101010101" pitchFamily="49" charset="-122"/>
              </a:rPr>
              <a:t>章）圣殿讲道</a:t>
            </a:r>
            <a:endParaRPr sz="3600" dirty="0"/>
          </a:p>
        </p:txBody>
      </p:sp>
      <p:sp>
        <p:nvSpPr>
          <p:cNvPr id="286" name="Google Shape;286;p41"/>
          <p:cNvSpPr txBox="1">
            <a:spLocks noGrp="1"/>
          </p:cNvSpPr>
          <p:nvPr>
            <p:ph type="body" idx="1"/>
          </p:nvPr>
        </p:nvSpPr>
        <p:spPr>
          <a:xfrm>
            <a:off x="285008" y="1175658"/>
            <a:ext cx="8597735" cy="5165766"/>
          </a:xfrm>
          <a:prstGeom prst="rect">
            <a:avLst/>
          </a:prstGeom>
        </p:spPr>
        <p:txBody>
          <a:bodyPr spcFirstLastPara="1" wrap="square" lIns="91425" tIns="45700" rIns="91425" bIns="45700" anchor="t" anchorCtr="0">
            <a:noAutofit/>
          </a:bodyPr>
          <a:lstStyle/>
          <a:p>
            <a:pPr marL="25400" indent="0">
              <a:lnSpc>
                <a:spcPct val="150000"/>
              </a:lnSpc>
              <a:buNone/>
            </a:pPr>
            <a:endParaRPr lang="en-US" altLang="zh-CN" sz="1050" dirty="0" smtClean="0">
              <a:latin typeface="SimHei" panose="02010609060101010101" pitchFamily="49" charset="-122"/>
              <a:ea typeface="SimHei" panose="02010609060101010101" pitchFamily="49" charset="-122"/>
            </a:endParaRPr>
          </a:p>
          <a:p>
            <a:pPr marL="25400" indent="0">
              <a:lnSpc>
                <a:spcPct val="150000"/>
              </a:lnSpc>
              <a:buNone/>
            </a:pPr>
            <a:r>
              <a:rPr lang="zh-CN" altLang="en-US" sz="2800" dirty="0">
                <a:latin typeface="SimHei" panose="02010609060101010101" pitchFamily="49" charset="-122"/>
                <a:ea typeface="SimHei" panose="02010609060101010101" pitchFamily="49" charset="-122"/>
              </a:rPr>
              <a:t>但愿我的头为水，我的眼为泪的泉源，我好为我百姓中被杀的人昼夜哭泣。（耶</a:t>
            </a:r>
            <a:r>
              <a:rPr lang="en-US" altLang="zh-CN" sz="2800" dirty="0">
                <a:latin typeface="SimHei" panose="02010609060101010101" pitchFamily="49" charset="-122"/>
                <a:ea typeface="SimHei" panose="02010609060101010101" pitchFamily="49" charset="-122"/>
              </a:rPr>
              <a:t>9</a:t>
            </a:r>
            <a:r>
              <a:rPr lang="zh-CN" altLang="en-US" sz="2800" dirty="0">
                <a:latin typeface="SimHei" panose="02010609060101010101" pitchFamily="49" charset="-122"/>
                <a:ea typeface="SimHei" panose="02010609060101010101" pitchFamily="49" charset="-122"/>
              </a:rPr>
              <a:t>：</a:t>
            </a:r>
            <a:r>
              <a:rPr lang="en-US" altLang="zh-CN" sz="2800" dirty="0">
                <a:latin typeface="SimHei" panose="02010609060101010101" pitchFamily="49" charset="-122"/>
                <a:ea typeface="SimHei" panose="02010609060101010101" pitchFamily="49" charset="-122"/>
              </a:rPr>
              <a:t>1</a:t>
            </a:r>
            <a:r>
              <a:rPr lang="zh-CN" altLang="en-US" sz="2800" dirty="0" smtClean="0">
                <a:latin typeface="SimHei" panose="02010609060101010101" pitchFamily="49" charset="-122"/>
                <a:ea typeface="SimHei" panose="02010609060101010101" pitchFamily="49" charset="-122"/>
              </a:rPr>
              <a:t>）</a:t>
            </a:r>
            <a:endParaRPr lang="en-US" altLang="zh-CN" sz="2800" dirty="0" smtClean="0">
              <a:latin typeface="SimHei" panose="02010609060101010101" pitchFamily="49" charset="-122"/>
              <a:ea typeface="SimHei" panose="02010609060101010101" pitchFamily="49" charset="-122"/>
            </a:endParaRPr>
          </a:p>
          <a:p>
            <a:pPr marL="25400" indent="0">
              <a:lnSpc>
                <a:spcPct val="150000"/>
              </a:lnSpc>
              <a:buNone/>
            </a:pPr>
            <a:endParaRPr lang="en-US" altLang="zh-CN" sz="2800" dirty="0" smtClean="0">
              <a:latin typeface="SimHei" panose="02010609060101010101" pitchFamily="49" charset="-122"/>
              <a:ea typeface="SimHei" panose="02010609060101010101" pitchFamily="49" charset="-122"/>
            </a:endParaRPr>
          </a:p>
          <a:p>
            <a:pPr marL="25400" indent="0">
              <a:lnSpc>
                <a:spcPct val="150000"/>
              </a:lnSpc>
              <a:buNone/>
            </a:pPr>
            <a:r>
              <a:rPr lang="zh-CN" altLang="en-US" sz="2800" dirty="0" smtClean="0">
                <a:latin typeface="SimHei" panose="02010609060101010101" pitchFamily="49" charset="-122"/>
                <a:ea typeface="SimHei" panose="02010609060101010101" pitchFamily="49" charset="-122"/>
              </a:rPr>
              <a:t>耶</a:t>
            </a:r>
            <a:r>
              <a:rPr lang="zh-CN" altLang="en-US" sz="2800" dirty="0">
                <a:latin typeface="SimHei" panose="02010609060101010101" pitchFamily="49" charset="-122"/>
                <a:ea typeface="SimHei" panose="02010609060101010101" pitchFamily="49" charset="-122"/>
              </a:rPr>
              <a:t>和华说：</a:t>
            </a:r>
            <a:r>
              <a:rPr lang="zh-CN" altLang="en-US" sz="2800" b="1" dirty="0">
                <a:latin typeface="SimHei" panose="02010609060101010101" pitchFamily="49" charset="-122"/>
                <a:ea typeface="SimHei" panose="02010609060101010101" pitchFamily="49" charset="-122"/>
              </a:rPr>
              <a:t>因为</a:t>
            </a:r>
            <a:r>
              <a:rPr lang="zh-CN" altLang="en-US" sz="2800" dirty="0">
                <a:latin typeface="SimHei" panose="02010609060101010101" pitchFamily="49" charset="-122"/>
                <a:ea typeface="SimHei" panose="02010609060101010101" pitchFamily="49" charset="-122"/>
              </a:rPr>
              <a:t>这百姓离弃我，在他们面前所设立的律法没有遵行，也没有听从我的话；只随从自己顽梗的心行事，照他们列祖所教训的随从众巴力。（耶</a:t>
            </a:r>
            <a:r>
              <a:rPr lang="en-US" altLang="zh-CN" sz="2800" dirty="0">
                <a:latin typeface="SimHei" panose="02010609060101010101" pitchFamily="49" charset="-122"/>
                <a:ea typeface="SimHei" panose="02010609060101010101" pitchFamily="49" charset="-122"/>
              </a:rPr>
              <a:t>9</a:t>
            </a:r>
            <a:r>
              <a:rPr lang="zh-CN" altLang="en-US" sz="2800" dirty="0">
                <a:latin typeface="SimHei" panose="02010609060101010101" pitchFamily="49" charset="-122"/>
                <a:ea typeface="SimHei" panose="02010609060101010101" pitchFamily="49" charset="-122"/>
              </a:rPr>
              <a:t>：</a:t>
            </a:r>
            <a:r>
              <a:rPr lang="en-US" altLang="zh-CN" sz="2800" dirty="0">
                <a:latin typeface="SimHei" panose="02010609060101010101" pitchFamily="49" charset="-122"/>
                <a:ea typeface="SimHei" panose="02010609060101010101" pitchFamily="49" charset="-122"/>
              </a:rPr>
              <a:t>13-14</a:t>
            </a:r>
            <a:r>
              <a:rPr lang="zh-CN" altLang="en-US" sz="2800" dirty="0" smtClean="0">
                <a:latin typeface="SimHei" panose="02010609060101010101" pitchFamily="49" charset="-122"/>
                <a:ea typeface="SimHei" panose="02010609060101010101" pitchFamily="49" charset="-122"/>
              </a:rPr>
              <a:t>）</a:t>
            </a:r>
            <a:endParaRPr lang="en-US" altLang="zh-CN" sz="2800" dirty="0">
              <a:latin typeface="SimHei" panose="02010609060101010101" pitchFamily="49" charset="-122"/>
              <a:ea typeface="SimHei" panose="02010609060101010101" pitchFamily="49" charset="-122"/>
            </a:endParaRPr>
          </a:p>
        </p:txBody>
      </p:sp>
      <p:sp>
        <p:nvSpPr>
          <p:cNvPr id="287" name="Google Shape;287;p41"/>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8</a:t>
            </a:fld>
            <a:endParaRPr/>
          </a:p>
        </p:txBody>
      </p:sp>
      <p:sp>
        <p:nvSpPr>
          <p:cNvPr id="6" name="Rectangular Callout 5"/>
          <p:cNvSpPr/>
          <p:nvPr/>
        </p:nvSpPr>
        <p:spPr>
          <a:xfrm>
            <a:off x="5664528" y="2861952"/>
            <a:ext cx="1531917" cy="641268"/>
          </a:xfrm>
          <a:prstGeom prst="wedgeRectCallout">
            <a:avLst>
              <a:gd name="adj1" fmla="val -154166"/>
              <a:gd name="adj2" fmla="val 92449"/>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rgbClr val="FF0000"/>
                </a:solidFill>
              </a:rPr>
              <a:t>刑罚的原</a:t>
            </a:r>
            <a:r>
              <a:rPr lang="zh-CN" altLang="en-US" sz="2000" b="1" dirty="0" smtClean="0">
                <a:solidFill>
                  <a:srgbClr val="FF0000"/>
                </a:solidFill>
              </a:rPr>
              <a:t>因</a:t>
            </a:r>
            <a:endParaRPr lang="en-AU" sz="2000" b="1" dirty="0">
              <a:solidFill>
                <a:srgbClr val="FF0000"/>
              </a:solidFill>
            </a:endParaRPr>
          </a:p>
        </p:txBody>
      </p:sp>
    </p:spTree>
    <p:extLst>
      <p:ext uri="{BB962C8B-B14F-4D97-AF65-F5344CB8AC3E}">
        <p14:creationId xmlns:p14="http://schemas.microsoft.com/office/powerpoint/2010/main" val="1995105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1"/>
          <p:cNvSpPr txBox="1">
            <a:spLocks noGrp="1"/>
          </p:cNvSpPr>
          <p:nvPr>
            <p:ph type="title"/>
          </p:nvPr>
        </p:nvSpPr>
        <p:spPr>
          <a:xfrm>
            <a:off x="457200" y="274638"/>
            <a:ext cx="8229600" cy="639762"/>
          </a:xfrm>
          <a:prstGeom prst="rect">
            <a:avLst/>
          </a:prstGeom>
        </p:spPr>
        <p:txBody>
          <a:bodyPr spcFirstLastPara="1" wrap="square" lIns="91425" tIns="45700" rIns="91425" bIns="45700" anchor="ctr" anchorCtr="0">
            <a:noAutofit/>
          </a:bodyPr>
          <a:lstStyle/>
          <a:p>
            <a:pPr lvl="0"/>
            <a:r>
              <a:rPr lang="zh-CN" altLang="en-US" sz="3600" b="1" dirty="0" smtClean="0">
                <a:latin typeface="SimHei" panose="02010609060101010101" pitchFamily="49" charset="-122"/>
                <a:ea typeface="SimHei" panose="02010609060101010101" pitchFamily="49" charset="-122"/>
              </a:rPr>
              <a:t>   第三篇</a:t>
            </a:r>
            <a:r>
              <a:rPr lang="zh-CN" altLang="en-US" sz="3600" b="1" dirty="0">
                <a:latin typeface="SimHei" panose="02010609060101010101" pitchFamily="49" charset="-122"/>
                <a:ea typeface="SimHei" panose="02010609060101010101" pitchFamily="49" charset="-122"/>
              </a:rPr>
              <a:t>信息</a:t>
            </a:r>
            <a:r>
              <a:rPr lang="zh-CN" altLang="en-US" sz="3600" b="1" dirty="0" smtClean="0">
                <a:latin typeface="SimHei" panose="02010609060101010101" pitchFamily="49" charset="-122"/>
                <a:ea typeface="SimHei" panose="02010609060101010101" pitchFamily="49" charset="-122"/>
              </a:rPr>
              <a:t>（</a:t>
            </a:r>
            <a:r>
              <a:rPr lang="en-US" altLang="zh-CN" sz="3600" b="1" dirty="0" smtClean="0">
                <a:latin typeface="SimHei" panose="02010609060101010101" pitchFamily="49" charset="-122"/>
                <a:ea typeface="SimHei" panose="02010609060101010101" pitchFamily="49" charset="-122"/>
              </a:rPr>
              <a:t>7-10</a:t>
            </a:r>
            <a:r>
              <a:rPr lang="zh-CN" altLang="en-US" sz="3600" b="1" dirty="0" smtClean="0">
                <a:latin typeface="SimHei" panose="02010609060101010101" pitchFamily="49" charset="-122"/>
                <a:ea typeface="SimHei" panose="02010609060101010101" pitchFamily="49" charset="-122"/>
              </a:rPr>
              <a:t>章）圣殿讲道</a:t>
            </a:r>
            <a:endParaRPr sz="3600" dirty="0"/>
          </a:p>
        </p:txBody>
      </p:sp>
      <p:sp>
        <p:nvSpPr>
          <p:cNvPr id="286" name="Google Shape;286;p41"/>
          <p:cNvSpPr txBox="1">
            <a:spLocks noGrp="1"/>
          </p:cNvSpPr>
          <p:nvPr>
            <p:ph type="body" idx="1"/>
          </p:nvPr>
        </p:nvSpPr>
        <p:spPr>
          <a:xfrm>
            <a:off x="213757" y="1092531"/>
            <a:ext cx="8597735" cy="5165766"/>
          </a:xfrm>
          <a:prstGeom prst="rect">
            <a:avLst/>
          </a:prstGeom>
        </p:spPr>
        <p:txBody>
          <a:bodyPr spcFirstLastPara="1" wrap="square" lIns="91425" tIns="45700" rIns="91425" bIns="45700" anchor="t" anchorCtr="0">
            <a:noAutofit/>
          </a:bodyPr>
          <a:lstStyle/>
          <a:p>
            <a:pPr marL="25400" indent="0">
              <a:lnSpc>
                <a:spcPct val="150000"/>
              </a:lnSpc>
              <a:buNone/>
            </a:pPr>
            <a:r>
              <a:rPr lang="zh-CN" altLang="en-US" sz="2400" dirty="0" smtClean="0">
                <a:latin typeface="SimHei" panose="02010609060101010101" pitchFamily="49" charset="-122"/>
                <a:ea typeface="SimHei" panose="02010609060101010101" pitchFamily="49" charset="-122"/>
              </a:rPr>
              <a:t>耶</a:t>
            </a:r>
            <a:r>
              <a:rPr lang="zh-CN" altLang="en-US" sz="2400" dirty="0">
                <a:latin typeface="SimHei" panose="02010609060101010101" pitchFamily="49" charset="-122"/>
                <a:ea typeface="SimHei" panose="02010609060101010101" pitchFamily="49" charset="-122"/>
              </a:rPr>
              <a:t>和华如此说：智慧人不要因他的智慧夸口，勇士不要因他的勇力夸口，财主不要因他的财物夸口。夸口的却因他有聪明，认识我是耶和华，又知道我喜悦在世上施行慈爱、公平，和公义，以此夸口。这是耶和华说的。（耶</a:t>
            </a:r>
            <a:r>
              <a:rPr lang="en-US" altLang="zh-CN" sz="2400" dirty="0">
                <a:latin typeface="SimHei" panose="02010609060101010101" pitchFamily="49" charset="-122"/>
                <a:ea typeface="SimHei" panose="02010609060101010101" pitchFamily="49" charset="-122"/>
              </a:rPr>
              <a:t>9</a:t>
            </a:r>
            <a:r>
              <a:rPr lang="zh-CN" altLang="en-US" sz="2400" dirty="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23-24</a:t>
            </a:r>
            <a:r>
              <a:rPr lang="zh-CN" altLang="en-US" sz="2400" dirty="0">
                <a:latin typeface="SimHei" panose="02010609060101010101" pitchFamily="49" charset="-122"/>
                <a:ea typeface="SimHei" panose="02010609060101010101" pitchFamily="49" charset="-122"/>
              </a:rPr>
              <a:t>）</a:t>
            </a:r>
            <a:endParaRPr lang="en-US" altLang="zh-CN" sz="2400" dirty="0">
              <a:latin typeface="SimHei" panose="02010609060101010101" pitchFamily="49" charset="-122"/>
              <a:ea typeface="SimHei" panose="02010609060101010101" pitchFamily="49" charset="-122"/>
            </a:endParaRPr>
          </a:p>
          <a:p>
            <a:pPr marL="25400" indent="0">
              <a:lnSpc>
                <a:spcPct val="150000"/>
              </a:lnSpc>
              <a:buNone/>
            </a:pPr>
            <a:endParaRPr lang="en-US" altLang="zh-CN" sz="2400" dirty="0">
              <a:latin typeface="SimHei" panose="02010609060101010101" pitchFamily="49" charset="-122"/>
              <a:ea typeface="SimHei" panose="02010609060101010101" pitchFamily="49" charset="-122"/>
            </a:endParaRPr>
          </a:p>
          <a:p>
            <a:pPr marL="25400" indent="0">
              <a:lnSpc>
                <a:spcPct val="150000"/>
              </a:lnSpc>
              <a:buNone/>
            </a:pPr>
            <a:r>
              <a:rPr lang="zh-CN" altLang="en-US" sz="2400" dirty="0" smtClean="0">
                <a:latin typeface="SimHei" panose="02010609060101010101" pitchFamily="49" charset="-122"/>
                <a:ea typeface="SimHei" panose="02010609060101010101" pitchFamily="49" charset="-122"/>
              </a:rPr>
              <a:t>如经上</a:t>
            </a:r>
            <a:r>
              <a:rPr lang="zh-CN" altLang="en-US" sz="2400" dirty="0">
                <a:latin typeface="SimHei" panose="02010609060101010101" pitchFamily="49" charset="-122"/>
                <a:ea typeface="SimHei" panose="02010609060101010101" pitchFamily="49" charset="-122"/>
              </a:rPr>
              <a:t>所记，夸口的当指着主夸口。（林前</a:t>
            </a:r>
            <a:r>
              <a:rPr lang="en-US" altLang="zh-CN" sz="2400" dirty="0">
                <a:latin typeface="SimHei" panose="02010609060101010101" pitchFamily="49" charset="-122"/>
                <a:ea typeface="SimHei" panose="02010609060101010101" pitchFamily="49" charset="-122"/>
              </a:rPr>
              <a:t>1</a:t>
            </a:r>
            <a:r>
              <a:rPr lang="zh-CN" altLang="en-US" sz="2400" dirty="0">
                <a:latin typeface="SimHei" panose="02010609060101010101" pitchFamily="49" charset="-122"/>
                <a:ea typeface="SimHei" panose="02010609060101010101" pitchFamily="49" charset="-122"/>
              </a:rPr>
              <a:t>：</a:t>
            </a:r>
            <a:r>
              <a:rPr lang="en-US" altLang="zh-CN" sz="2400" dirty="0" smtClean="0">
                <a:latin typeface="SimHei" panose="02010609060101010101" pitchFamily="49" charset="-122"/>
                <a:ea typeface="SimHei" panose="02010609060101010101" pitchFamily="49" charset="-122"/>
              </a:rPr>
              <a:t>31</a:t>
            </a:r>
            <a:r>
              <a:rPr lang="zh-CN" altLang="en-US" sz="2400" dirty="0" smtClean="0">
                <a:latin typeface="SimHei" panose="02010609060101010101" pitchFamily="49" charset="-122"/>
                <a:ea typeface="SimHei" panose="02010609060101010101" pitchFamily="49" charset="-122"/>
              </a:rPr>
              <a:t>） </a:t>
            </a:r>
            <a:endParaRPr lang="en-AU" sz="2400" dirty="0">
              <a:latin typeface="SimHei" panose="02010609060101010101" pitchFamily="49" charset="-122"/>
              <a:ea typeface="SimHei" panose="02010609060101010101" pitchFamily="49" charset="-122"/>
            </a:endParaRPr>
          </a:p>
        </p:txBody>
      </p:sp>
      <p:sp>
        <p:nvSpPr>
          <p:cNvPr id="287" name="Google Shape;287;p41"/>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9</a:t>
            </a:fld>
            <a:endParaRPr/>
          </a:p>
        </p:txBody>
      </p:sp>
    </p:spTree>
    <p:extLst>
      <p:ext uri="{BB962C8B-B14F-4D97-AF65-F5344CB8AC3E}">
        <p14:creationId xmlns:p14="http://schemas.microsoft.com/office/powerpoint/2010/main" val="1227753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10918</TotalTime>
  <Words>4044</Words>
  <Application>Microsoft Office PowerPoint</Application>
  <PresentationFormat>On-screen Show (4:3)</PresentationFormat>
  <Paragraphs>202</Paragraphs>
  <Slides>27</Slides>
  <Notes>24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耶利米书（二） 7-17章 </vt:lpstr>
      <vt:lpstr>PowerPoint Presentation</vt:lpstr>
      <vt:lpstr>第三篇信息（7-10章）圣殿讲道</vt:lpstr>
      <vt:lpstr>第三篇信息（7-10章）圣殿讲道</vt:lpstr>
      <vt:lpstr>PowerPoint Presentation</vt:lpstr>
      <vt:lpstr>第三篇信息（7-10章）圣殿讲道</vt:lpstr>
      <vt:lpstr>第三篇信息（7-10章）圣殿讲道</vt:lpstr>
      <vt:lpstr>第三篇信息（7-10章）圣殿讲道</vt:lpstr>
      <vt:lpstr>   第三篇信息（7-10章）圣殿讲道</vt:lpstr>
      <vt:lpstr>第三篇信息（7-10章）圣殿讲道</vt:lpstr>
      <vt:lpstr>第三篇信息（7-10章）圣殿讲道</vt:lpstr>
      <vt:lpstr>第四篇信息（11-12章）破坏的约</vt:lpstr>
      <vt:lpstr>第四篇信息（11-12章）破坏的约</vt:lpstr>
      <vt:lpstr>第四篇信息（11-12章）破坏的约</vt:lpstr>
      <vt:lpstr>第四篇信息（11-12章）破坏的约</vt:lpstr>
      <vt:lpstr>第五篇信息（13章）腰带和酒坛</vt:lpstr>
      <vt:lpstr>第五篇信息（13章）腰带和酒坛</vt:lpstr>
      <vt:lpstr>第五篇信息（13章）腰带和酒坛</vt:lpstr>
      <vt:lpstr>第六篇信息（14-15章）旱灾饥荒刀剑的警告</vt:lpstr>
      <vt:lpstr>第六篇信息（14-15章）旱灾饥荒刀剑的警告</vt:lpstr>
      <vt:lpstr>第六篇信息（14-15章）旱灾饥荒刀剑的警告</vt:lpstr>
      <vt:lpstr>第六篇信息（14-15章）旱灾饥荒刀剑的警告</vt:lpstr>
      <vt:lpstr>第七篇信息（16-17章）不可娶妻/哀哭/宴乐</vt:lpstr>
      <vt:lpstr>第七篇信息（16-17章）不可娶妻/哀哭/宴乐</vt:lpstr>
      <vt:lpstr>第七篇信息（16-17章）不可娶妻/哀哭/宴乐</vt:lpstr>
      <vt:lpstr>PowerPoint Presentation</vt:lpstr>
      <vt:lpstr>思考题（7-17章）</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耶利米书</dc:title>
  <dc:creator>Angela Zhu</dc:creator>
  <cp:lastModifiedBy>Angela Zhu</cp:lastModifiedBy>
  <cp:revision>490</cp:revision>
  <dcterms:modified xsi:type="dcterms:W3CDTF">2018-11-10T01:52:52Z</dcterms:modified>
</cp:coreProperties>
</file>