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0"/>
  </p:notesMasterIdLst>
  <p:sldIdLst>
    <p:sldId id="256" r:id="rId2"/>
    <p:sldId id="370" r:id="rId3"/>
    <p:sldId id="257" r:id="rId4"/>
    <p:sldId id="334" r:id="rId5"/>
    <p:sldId id="345" r:id="rId6"/>
    <p:sldId id="343" r:id="rId7"/>
    <p:sldId id="360" r:id="rId8"/>
    <p:sldId id="340" r:id="rId9"/>
    <p:sldId id="335" r:id="rId10"/>
    <p:sldId id="276" r:id="rId11"/>
    <p:sldId id="363" r:id="rId12"/>
    <p:sldId id="361" r:id="rId13"/>
    <p:sldId id="278" r:id="rId14"/>
    <p:sldId id="349" r:id="rId15"/>
    <p:sldId id="372" r:id="rId16"/>
    <p:sldId id="281" r:id="rId17"/>
    <p:sldId id="352" r:id="rId18"/>
    <p:sldId id="354" r:id="rId19"/>
    <p:sldId id="353" r:id="rId20"/>
    <p:sldId id="351" r:id="rId21"/>
    <p:sldId id="355" r:id="rId22"/>
    <p:sldId id="283" r:id="rId23"/>
    <p:sldId id="366" r:id="rId24"/>
    <p:sldId id="367" r:id="rId25"/>
    <p:sldId id="356" r:id="rId26"/>
    <p:sldId id="368" r:id="rId27"/>
    <p:sldId id="358" r:id="rId28"/>
    <p:sldId id="308" r:id="rId2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5D1406F-FBFD-48E5-91F6-EA555B461F0D}">
  <a:tblStyle styleId="{45D1406F-FBFD-48E5-91F6-EA555B461F0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18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44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7942157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43bbb227e1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43bbb227e1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g43bbb227e1_0_2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 altLang="zh-CN"/>
              <a:t>13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43bbb227e1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43bbb227e1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g43bbb227e1_0_3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 altLang="zh-CN"/>
              <a:t>14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43bbb227e1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43bbb227e1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g43bbb227e1_0_2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 altLang="zh-CN"/>
              <a:t>15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43bbb227e1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43bbb227e1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g43bbb227e1_0_7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 altLang="zh-CN"/>
              <a:t>16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43bbb227e1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43bbb227e1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g43bbb227e1_0_7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 altLang="zh-CN"/>
              <a:t>17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43bbb227e1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43bbb227e1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g43bbb227e1_0_7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 altLang="zh-CN"/>
              <a:t>18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43bbb227e1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43bbb227e1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g43bbb227e1_0_7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 altLang="zh-CN"/>
              <a:t>19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43bbb227e1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43bbb227e1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g43bbb227e1_0_7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 altLang="zh-CN"/>
              <a:t>20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43bbb227e1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43bbb227e1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g43bbb227e1_0_7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 altLang="zh-CN"/>
              <a:t>21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43bbb227e1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Google Shape;274;g43bbb227e1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g43bbb227e1_0_10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22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43bbb227e1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Google Shape;274;g43bbb227e1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g43bbb227e1_0_10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23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43bbb227e1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Google Shape;274;g43bbb227e1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g43bbb227e1_0_10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24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43bbb227e1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Google Shape;274;g43bbb227e1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g43bbb227e1_0_10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25</a:t>
            </a:fld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43bbb227e1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Google Shape;274;g43bbb227e1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g43bbb227e1_0_10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26</a:t>
            </a:fld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43bbb227e1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Google Shape;274;g43bbb227e1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g43bbb227e1_0_10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27</a:t>
            </a:fld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9" name="Google Shape;469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4330bca43d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4330bca43d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43bbb227e1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43bbb227e1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g43bbb227e1_0_3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 altLang="zh-CN"/>
              <a:t>10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43bbb227e1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43bbb227e1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g43bbb227e1_0_2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 altLang="zh-CN"/>
              <a:t>11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43bbb227e1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43bbb227e1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g43bbb227e1_0_3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 altLang="zh-CN"/>
              <a:t>12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a/url?sa=i&amp;rct=j&amp;q=&amp;esrc=s&amp;source=images&amp;cd=&amp;cad=rja&amp;uact=8&amp;ved=2ahUKEwi-xYqjj8TdAhXIvbwKHbI3CWoQjRx6BAgBEAU&amp;url=http://blog.sina.com.cn/s/blog_95ab31f00102wfpe.html&amp;psig=AOvVaw0ojjTpA4843bPCmO3WxydL&amp;ust=1537344615158985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.au/url?sa=i&amp;rct=j&amp;q=&amp;esrc=s&amp;source=images&amp;cd=&amp;cad=rja&amp;uact=8&amp;ved=2ahUKEwj40L-kwcTdAhUEMN4KHdUsAzgQjRx6BAgBEAU&amp;url=https://wol.jw.org/mg/wol/d/r23/lp-chs/1102010141&amp;psig=AOvVaw1eJSAg2fH_fJpaVaiIfMG2&amp;ust=1537358481571542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.au/url?sa=i&amp;rct=j&amp;q=&amp;esrc=s&amp;source=images&amp;cd=&amp;cad=rja&amp;uact=8&amp;ved=2ahUKEwjj0dPIsKneAhXGfisKHT3uCoIQjRx6BAgBEAU&amp;url=http://www.twgram.me/tag/%E4%BD%A0%E4%BB%A5%E7%82%BA%E4%BD%A0%E6%98%AF%E8%AA%B0/&amp;psig=AOvVaw3CKPDBLGnH0QHi6baDL-5u&amp;ust=1540824422401945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a/url?sa=i&amp;rct=j&amp;q=&amp;esrc=s&amp;source=images&amp;cd=&amp;cad=rja&amp;uact=8&amp;ved=2ahUKEwjE6abVgcTdAhURQLwKHVtdAmMQjRx6BAgBEAU&amp;url=https://sites.google.com/site/biblesharingbeginner/bible-outline/jeremiah&amp;psig=AOvVaw10ZUwdNa8hBj26z4pITVCW&amp;ust=1537341410759231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ctrTitle"/>
          </p:nvPr>
        </p:nvSpPr>
        <p:spPr>
          <a:xfrm>
            <a:off x="876128" y="391886"/>
            <a:ext cx="7772400" cy="16744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zh-CN" sz="5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耶利米</a:t>
            </a:r>
            <a:r>
              <a:rPr lang="zh-CN" sz="54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书</a:t>
            </a:r>
            <a:r>
              <a:rPr lang="zh-CN" altLang="en-US" sz="54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（一）</a:t>
            </a:r>
            <a:r>
              <a:rPr lang="en-US" altLang="zh-CN" sz="54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altLang="zh-CN" sz="54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altLang="zh-CN" sz="54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1-6</a:t>
            </a:r>
            <a:r>
              <a:rPr lang="zh-CN" altLang="en-US" sz="54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章</a:t>
            </a:r>
            <a:r>
              <a:rPr lang="zh-CN" sz="5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5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 txBox="1">
            <a:spLocks noGrp="1"/>
          </p:cNvSpPr>
          <p:nvPr>
            <p:ph type="subTitle" idx="1"/>
          </p:nvPr>
        </p:nvSpPr>
        <p:spPr>
          <a:xfrm>
            <a:off x="1403648" y="6021288"/>
            <a:ext cx="6400800" cy="419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80"/>
              <a:buFont typeface="Arial"/>
              <a:buNone/>
            </a:pPr>
            <a:r>
              <a:rPr lang="zh-CN" sz="2480" b="0" i="0" u="none" strike="noStrike" cap="none" dirty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圣经概</a:t>
            </a:r>
            <a:r>
              <a:rPr lang="zh-CN" sz="2480" b="0" i="0" u="none" strike="noStrike" cap="none" dirty="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览</a:t>
            </a:r>
            <a:r>
              <a:rPr lang="en-US" altLang="zh-CN" sz="2480" b="0" i="0" u="none" strike="noStrike" cap="none" dirty="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     04.11.2018</a:t>
            </a:r>
            <a:endParaRPr sz="248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122" name="Picture 2" descr="背道的儿女啊，回来吧！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422" y="2630424"/>
            <a:ext cx="5114143" cy="3273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3"/>
          <p:cNvSpPr txBox="1">
            <a:spLocks noGrp="1"/>
          </p:cNvSpPr>
          <p:nvPr>
            <p:ph type="title"/>
          </p:nvPr>
        </p:nvSpPr>
        <p:spPr>
          <a:xfrm>
            <a:off x="575953" y="635189"/>
            <a:ext cx="8229600" cy="1134234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3600" b="1" dirty="0">
                <a:latin typeface="SimHei"/>
                <a:ea typeface="SimHei"/>
                <a:cs typeface="SimHei"/>
                <a:sym typeface="SimHei"/>
              </a:rPr>
              <a:t>第1章 - 耶利米蒙召</a:t>
            </a:r>
            <a:endParaRPr sz="3600" b="1" dirty="0">
              <a:latin typeface="SimHei"/>
              <a:ea typeface="SimHei"/>
              <a:cs typeface="SimHei"/>
              <a:sym typeface="SimHei"/>
            </a:endParaRPr>
          </a:p>
        </p:txBody>
      </p:sp>
      <p:sp>
        <p:nvSpPr>
          <p:cNvPr id="223" name="Google Shape;223;p33"/>
          <p:cNvSpPr txBox="1">
            <a:spLocks noGrp="1"/>
          </p:cNvSpPr>
          <p:nvPr>
            <p:ph type="sldNum" idx="12"/>
          </p:nvPr>
        </p:nvSpPr>
        <p:spPr>
          <a:xfrm>
            <a:off x="6477000" y="6356350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 altLang="zh-CN"/>
              <a:t>10</a:t>
            </a:fld>
            <a:endParaRPr/>
          </a:p>
        </p:txBody>
      </p:sp>
      <p:pic>
        <p:nvPicPr>
          <p:cNvPr id="7" name="Google Shape;91;p13" descr="Image result for 耶利米书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481942" y="2122492"/>
            <a:ext cx="4205343" cy="37914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5"/>
          <p:cNvSpPr txBox="1">
            <a:spLocks noGrp="1"/>
          </p:cNvSpPr>
          <p:nvPr>
            <p:ph type="body" idx="1"/>
          </p:nvPr>
        </p:nvSpPr>
        <p:spPr>
          <a:xfrm>
            <a:off x="457200" y="1365662"/>
            <a:ext cx="8534700" cy="476073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5400" indent="0">
              <a:lnSpc>
                <a:spcPct val="150000"/>
              </a:lnSpc>
              <a:buNone/>
            </a:pPr>
            <a:r>
              <a:rPr lang="en-US" altLang="zh-CN" sz="2800" b="1" baseline="30000" dirty="0"/>
              <a:t> </a:t>
            </a:r>
            <a:r>
              <a:rPr lang="zh-CN" altLang="en-US" sz="2800" b="1" dirty="0" smtClean="0">
                <a:latin typeface="SimHei"/>
                <a:ea typeface="SimHei"/>
                <a:cs typeface="SimHei"/>
              </a:rPr>
              <a:t>便雅悯地亚拿突城的祭司中，希勒家的儿子耶利米的话记在下面。犹大王亚们的儿子约西亚在位十三年耶和华的话临到耶利米。从犹大王约西亚的儿子约雅敬在位的时候，直到犹大王约西亚的儿子西底家在位的末年，就是十一年五月间耶路撒冷人被掳的时候，耶和华的话也常临到耶利米。</a:t>
            </a:r>
            <a:r>
              <a:rPr lang="en-US" altLang="zh-CN" sz="2800" b="1" dirty="0" smtClean="0">
                <a:solidFill>
                  <a:srgbClr val="808080"/>
                </a:solidFill>
                <a:latin typeface="SimHei"/>
                <a:ea typeface="SimHei"/>
                <a:cs typeface="SimHei"/>
                <a:sym typeface="SimHei"/>
              </a:rPr>
              <a:t>(</a:t>
            </a:r>
            <a:r>
              <a:rPr lang="zh-CN" altLang="en-US" sz="2800" b="1" dirty="0">
                <a:solidFill>
                  <a:srgbClr val="808080"/>
                </a:solidFill>
                <a:latin typeface="SimHei"/>
                <a:ea typeface="SimHei"/>
                <a:cs typeface="SimHei"/>
                <a:sym typeface="SimHei"/>
              </a:rPr>
              <a:t>耶</a:t>
            </a:r>
            <a:r>
              <a:rPr lang="en-US" altLang="zh-CN" sz="2800" b="1" dirty="0" smtClean="0">
                <a:solidFill>
                  <a:srgbClr val="808080"/>
                </a:solidFill>
                <a:latin typeface="SimHei"/>
                <a:ea typeface="SimHei"/>
                <a:cs typeface="SimHei"/>
                <a:sym typeface="SimHei"/>
              </a:rPr>
              <a:t>1:1-3)</a:t>
            </a:r>
            <a:endParaRPr lang="zh-CN" altLang="en-US" sz="2800" b="1" dirty="0">
              <a:solidFill>
                <a:srgbClr val="808080"/>
              </a:solidFill>
              <a:latin typeface="SimHei"/>
              <a:ea typeface="SimHei"/>
              <a:cs typeface="SimHei"/>
              <a:sym typeface="SimHei"/>
            </a:endParaRPr>
          </a:p>
          <a:p>
            <a:pPr marL="25400" indent="0">
              <a:buNone/>
            </a:pPr>
            <a:endParaRPr lang="zh-CN" altLang="en-US" sz="2400" b="1" dirty="0">
              <a:latin typeface="SimHei"/>
              <a:ea typeface="SimHei"/>
              <a:cs typeface="SimHei"/>
            </a:endParaRPr>
          </a:p>
          <a:p>
            <a:pPr marL="0" indent="0">
              <a:spcBef>
                <a:spcPts val="1400"/>
              </a:spcBef>
              <a:buNone/>
            </a:pPr>
            <a:endParaRPr dirty="0"/>
          </a:p>
        </p:txBody>
      </p:sp>
      <p:sp>
        <p:nvSpPr>
          <p:cNvPr id="239" name="Google Shape;239;p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 altLang="zh-CN"/>
              <a:t>11</a:t>
            </a:fld>
            <a:endParaRPr/>
          </a:p>
        </p:txBody>
      </p:sp>
      <p:sp>
        <p:nvSpPr>
          <p:cNvPr id="6" name="Rectangle 4" descr="red-marble"/>
          <p:cNvSpPr>
            <a:spLocks noChangeArrowheads="1"/>
          </p:cNvSpPr>
          <p:nvPr/>
        </p:nvSpPr>
        <p:spPr bwMode="auto">
          <a:xfrm>
            <a:off x="713674" y="392112"/>
            <a:ext cx="2159000" cy="658813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zh-TW" altLang="en-US" sz="2400" dirty="0">
                <a:solidFill>
                  <a:schemeClr val="bg1"/>
                </a:solidFill>
                <a:ea typeface="SimHei" pitchFamily="49" charset="-122"/>
              </a:rPr>
              <a:t>耶利米</a:t>
            </a:r>
          </a:p>
        </p:txBody>
      </p:sp>
    </p:spTree>
    <p:extLst>
      <p:ext uri="{BB962C8B-B14F-4D97-AF65-F5344CB8AC3E}">
        <p14:creationId xmlns:p14="http://schemas.microsoft.com/office/powerpoint/2010/main" val="219041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3"/>
          <p:cNvSpPr txBox="1">
            <a:spLocks noGrp="1"/>
          </p:cNvSpPr>
          <p:nvPr>
            <p:ph type="title"/>
          </p:nvPr>
        </p:nvSpPr>
        <p:spPr>
          <a:xfrm>
            <a:off x="457200" y="124550"/>
            <a:ext cx="8229600" cy="1134234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3600" b="1" dirty="0">
                <a:latin typeface="SimHei"/>
                <a:ea typeface="SimHei"/>
                <a:cs typeface="SimHei"/>
                <a:sym typeface="SimHei"/>
              </a:rPr>
              <a:t>第1章 - 耶利米蒙召</a:t>
            </a:r>
            <a:endParaRPr sz="3600" b="1" dirty="0">
              <a:latin typeface="SimHei"/>
              <a:ea typeface="SimHei"/>
              <a:cs typeface="SimHei"/>
              <a:sym typeface="SimHei"/>
            </a:endParaRPr>
          </a:p>
        </p:txBody>
      </p:sp>
      <p:sp>
        <p:nvSpPr>
          <p:cNvPr id="222" name="Google Shape;222;p33"/>
          <p:cNvSpPr txBox="1">
            <a:spLocks noGrp="1"/>
          </p:cNvSpPr>
          <p:nvPr>
            <p:ph type="body" idx="1"/>
          </p:nvPr>
        </p:nvSpPr>
        <p:spPr>
          <a:xfrm>
            <a:off x="457200" y="1353786"/>
            <a:ext cx="8229600" cy="51803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31800">
              <a:spcBef>
                <a:spcPts val="640"/>
              </a:spcBef>
              <a:buSzPts val="3200"/>
              <a:buFont typeface="Arial"/>
              <a:buChar char="•"/>
            </a:pPr>
            <a:r>
              <a:rPr lang="zh-CN" altLang="en-US" sz="3000" dirty="0">
                <a:latin typeface="SimHei"/>
                <a:ea typeface="SimHei"/>
                <a:cs typeface="SimHei"/>
                <a:sym typeface="SimHei"/>
              </a:rPr>
              <a:t>蒙召不是出于自己，而是被神选</a:t>
            </a:r>
            <a:r>
              <a:rPr lang="zh-CN" altLang="en-US" sz="3000" dirty="0" smtClean="0">
                <a:latin typeface="SimHei"/>
                <a:ea typeface="SimHei"/>
                <a:cs typeface="SimHei"/>
                <a:sym typeface="SimHei"/>
              </a:rPr>
              <a:t>召</a:t>
            </a:r>
            <a:r>
              <a:rPr lang="zh-CN" sz="1800" dirty="0" smtClean="0">
                <a:latin typeface="SimHei"/>
                <a:ea typeface="SimHei"/>
                <a:cs typeface="SimHei"/>
                <a:sym typeface="SimHei"/>
              </a:rPr>
              <a:t> </a:t>
            </a:r>
            <a:endParaRPr lang="en-US" altLang="zh-CN" sz="1800" dirty="0" smtClean="0">
              <a:latin typeface="SimHei"/>
              <a:ea typeface="SimHei"/>
              <a:cs typeface="SimHei"/>
              <a:sym typeface="SimHei"/>
            </a:endParaRPr>
          </a:p>
          <a:p>
            <a:pPr marL="457200" lvl="0" indent="-431800">
              <a:spcBef>
                <a:spcPts val="640"/>
              </a:spcBef>
              <a:buSzPts val="3200"/>
              <a:buFont typeface="Arial"/>
              <a:buChar char="•"/>
            </a:pPr>
            <a:endParaRPr lang="en-US" altLang="zh-CN" sz="1800" dirty="0">
              <a:latin typeface="SimHei"/>
              <a:ea typeface="SimHei"/>
              <a:cs typeface="SimHei"/>
              <a:sym typeface="SimHei"/>
            </a:endParaRPr>
          </a:p>
          <a:p>
            <a:pPr marL="952500" lvl="1" indent="-457200">
              <a:lnSpc>
                <a:spcPct val="150000"/>
              </a:lnSpc>
              <a:spcBef>
                <a:spcPts val="0"/>
              </a:spcBef>
              <a:buSzPts val="3000"/>
              <a:buFont typeface="SimHei" panose="02010609060101010101" pitchFamily="49" charset="-122"/>
              <a:buChar char="-"/>
            </a:pPr>
            <a:r>
              <a:rPr lang="zh-CN" altLang="en-US" sz="3000" dirty="0" smtClean="0">
                <a:latin typeface="SimHei"/>
                <a:ea typeface="SimHei"/>
                <a:cs typeface="SimHei"/>
                <a:sym typeface="SimHei"/>
              </a:rPr>
              <a:t>神从</a:t>
            </a:r>
            <a:r>
              <a:rPr lang="zh-CN" sz="3000" dirty="0" smtClean="0">
                <a:latin typeface="SimHei"/>
                <a:ea typeface="SimHei"/>
                <a:cs typeface="SimHei"/>
                <a:sym typeface="SimHei"/>
              </a:rPr>
              <a:t>母腹</a:t>
            </a:r>
            <a:r>
              <a:rPr lang="zh-CN" altLang="en-US" sz="3000" dirty="0" smtClean="0">
                <a:latin typeface="SimHei"/>
                <a:ea typeface="SimHei"/>
                <a:cs typeface="SimHei"/>
                <a:sym typeface="SimHei"/>
              </a:rPr>
              <a:t>中就被</a:t>
            </a:r>
            <a:r>
              <a:rPr lang="zh-CN" altLang="en-US" sz="3000" dirty="0">
                <a:latin typeface="SimHei"/>
                <a:ea typeface="SimHei"/>
                <a:cs typeface="SimHei"/>
                <a:sym typeface="SimHei"/>
              </a:rPr>
              <a:t>分别出</a:t>
            </a:r>
            <a:r>
              <a:rPr lang="zh-CN" altLang="en-US" sz="3000" dirty="0" smtClean="0">
                <a:latin typeface="SimHei"/>
                <a:ea typeface="SimHei"/>
                <a:cs typeface="SimHei"/>
                <a:sym typeface="SimHei"/>
              </a:rPr>
              <a:t>来</a:t>
            </a:r>
            <a:endParaRPr lang="en-US" altLang="zh-CN" sz="3000" dirty="0">
              <a:latin typeface="SimHei"/>
              <a:ea typeface="SimHei"/>
              <a:cs typeface="SimHei"/>
              <a:sym typeface="SimHei"/>
            </a:endParaRPr>
          </a:p>
          <a:p>
            <a:pPr marL="952500" lvl="1" indent="-457200">
              <a:lnSpc>
                <a:spcPct val="150000"/>
              </a:lnSpc>
              <a:spcBef>
                <a:spcPts val="0"/>
              </a:spcBef>
              <a:buSzPts val="3000"/>
              <a:buFont typeface="SimHei" panose="02010609060101010101" pitchFamily="49" charset="-122"/>
              <a:buChar char="-"/>
            </a:pPr>
            <a:r>
              <a:rPr lang="zh-CN" altLang="en-US" sz="3000" dirty="0" smtClean="0">
                <a:latin typeface="SimHei"/>
                <a:ea typeface="SimHei"/>
                <a:cs typeface="SimHei"/>
                <a:sym typeface="SimHei"/>
              </a:rPr>
              <a:t>耶利米以“年幼”回</a:t>
            </a:r>
            <a:r>
              <a:rPr lang="zh-CN" altLang="en-US" sz="3000" dirty="0">
                <a:latin typeface="SimHei"/>
                <a:ea typeface="SimHei"/>
                <a:cs typeface="SimHei"/>
                <a:sym typeface="SimHei"/>
              </a:rPr>
              <a:t>避神的呼</a:t>
            </a:r>
            <a:r>
              <a:rPr lang="zh-CN" altLang="en-US" sz="3000" dirty="0" smtClean="0">
                <a:latin typeface="SimHei"/>
                <a:ea typeface="SimHei"/>
                <a:cs typeface="SimHei"/>
                <a:sym typeface="SimHei"/>
              </a:rPr>
              <a:t>召</a:t>
            </a:r>
            <a:r>
              <a:rPr lang="en-US" altLang="zh-CN" sz="3000" dirty="0" smtClean="0">
                <a:latin typeface="SimHei"/>
                <a:ea typeface="SimHei"/>
                <a:cs typeface="SimHei"/>
                <a:sym typeface="SimHei"/>
              </a:rPr>
              <a:t> </a:t>
            </a:r>
            <a:endParaRPr lang="en-US" altLang="zh-CN" sz="3000" dirty="0">
              <a:latin typeface="SimHei"/>
              <a:ea typeface="SimHei"/>
              <a:cs typeface="SimHei"/>
              <a:sym typeface="SimHei"/>
            </a:endParaRPr>
          </a:p>
          <a:p>
            <a:pPr marL="952500" lvl="1" indent="-457200">
              <a:lnSpc>
                <a:spcPct val="150000"/>
              </a:lnSpc>
              <a:spcBef>
                <a:spcPts val="0"/>
              </a:spcBef>
              <a:buSzPts val="3000"/>
              <a:buFont typeface="SimHei" panose="02010609060101010101" pitchFamily="49" charset="-122"/>
              <a:buChar char="-"/>
            </a:pPr>
            <a:r>
              <a:rPr lang="zh-CN" altLang="en-US" sz="3000" dirty="0" smtClean="0">
                <a:latin typeface="SimHei"/>
                <a:ea typeface="SimHei"/>
                <a:cs typeface="SimHei"/>
                <a:sym typeface="SimHei"/>
              </a:rPr>
              <a:t>神</a:t>
            </a:r>
            <a:r>
              <a:rPr lang="zh-CN" altLang="en-US" sz="3000" dirty="0">
                <a:latin typeface="SimHei"/>
                <a:ea typeface="SimHei"/>
                <a:cs typeface="SimHei"/>
                <a:sym typeface="SimHei"/>
              </a:rPr>
              <a:t>伸手按耶利米的</a:t>
            </a:r>
            <a:r>
              <a:rPr lang="zh-CN" altLang="en-US" sz="3000" dirty="0" smtClean="0">
                <a:latin typeface="SimHei"/>
                <a:ea typeface="SimHei"/>
                <a:cs typeface="SimHei"/>
                <a:sym typeface="SimHei"/>
              </a:rPr>
              <a:t>口传话语</a:t>
            </a:r>
            <a:endParaRPr lang="en-US" altLang="zh-CN" sz="3000" dirty="0">
              <a:latin typeface="SimHei"/>
              <a:ea typeface="SimHei"/>
              <a:cs typeface="SimHei"/>
              <a:sym typeface="SimHei"/>
            </a:endParaRPr>
          </a:p>
          <a:p>
            <a:pPr marL="952500" lvl="1" indent="-457200">
              <a:lnSpc>
                <a:spcPct val="150000"/>
              </a:lnSpc>
              <a:spcBef>
                <a:spcPts val="0"/>
              </a:spcBef>
              <a:buSzPts val="3000"/>
              <a:buFont typeface="SimHei" panose="02010609060101010101" pitchFamily="49" charset="-122"/>
              <a:buChar char="-"/>
            </a:pPr>
            <a:r>
              <a:rPr lang="zh-CN" sz="3000" dirty="0">
                <a:latin typeface="SimHei"/>
                <a:ea typeface="SimHei"/>
                <a:cs typeface="SimHei"/>
                <a:sym typeface="SimHei"/>
              </a:rPr>
              <a:t>拆毁</a:t>
            </a:r>
            <a:r>
              <a:rPr lang="zh-CN" altLang="en-US" sz="3000" dirty="0">
                <a:latin typeface="SimHei"/>
                <a:ea typeface="SimHei"/>
                <a:cs typeface="SimHei"/>
                <a:sym typeface="SimHei"/>
              </a:rPr>
              <a:t>和</a:t>
            </a:r>
            <a:r>
              <a:rPr lang="zh-CN" sz="3000" dirty="0">
                <a:latin typeface="SimHei"/>
                <a:ea typeface="SimHei"/>
                <a:cs typeface="SimHei"/>
                <a:sym typeface="SimHei"/>
              </a:rPr>
              <a:t>建</a:t>
            </a:r>
            <a:r>
              <a:rPr lang="zh-CN" altLang="en-US" sz="3000" dirty="0">
                <a:latin typeface="SimHei"/>
                <a:ea typeface="SimHei"/>
                <a:cs typeface="SimHei"/>
                <a:sym typeface="SimHei"/>
              </a:rPr>
              <a:t>造（倾覆的和建立的</a:t>
            </a:r>
            <a:r>
              <a:rPr lang="zh-CN" altLang="en-US" sz="3000" dirty="0" smtClean="0">
                <a:latin typeface="SimHei"/>
                <a:ea typeface="SimHei"/>
                <a:cs typeface="SimHei"/>
                <a:sym typeface="SimHei"/>
              </a:rPr>
              <a:t>）</a:t>
            </a:r>
            <a:endParaRPr sz="3000" dirty="0">
              <a:latin typeface="SimHei"/>
              <a:ea typeface="SimHei"/>
              <a:cs typeface="SimHei"/>
              <a:sym typeface="SimHei"/>
            </a:endParaRPr>
          </a:p>
        </p:txBody>
      </p:sp>
      <p:sp>
        <p:nvSpPr>
          <p:cNvPr id="223" name="Google Shape;223;p33"/>
          <p:cNvSpPr txBox="1">
            <a:spLocks noGrp="1"/>
          </p:cNvSpPr>
          <p:nvPr>
            <p:ph type="sldNum" idx="12"/>
          </p:nvPr>
        </p:nvSpPr>
        <p:spPr>
          <a:xfrm>
            <a:off x="6477000" y="6356350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 altLang="zh-CN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0973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5"/>
          <p:cNvSpPr txBox="1">
            <a:spLocks noGrp="1"/>
          </p:cNvSpPr>
          <p:nvPr>
            <p:ph type="body" idx="1"/>
          </p:nvPr>
        </p:nvSpPr>
        <p:spPr>
          <a:xfrm>
            <a:off x="457200" y="1270300"/>
            <a:ext cx="8534700" cy="485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2400" b="1" dirty="0">
                <a:latin typeface="SimHei"/>
                <a:ea typeface="SimHei"/>
                <a:cs typeface="SimHei"/>
                <a:sym typeface="SimHei"/>
              </a:rPr>
              <a:t>耶利米说，耶和华的话临到我说：「我未将你造在腹中，我已晓得你；你未出母胎，我已分别你为圣；我已派你作列国的先知。」我就说：「主耶和华啊，我不知怎样说，因为我是年幼的</a:t>
            </a:r>
            <a:r>
              <a:rPr lang="zh-CN" sz="2400" b="1" dirty="0" smtClean="0">
                <a:latin typeface="SimHei"/>
                <a:ea typeface="SimHei"/>
                <a:cs typeface="SimHei"/>
                <a:sym typeface="SimHei"/>
              </a:rPr>
              <a:t>。」耶</a:t>
            </a:r>
            <a:r>
              <a:rPr lang="zh-CN" sz="2400" b="1" dirty="0">
                <a:latin typeface="SimHei"/>
                <a:ea typeface="SimHei"/>
                <a:cs typeface="SimHei"/>
                <a:sym typeface="SimHei"/>
              </a:rPr>
              <a:t>和华对我说：「你不要说我是年幼的，因为我差遣你到谁哪里去，你都要去；我吩咐你说什么话，你都要说。你不要惧怕他们，因为我与你同在，要拯救你。这是耶和华说的。」于是耶和华伸手按我的口，对我说：我已将当说的话传给你。看哪，我今日立你在列邦列国之上，为要施行</a:t>
            </a:r>
            <a:r>
              <a:rPr lang="zh-CN" sz="2400" b="1" dirty="0">
                <a:solidFill>
                  <a:srgbClr val="FF0000"/>
                </a:solidFill>
                <a:latin typeface="SimHei"/>
                <a:ea typeface="SimHei"/>
                <a:cs typeface="SimHei"/>
                <a:sym typeface="SimHei"/>
              </a:rPr>
              <a:t>拔出、拆毁、毁坏、倾覆</a:t>
            </a:r>
            <a:r>
              <a:rPr lang="zh-CN" sz="2400" b="1" dirty="0">
                <a:latin typeface="SimHei"/>
                <a:ea typeface="SimHei"/>
                <a:cs typeface="SimHei"/>
                <a:sym typeface="SimHei"/>
              </a:rPr>
              <a:t>，又要</a:t>
            </a:r>
            <a:r>
              <a:rPr lang="zh-CN" sz="2400" b="1" dirty="0">
                <a:solidFill>
                  <a:srgbClr val="FF0000"/>
                </a:solidFill>
                <a:latin typeface="SimHei"/>
                <a:ea typeface="SimHei"/>
                <a:cs typeface="SimHei"/>
                <a:sym typeface="SimHei"/>
              </a:rPr>
              <a:t>建立、栽植</a:t>
            </a:r>
            <a:r>
              <a:rPr lang="zh-CN" sz="2400" b="1" dirty="0">
                <a:latin typeface="SimHei"/>
                <a:ea typeface="SimHei"/>
                <a:cs typeface="SimHei"/>
                <a:sym typeface="SimHei"/>
              </a:rPr>
              <a:t>。</a:t>
            </a:r>
            <a:r>
              <a:rPr lang="zh-CN" sz="2400" b="1" dirty="0">
                <a:solidFill>
                  <a:srgbClr val="808080"/>
                </a:solidFill>
                <a:latin typeface="SimHei"/>
                <a:ea typeface="SimHei"/>
                <a:cs typeface="SimHei"/>
                <a:sym typeface="SimHei"/>
              </a:rPr>
              <a:t>(耶1:4-10)</a:t>
            </a:r>
            <a:endParaRPr sz="2400" b="1" dirty="0">
              <a:solidFill>
                <a:srgbClr val="808080"/>
              </a:solidFill>
              <a:latin typeface="SimHei"/>
              <a:ea typeface="SimHei"/>
              <a:cs typeface="SimHei"/>
              <a:sym typeface="SimHei"/>
            </a:endParaRPr>
          </a:p>
          <a:p>
            <a:pPr marL="0" lvl="0" indent="0" algn="l" rtl="0">
              <a:spcBef>
                <a:spcPts val="14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39" name="Google Shape;239;p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 altLang="zh-CN"/>
              <a:t>13</a:t>
            </a:fld>
            <a:endParaRPr/>
          </a:p>
        </p:txBody>
      </p:sp>
      <p:sp>
        <p:nvSpPr>
          <p:cNvPr id="6" name="Rectangle 4" descr="red-marble"/>
          <p:cNvSpPr>
            <a:spLocks noChangeArrowheads="1"/>
          </p:cNvSpPr>
          <p:nvPr/>
        </p:nvSpPr>
        <p:spPr bwMode="auto">
          <a:xfrm>
            <a:off x="511794" y="350424"/>
            <a:ext cx="2159000" cy="658813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zh-TW" altLang="en-US" sz="2400" dirty="0">
                <a:solidFill>
                  <a:schemeClr val="bg1"/>
                </a:solidFill>
                <a:ea typeface="SimHei" pitchFamily="49" charset="-122"/>
              </a:rPr>
              <a:t>耶利米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3"/>
          <p:cNvSpPr txBox="1">
            <a:spLocks noGrp="1"/>
          </p:cNvSpPr>
          <p:nvPr>
            <p:ph type="title"/>
          </p:nvPr>
        </p:nvSpPr>
        <p:spPr>
          <a:xfrm>
            <a:off x="457200" y="124550"/>
            <a:ext cx="8229600" cy="1134234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3600" b="1" dirty="0">
                <a:latin typeface="SimHei"/>
                <a:ea typeface="SimHei"/>
                <a:cs typeface="SimHei"/>
                <a:sym typeface="SimHei"/>
              </a:rPr>
              <a:t>第1章 - 耶利米蒙召</a:t>
            </a:r>
            <a:endParaRPr sz="3600" b="1" dirty="0">
              <a:latin typeface="SimHei"/>
              <a:ea typeface="SimHei"/>
              <a:cs typeface="SimHei"/>
              <a:sym typeface="SimHei"/>
            </a:endParaRPr>
          </a:p>
        </p:txBody>
      </p:sp>
      <p:sp>
        <p:nvSpPr>
          <p:cNvPr id="222" name="Google Shape;222;p33"/>
          <p:cNvSpPr txBox="1">
            <a:spLocks noGrp="1"/>
          </p:cNvSpPr>
          <p:nvPr>
            <p:ph type="body" idx="1"/>
          </p:nvPr>
        </p:nvSpPr>
        <p:spPr>
          <a:xfrm>
            <a:off x="0" y="1324998"/>
            <a:ext cx="5771409" cy="51803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19100">
              <a:spcBef>
                <a:spcPts val="0"/>
              </a:spcBef>
              <a:buSzPts val="3000"/>
              <a:buFont typeface="SimHei"/>
              <a:buChar char="•"/>
            </a:pPr>
            <a:r>
              <a:rPr lang="zh-CN" altLang="en-US" sz="3000" dirty="0" smtClean="0">
                <a:latin typeface="SimHei"/>
                <a:ea typeface="SimHei"/>
                <a:cs typeface="SimHei"/>
                <a:sym typeface="SimHei"/>
              </a:rPr>
              <a:t>两</a:t>
            </a:r>
            <a:r>
              <a:rPr lang="zh-CN" altLang="en-US" sz="3000" dirty="0">
                <a:latin typeface="SimHei"/>
                <a:ea typeface="SimHei"/>
                <a:cs typeface="SimHei"/>
                <a:sym typeface="SimHei"/>
              </a:rPr>
              <a:t>个异象</a:t>
            </a:r>
          </a:p>
          <a:p>
            <a:pPr marL="952500" lvl="1" indent="-457200">
              <a:spcBef>
                <a:spcPts val="0"/>
              </a:spcBef>
              <a:buSzPts val="3000"/>
              <a:buFont typeface="SimHei" panose="02010609060101010101" pitchFamily="49" charset="-122"/>
              <a:buChar char="-"/>
            </a:pPr>
            <a:r>
              <a:rPr lang="zh-CN" altLang="en-US" sz="3000" dirty="0">
                <a:latin typeface="SimHei"/>
                <a:ea typeface="SimHei"/>
                <a:cs typeface="SimHei"/>
                <a:sym typeface="SimHei"/>
              </a:rPr>
              <a:t>杏树枝 </a:t>
            </a:r>
            <a:r>
              <a:rPr lang="en-US" altLang="zh-CN" sz="3000" dirty="0">
                <a:latin typeface="SimHei"/>
                <a:ea typeface="SimHei"/>
                <a:cs typeface="SimHei"/>
                <a:sym typeface="SimHei"/>
              </a:rPr>
              <a:t>-“</a:t>
            </a:r>
            <a:r>
              <a:rPr lang="zh-CN" altLang="en-US" sz="3000" dirty="0">
                <a:latin typeface="SimHei"/>
                <a:ea typeface="SimHei"/>
                <a:cs typeface="SimHei"/>
                <a:sym typeface="SimHei"/>
              </a:rPr>
              <a:t>留意保守”</a:t>
            </a:r>
          </a:p>
          <a:p>
            <a:pPr marL="952500" lvl="1" indent="-457200">
              <a:spcBef>
                <a:spcPts val="0"/>
              </a:spcBef>
              <a:buSzPts val="3000"/>
              <a:buFont typeface="SimHei" panose="02010609060101010101" pitchFamily="49" charset="-122"/>
              <a:buChar char="-"/>
            </a:pPr>
            <a:r>
              <a:rPr lang="zh-CN" altLang="en-US" sz="3000" dirty="0">
                <a:latin typeface="SimHei"/>
                <a:ea typeface="SimHei"/>
                <a:cs typeface="SimHei"/>
                <a:sym typeface="SimHei"/>
              </a:rPr>
              <a:t>烧开的锅</a:t>
            </a:r>
            <a:r>
              <a:rPr lang="en-US" altLang="zh-CN" sz="3000" dirty="0" smtClean="0">
                <a:latin typeface="SimHei"/>
                <a:ea typeface="SimHei"/>
                <a:cs typeface="SimHei"/>
                <a:sym typeface="SimHei"/>
              </a:rPr>
              <a:t>–</a:t>
            </a:r>
            <a:r>
              <a:rPr lang="zh-CN" altLang="en-US" sz="3000" dirty="0" smtClean="0">
                <a:latin typeface="SimHei"/>
                <a:ea typeface="SimHei"/>
                <a:cs typeface="SimHei"/>
                <a:sym typeface="SimHei"/>
              </a:rPr>
              <a:t>神审判沸腾满溢</a:t>
            </a:r>
            <a:endParaRPr lang="en-US" altLang="zh-CN" sz="3000" dirty="0" smtClean="0">
              <a:latin typeface="SimHei"/>
              <a:ea typeface="SimHei"/>
              <a:cs typeface="SimHei"/>
              <a:sym typeface="SimHei"/>
            </a:endParaRPr>
          </a:p>
          <a:p>
            <a:pPr marL="952500" lvl="1" indent="-457200">
              <a:spcBef>
                <a:spcPts val="0"/>
              </a:spcBef>
              <a:buSzPts val="3000"/>
              <a:buFont typeface="SimHei" panose="02010609060101010101" pitchFamily="49" charset="-122"/>
              <a:buChar char="-"/>
            </a:pPr>
            <a:endParaRPr lang="zh-CN" altLang="en-US" sz="3000" dirty="0">
              <a:latin typeface="SimHei"/>
              <a:ea typeface="SimHei"/>
              <a:cs typeface="SimHei"/>
              <a:sym typeface="SimHei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zh-CN" altLang="en-US" sz="3000" dirty="0" smtClean="0">
                <a:latin typeface="SimHei"/>
                <a:ea typeface="SimHei"/>
                <a:cs typeface="SimHei"/>
                <a:sym typeface="SimHei"/>
              </a:rPr>
              <a:t>先知圣神而艰巨的使命：</a:t>
            </a:r>
            <a:endParaRPr lang="en-US" altLang="zh-CN" sz="3000" dirty="0" smtClean="0">
              <a:latin typeface="SimHei"/>
              <a:ea typeface="SimHei"/>
              <a:cs typeface="SimHei"/>
              <a:sym typeface="SimHei"/>
            </a:endParaRPr>
          </a:p>
          <a:p>
            <a:pPr lvl="1"/>
            <a:r>
              <a:rPr lang="zh-CN" altLang="en-US" sz="2600" dirty="0" smtClean="0">
                <a:latin typeface="SimHei"/>
                <a:ea typeface="SimHei"/>
                <a:cs typeface="SimHei"/>
                <a:sym typeface="SimHei"/>
              </a:rPr>
              <a:t>束腰，说神所说</a:t>
            </a:r>
            <a:endParaRPr lang="en-US" altLang="zh-CN" sz="2600" dirty="0" smtClean="0">
              <a:latin typeface="SimHei"/>
              <a:ea typeface="SimHei"/>
              <a:cs typeface="SimHei"/>
              <a:sym typeface="SimHei"/>
            </a:endParaRPr>
          </a:p>
          <a:p>
            <a:pPr lvl="1"/>
            <a:r>
              <a:rPr lang="zh-CN" altLang="en-US" sz="2600" dirty="0" smtClean="0">
                <a:latin typeface="SimHei"/>
                <a:ea typeface="SimHei"/>
                <a:cs typeface="SimHei"/>
                <a:sym typeface="SimHei"/>
              </a:rPr>
              <a:t>不要惊惶；作坚城铁柱铜墙</a:t>
            </a:r>
            <a:endParaRPr lang="en-US" altLang="zh-CN" sz="2600" dirty="0" smtClean="0">
              <a:latin typeface="SimHei"/>
              <a:ea typeface="SimHei"/>
              <a:cs typeface="SimHei"/>
              <a:sym typeface="SimHei"/>
            </a:endParaRPr>
          </a:p>
          <a:p>
            <a:pPr lvl="1"/>
            <a:r>
              <a:rPr lang="zh-CN" altLang="en-US" sz="2600" dirty="0" smtClean="0">
                <a:latin typeface="SimHei"/>
                <a:ea typeface="SimHei"/>
                <a:cs typeface="SimHei"/>
                <a:sym typeface="SimHei"/>
              </a:rPr>
              <a:t>遭全地人反对，但神同在和拯救</a:t>
            </a:r>
            <a:endParaRPr sz="2600" dirty="0">
              <a:latin typeface="SimHei"/>
              <a:ea typeface="SimHei"/>
              <a:cs typeface="SimHei"/>
              <a:sym typeface="SimHei"/>
            </a:endParaRPr>
          </a:p>
        </p:txBody>
      </p:sp>
      <p:sp>
        <p:nvSpPr>
          <p:cNvPr id="223" name="Google Shape;223;p33"/>
          <p:cNvSpPr txBox="1">
            <a:spLocks noGrp="1"/>
          </p:cNvSpPr>
          <p:nvPr>
            <p:ph type="sldNum" idx="12"/>
          </p:nvPr>
        </p:nvSpPr>
        <p:spPr>
          <a:xfrm>
            <a:off x="6477000" y="6356350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 altLang="zh-CN"/>
              <a:t>14</a:t>
            </a:fld>
            <a:endParaRPr/>
          </a:p>
        </p:txBody>
      </p:sp>
      <p:pic>
        <p:nvPicPr>
          <p:cNvPr id="224" name="Google Shape;224;p33" descr="Image result for 耶利米书中的表记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08902" y="3738142"/>
            <a:ext cx="3158836" cy="2568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almond-tree-branch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1409" y="1324998"/>
            <a:ext cx="3233822" cy="214351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172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5"/>
          <p:cNvSpPr txBox="1">
            <a:spLocks noGrp="1"/>
          </p:cNvSpPr>
          <p:nvPr>
            <p:ph type="body" idx="1"/>
          </p:nvPr>
        </p:nvSpPr>
        <p:spPr>
          <a:xfrm>
            <a:off x="457200" y="1365662"/>
            <a:ext cx="8534700" cy="476073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5400" indent="0">
              <a:lnSpc>
                <a:spcPct val="150000"/>
              </a:lnSpc>
              <a:buNone/>
            </a:pPr>
            <a:r>
              <a:rPr lang="en-US" altLang="zh-CN" sz="2800" b="1" baseline="30000" dirty="0"/>
              <a:t> </a:t>
            </a:r>
            <a:r>
              <a:rPr lang="zh-CN" altLang="en-US" sz="2800" b="1" dirty="0" smtClean="0">
                <a:latin typeface="SimHei"/>
                <a:ea typeface="SimHei"/>
                <a:cs typeface="SimHei"/>
              </a:rPr>
              <a:t>所以你当</a:t>
            </a:r>
            <a:r>
              <a:rPr lang="zh-CN" altLang="en-US" sz="2800" b="1" dirty="0" smtClean="0">
                <a:solidFill>
                  <a:srgbClr val="FF0000"/>
                </a:solidFill>
                <a:latin typeface="SimHei"/>
                <a:ea typeface="SimHei"/>
                <a:cs typeface="SimHei"/>
              </a:rPr>
              <a:t>束腰</a:t>
            </a:r>
            <a:r>
              <a:rPr lang="zh-CN" altLang="en-US" sz="2800" b="1" dirty="0" smtClean="0">
                <a:latin typeface="SimHei"/>
                <a:ea typeface="SimHei"/>
                <a:cs typeface="SimHei"/>
              </a:rPr>
              <a:t>，起来将我所吩咐你的一切话告诉他们；</a:t>
            </a:r>
            <a:r>
              <a:rPr lang="zh-CN" altLang="en-US" sz="2800" b="1" dirty="0" smtClean="0">
                <a:solidFill>
                  <a:srgbClr val="FF0000"/>
                </a:solidFill>
                <a:latin typeface="SimHei"/>
                <a:ea typeface="SimHei"/>
                <a:cs typeface="SimHei"/>
              </a:rPr>
              <a:t>不要因他们惊惶</a:t>
            </a:r>
            <a:r>
              <a:rPr lang="zh-CN" altLang="en-US" sz="2800" b="1" dirty="0" smtClean="0">
                <a:latin typeface="SimHei"/>
                <a:ea typeface="SimHei"/>
                <a:cs typeface="SimHei"/>
              </a:rPr>
              <a:t>，免得我使你在他们面前惊惶。看哪，我今日</a:t>
            </a:r>
            <a:r>
              <a:rPr lang="zh-CN" altLang="en-US" sz="2800" b="1" dirty="0" smtClean="0">
                <a:solidFill>
                  <a:srgbClr val="FF0000"/>
                </a:solidFill>
                <a:latin typeface="SimHei"/>
                <a:ea typeface="SimHei"/>
                <a:cs typeface="SimHei"/>
              </a:rPr>
              <a:t>使你成为坚城、铁柱、铜墙</a:t>
            </a:r>
            <a:r>
              <a:rPr lang="zh-CN" altLang="en-US" sz="2800" b="1" dirty="0" smtClean="0">
                <a:latin typeface="SimHei"/>
                <a:ea typeface="SimHei"/>
                <a:cs typeface="SimHei"/>
              </a:rPr>
              <a:t>，与全地和犹大的君王、首领、祭司，并地上的众民反对。他们要攻击你，却不能胜你；因为</a:t>
            </a:r>
            <a:r>
              <a:rPr lang="zh-CN" altLang="en-US" sz="2800" b="1" dirty="0" smtClean="0">
                <a:solidFill>
                  <a:srgbClr val="FF0000"/>
                </a:solidFill>
                <a:latin typeface="SimHei"/>
                <a:ea typeface="SimHei"/>
                <a:cs typeface="SimHei"/>
              </a:rPr>
              <a:t>我与你同在，要拯救你</a:t>
            </a:r>
            <a:r>
              <a:rPr lang="zh-CN" altLang="en-US" sz="2800" b="1" dirty="0" smtClean="0">
                <a:latin typeface="SimHei"/>
                <a:ea typeface="SimHei"/>
                <a:cs typeface="SimHei"/>
              </a:rPr>
              <a:t>。这是耶和华说的。</a:t>
            </a:r>
            <a:r>
              <a:rPr lang="en-US" altLang="zh-CN" sz="2800" b="1" dirty="0" smtClean="0">
                <a:solidFill>
                  <a:srgbClr val="808080"/>
                </a:solidFill>
                <a:latin typeface="SimHei"/>
                <a:ea typeface="SimHei"/>
                <a:cs typeface="SimHei"/>
                <a:sym typeface="SimHei"/>
              </a:rPr>
              <a:t>(</a:t>
            </a:r>
            <a:r>
              <a:rPr lang="zh-CN" altLang="en-US" sz="2800" b="1" dirty="0">
                <a:solidFill>
                  <a:srgbClr val="808080"/>
                </a:solidFill>
                <a:latin typeface="SimHei"/>
                <a:ea typeface="SimHei"/>
                <a:cs typeface="SimHei"/>
                <a:sym typeface="SimHei"/>
              </a:rPr>
              <a:t>耶</a:t>
            </a:r>
            <a:r>
              <a:rPr lang="en-US" altLang="zh-CN" sz="2800" b="1" dirty="0" smtClean="0">
                <a:solidFill>
                  <a:srgbClr val="808080"/>
                </a:solidFill>
                <a:latin typeface="SimHei"/>
                <a:ea typeface="SimHei"/>
                <a:cs typeface="SimHei"/>
                <a:sym typeface="SimHei"/>
              </a:rPr>
              <a:t>1:17-19)</a:t>
            </a:r>
            <a:endParaRPr lang="zh-CN" altLang="en-US" sz="2800" b="1" dirty="0">
              <a:solidFill>
                <a:srgbClr val="808080"/>
              </a:solidFill>
              <a:latin typeface="SimHei"/>
              <a:ea typeface="SimHei"/>
              <a:cs typeface="SimHei"/>
              <a:sym typeface="SimHei"/>
            </a:endParaRPr>
          </a:p>
          <a:p>
            <a:pPr marL="25400" indent="0">
              <a:buNone/>
            </a:pPr>
            <a:endParaRPr lang="zh-CN" altLang="en-US" sz="2400" b="1" dirty="0">
              <a:latin typeface="SimHei"/>
              <a:ea typeface="SimHei"/>
              <a:cs typeface="SimHei"/>
            </a:endParaRPr>
          </a:p>
          <a:p>
            <a:pPr marL="0" indent="0">
              <a:spcBef>
                <a:spcPts val="1400"/>
              </a:spcBef>
              <a:buNone/>
            </a:pPr>
            <a:endParaRPr dirty="0"/>
          </a:p>
        </p:txBody>
      </p:sp>
      <p:sp>
        <p:nvSpPr>
          <p:cNvPr id="239" name="Google Shape;239;p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 altLang="zh-CN"/>
              <a:t>15</a:t>
            </a:fld>
            <a:endParaRPr/>
          </a:p>
        </p:txBody>
      </p:sp>
      <p:sp>
        <p:nvSpPr>
          <p:cNvPr id="6" name="Rectangle 4" descr="red-marble"/>
          <p:cNvSpPr>
            <a:spLocks noChangeArrowheads="1"/>
          </p:cNvSpPr>
          <p:nvPr/>
        </p:nvSpPr>
        <p:spPr bwMode="auto">
          <a:xfrm>
            <a:off x="713674" y="392112"/>
            <a:ext cx="2159000" cy="658813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zh-TW" altLang="en-US" sz="2400" dirty="0">
                <a:solidFill>
                  <a:schemeClr val="bg1"/>
                </a:solidFill>
                <a:ea typeface="SimHei" pitchFamily="49" charset="-122"/>
              </a:rPr>
              <a:t>耶利米</a:t>
            </a:r>
          </a:p>
        </p:txBody>
      </p:sp>
    </p:spTree>
    <p:extLst>
      <p:ext uri="{BB962C8B-B14F-4D97-AF65-F5344CB8AC3E}">
        <p14:creationId xmlns:p14="http://schemas.microsoft.com/office/powerpoint/2010/main" val="295812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8"/>
          <p:cNvSpPr txBox="1">
            <a:spLocks noGrp="1"/>
          </p:cNvSpPr>
          <p:nvPr>
            <p:ph type="title"/>
          </p:nvPr>
        </p:nvSpPr>
        <p:spPr>
          <a:xfrm>
            <a:off x="225632" y="274638"/>
            <a:ext cx="8716488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zh-CN" altLang="en-US" sz="3200" b="1" dirty="0">
                <a:latin typeface="SimHei" panose="02010609060101010101" pitchFamily="49" charset="-122"/>
                <a:ea typeface="SimHei" panose="02010609060101010101" pitchFamily="49" charset="-122"/>
              </a:rPr>
              <a:t>第一篇信息（</a:t>
            </a:r>
            <a:r>
              <a:rPr lang="en-AU" sz="3200" b="1" dirty="0">
                <a:latin typeface="SimHei" panose="02010609060101010101" pitchFamily="49" charset="-122"/>
                <a:ea typeface="SimHei" panose="02010609060101010101" pitchFamily="49" charset="-122"/>
              </a:rPr>
              <a:t>2</a:t>
            </a:r>
            <a:r>
              <a:rPr lang="zh-CN" altLang="en-US" sz="3200" b="1" dirty="0"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en-AU" sz="3200" b="1" dirty="0">
                <a:latin typeface="SimHei" panose="02010609060101010101" pitchFamily="49" charset="-122"/>
                <a:ea typeface="SimHei" panose="02010609060101010101" pitchFamily="49" charset="-122"/>
              </a:rPr>
              <a:t>1-3</a:t>
            </a:r>
            <a:r>
              <a:rPr lang="zh-CN" altLang="en-US" sz="3200" b="1" dirty="0"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en-AU" sz="3200" b="1" dirty="0">
                <a:latin typeface="SimHei" panose="02010609060101010101" pitchFamily="49" charset="-122"/>
                <a:ea typeface="SimHei" panose="02010609060101010101" pitchFamily="49" charset="-122"/>
              </a:rPr>
              <a:t>5</a:t>
            </a:r>
            <a:r>
              <a:rPr lang="zh-CN" altLang="en-US" sz="3200" b="1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）</a:t>
            </a:r>
            <a:r>
              <a:rPr lang="zh-CN" altLang="en-US" sz="3200" b="1" dirty="0">
                <a:latin typeface="SimHei" panose="02010609060101010101" pitchFamily="49" charset="-122"/>
                <a:ea typeface="SimHei" panose="02010609060101010101" pitchFamily="49" charset="-122"/>
              </a:rPr>
              <a:t>破</a:t>
            </a:r>
            <a:r>
              <a:rPr lang="zh-CN" altLang="en-US" sz="3200" b="1" dirty="0" smtClean="0">
                <a:latin typeface="SimHei" panose="02010609060101010101" pitchFamily="49" charset="-122"/>
                <a:ea typeface="SimHei" panose="02010609060101010101" pitchFamily="49" charset="-122"/>
              </a:rPr>
              <a:t>裂不能存水的池</a:t>
            </a:r>
            <a:r>
              <a:rPr lang="zh-CN" altLang="en-US" sz="3200" b="1" dirty="0">
                <a:latin typeface="SimHei" panose="02010609060101010101" pitchFamily="49" charset="-122"/>
                <a:ea typeface="SimHei" panose="02010609060101010101" pitchFamily="49" charset="-122"/>
              </a:rPr>
              <a:t>子</a:t>
            </a:r>
            <a:endParaRPr lang="en-AU" sz="3200" b="1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263" name="Google Shape;263;p3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 altLang="zh-CN"/>
              <a:t>16</a:t>
            </a:fld>
            <a:endParaRPr/>
          </a:p>
        </p:txBody>
      </p:sp>
      <p:pic>
        <p:nvPicPr>
          <p:cNvPr id="3074" name="Picture 2" descr="Image result for 破裂不能存水的池子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76" y="1306842"/>
            <a:ext cx="5236832" cy="5236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758515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zh-CN" altLang="en-US" sz="2800" b="1" dirty="0">
                <a:latin typeface="SimHei" panose="02010609060101010101" pitchFamily="49" charset="-122"/>
                <a:ea typeface="SimHei" panose="02010609060101010101" pitchFamily="49" charset="-122"/>
              </a:rPr>
              <a:t>第一篇信息（</a:t>
            </a:r>
            <a:r>
              <a:rPr lang="en-AU" sz="2800" b="1" dirty="0">
                <a:latin typeface="SimHei" panose="02010609060101010101" pitchFamily="49" charset="-122"/>
                <a:ea typeface="SimHei" panose="02010609060101010101" pitchFamily="49" charset="-122"/>
              </a:rPr>
              <a:t>2</a:t>
            </a:r>
            <a:r>
              <a:rPr lang="zh-CN" altLang="en-US" sz="2800" b="1" dirty="0"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en-AU" sz="2800" b="1" dirty="0">
                <a:latin typeface="SimHei" panose="02010609060101010101" pitchFamily="49" charset="-122"/>
                <a:ea typeface="SimHei" panose="02010609060101010101" pitchFamily="49" charset="-122"/>
              </a:rPr>
              <a:t>1-3</a:t>
            </a:r>
            <a:r>
              <a:rPr lang="zh-CN" altLang="en-US" sz="2800" b="1" dirty="0"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en-AU" sz="2800" b="1" dirty="0">
                <a:latin typeface="SimHei" panose="02010609060101010101" pitchFamily="49" charset="-122"/>
                <a:ea typeface="SimHei" panose="02010609060101010101" pitchFamily="49" charset="-122"/>
              </a:rPr>
              <a:t>5</a:t>
            </a:r>
            <a:r>
              <a:rPr lang="zh-CN" altLang="en-US" sz="2800" b="1" dirty="0">
                <a:latin typeface="SimHei" panose="02010609060101010101" pitchFamily="49" charset="-122"/>
                <a:ea typeface="SimHei" panose="02010609060101010101" pitchFamily="49" charset="-122"/>
              </a:rPr>
              <a:t>）破裂不能存水的池子</a:t>
            </a:r>
            <a:endParaRPr lang="en-AU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262" name="Google Shape;262;p38"/>
          <p:cNvSpPr txBox="1">
            <a:spLocks noGrp="1"/>
          </p:cNvSpPr>
          <p:nvPr>
            <p:ph type="body" idx="1"/>
          </p:nvPr>
        </p:nvSpPr>
        <p:spPr>
          <a:xfrm>
            <a:off x="457200" y="1187532"/>
            <a:ext cx="8229600" cy="493876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  <a:sym typeface="Arial"/>
              </a:rPr>
              <a:t>时间：约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  <a:sym typeface="Arial"/>
              </a:rPr>
              <a:t>西</a:t>
            </a: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  <a:sym typeface="Arial"/>
              </a:rPr>
              <a:t>亚王年间</a:t>
            </a:r>
            <a:endParaRPr lang="en-US" altLang="zh-CN" sz="2800" dirty="0">
              <a:latin typeface="SimHei" panose="02010609060101010101" pitchFamily="49" charset="-122"/>
              <a:ea typeface="SimHei" panose="02010609060101010101" pitchFamily="49" charset="-122"/>
              <a:sym typeface="Arial"/>
            </a:endParaRPr>
          </a:p>
          <a:p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  <a:sym typeface="Arial"/>
              </a:rPr>
              <a:t>背景：以色列背弃幼年的恩爱，追随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  <a:sym typeface="Arial"/>
              </a:rPr>
              <a:t>虚</a:t>
            </a: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  <a:sym typeface="Arial"/>
              </a:rPr>
              <a:t>无的假神，神与之争辩 </a:t>
            </a:r>
            <a:endParaRPr lang="en-US" altLang="zh-CN" sz="2800" dirty="0" smtClean="0">
              <a:latin typeface="SimHei" panose="02010609060101010101" pitchFamily="49" charset="-122"/>
              <a:ea typeface="SimHei" panose="02010609060101010101" pitchFamily="49" charset="-122"/>
              <a:sym typeface="Arial"/>
            </a:endParaRPr>
          </a:p>
          <a:p>
            <a:pPr marL="25400" indent="0">
              <a:buNone/>
            </a:pPr>
            <a:endParaRPr lang="en-US" altLang="zh-CN" sz="2400" dirty="0" smtClean="0">
              <a:latin typeface="SimHe"/>
              <a:ea typeface="SimHei" panose="02010609060101010101" pitchFamily="49" charset="-122"/>
            </a:endParaRPr>
          </a:p>
          <a:p>
            <a:pPr marL="25400" indent="0">
              <a:buNone/>
            </a:pP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你去向耶路撒冷人的耳中喊叫说，耶和华如此说：你幼年的恩爱，婚姻的爱情，你怎样在旷野，在未曾耕种之地跟随我，我都记得。那时以色列归耶和华为圣，作为土产初熟的果子；凡吞吃他的必算为有罪，灾祸必临到他们。这是耶和华说的。</a:t>
            </a:r>
            <a:r>
              <a:rPr lang="zh-CN" altLang="en-US" sz="2800" b="1" dirty="0" smtClean="0">
                <a:solidFill>
                  <a:srgbClr val="808080"/>
                </a:solidFill>
                <a:latin typeface="SimHei"/>
                <a:ea typeface="SimHei"/>
                <a:cs typeface="SimHei"/>
              </a:rPr>
              <a:t>（</a:t>
            </a:r>
            <a:r>
              <a:rPr lang="zh-CN" altLang="en-US" sz="2800" b="1" dirty="0">
                <a:solidFill>
                  <a:srgbClr val="808080"/>
                </a:solidFill>
                <a:latin typeface="SimHei"/>
                <a:ea typeface="SimHei"/>
                <a:cs typeface="SimHei"/>
              </a:rPr>
              <a:t>耶</a:t>
            </a:r>
            <a:r>
              <a:rPr lang="en-AU" sz="2800" b="1" dirty="0">
                <a:solidFill>
                  <a:srgbClr val="808080"/>
                </a:solidFill>
                <a:latin typeface="SimHei"/>
                <a:ea typeface="SimHei"/>
                <a:cs typeface="SimHei"/>
              </a:rPr>
              <a:t>2</a:t>
            </a:r>
            <a:r>
              <a:rPr lang="zh-CN" altLang="en-US" sz="2800" b="1" dirty="0">
                <a:solidFill>
                  <a:srgbClr val="808080"/>
                </a:solidFill>
                <a:latin typeface="SimHei"/>
                <a:ea typeface="SimHei"/>
                <a:cs typeface="SimHei"/>
              </a:rPr>
              <a:t>：</a:t>
            </a:r>
            <a:r>
              <a:rPr lang="en-AU" sz="2800" b="1" dirty="0" smtClean="0">
                <a:solidFill>
                  <a:srgbClr val="808080"/>
                </a:solidFill>
                <a:latin typeface="SimHei"/>
                <a:ea typeface="SimHei"/>
                <a:cs typeface="SimHei"/>
              </a:rPr>
              <a:t>2</a:t>
            </a:r>
            <a:r>
              <a:rPr lang="en-US" altLang="zh-CN" sz="2800" b="1" dirty="0" smtClean="0">
                <a:solidFill>
                  <a:srgbClr val="808080"/>
                </a:solidFill>
                <a:latin typeface="SimHei"/>
                <a:ea typeface="SimHei"/>
                <a:cs typeface="SimHei"/>
              </a:rPr>
              <a:t>-3</a:t>
            </a:r>
            <a:r>
              <a:rPr lang="zh-CN" altLang="en-US" sz="2800" b="1" dirty="0" smtClean="0">
                <a:solidFill>
                  <a:srgbClr val="808080"/>
                </a:solidFill>
                <a:latin typeface="SimHei"/>
                <a:ea typeface="SimHei"/>
                <a:cs typeface="SimHei"/>
              </a:rPr>
              <a:t>）</a:t>
            </a:r>
            <a:r>
              <a:rPr lang="en-AU" sz="2800" b="1" dirty="0" smtClean="0">
                <a:solidFill>
                  <a:srgbClr val="808080"/>
                </a:solidFill>
                <a:latin typeface="SimHei"/>
                <a:ea typeface="SimHei"/>
                <a:cs typeface="SimHei"/>
              </a:rPr>
              <a:t> </a:t>
            </a:r>
            <a:endParaRPr lang="en-AU" altLang="zh-CN" sz="28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263" name="Google Shape;263;p3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 altLang="zh-CN"/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0603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758515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zh-CN" altLang="en-US" sz="2800" b="1" dirty="0">
                <a:latin typeface="SimHei" panose="02010609060101010101" pitchFamily="49" charset="-122"/>
                <a:ea typeface="SimHei" panose="02010609060101010101" pitchFamily="49" charset="-122"/>
              </a:rPr>
              <a:t>第一篇信息（</a:t>
            </a:r>
            <a:r>
              <a:rPr lang="en-AU" sz="2800" b="1" dirty="0">
                <a:latin typeface="SimHei" panose="02010609060101010101" pitchFamily="49" charset="-122"/>
                <a:ea typeface="SimHei" panose="02010609060101010101" pitchFamily="49" charset="-122"/>
              </a:rPr>
              <a:t>2</a:t>
            </a:r>
            <a:r>
              <a:rPr lang="zh-CN" altLang="en-US" sz="2800" b="1" dirty="0"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en-AU" sz="2800" b="1" dirty="0">
                <a:latin typeface="SimHei" panose="02010609060101010101" pitchFamily="49" charset="-122"/>
                <a:ea typeface="SimHei" panose="02010609060101010101" pitchFamily="49" charset="-122"/>
              </a:rPr>
              <a:t>1-3</a:t>
            </a:r>
            <a:r>
              <a:rPr lang="zh-CN" altLang="en-US" sz="2800" b="1" dirty="0"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en-AU" sz="2800" b="1" dirty="0">
                <a:latin typeface="SimHei" panose="02010609060101010101" pitchFamily="49" charset="-122"/>
                <a:ea typeface="SimHei" panose="02010609060101010101" pitchFamily="49" charset="-122"/>
              </a:rPr>
              <a:t>5</a:t>
            </a:r>
            <a:r>
              <a:rPr lang="zh-CN" altLang="en-US" sz="2800" b="1" dirty="0">
                <a:latin typeface="SimHei" panose="02010609060101010101" pitchFamily="49" charset="-122"/>
                <a:ea typeface="SimHei" panose="02010609060101010101" pitchFamily="49" charset="-122"/>
              </a:rPr>
              <a:t>）破裂不能存水的池子</a:t>
            </a:r>
            <a:endParaRPr lang="en-AU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262" name="Google Shape;262;p38"/>
          <p:cNvSpPr txBox="1">
            <a:spLocks noGrp="1"/>
          </p:cNvSpPr>
          <p:nvPr>
            <p:ph type="body" idx="1"/>
          </p:nvPr>
        </p:nvSpPr>
        <p:spPr>
          <a:xfrm>
            <a:off x="457200" y="1187532"/>
            <a:ext cx="8229600" cy="493876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神与百</a:t>
            </a: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姓争辩 </a:t>
            </a:r>
            <a:r>
              <a:rPr lang="en-US" altLang="zh-CN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- </a:t>
            </a: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两件恶事</a:t>
            </a:r>
            <a:endParaRPr lang="en-US" altLang="zh-CN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508000" lvl="1" indent="0">
              <a:buNone/>
            </a:pPr>
            <a:endParaRPr lang="en-US" altLang="zh-CN" sz="2400" dirty="0">
              <a:latin typeface="SimHe"/>
              <a:ea typeface="SimHei" panose="02010609060101010101" pitchFamily="49" charset="-122"/>
            </a:endParaRPr>
          </a:p>
          <a:p>
            <a:pPr marL="508000" lvl="1" indent="0">
              <a:lnSpc>
                <a:spcPct val="150000"/>
              </a:lnSpc>
              <a:buNone/>
            </a:pPr>
            <a:r>
              <a:rPr lang="zh-CN" altLang="en-US" dirty="0" smtClean="0">
                <a:latin typeface="SimHe"/>
                <a:ea typeface="SimHei" panose="02010609060101010101" pitchFamily="49" charset="-122"/>
              </a:rPr>
              <a:t>岂有一国换了他的神吗？其实这不是神！但我的百姓将他们的荣耀换了那无益的神。诸天哪，要因此惊奇，极其恐慌，甚为凄凉！这是耶和华说的。</a:t>
            </a:r>
            <a:r>
              <a:rPr lang="zh-CN" altLang="en-US" b="1" dirty="0" smtClean="0">
                <a:solidFill>
                  <a:srgbClr val="FF0000"/>
                </a:solidFill>
                <a:latin typeface="SimHe"/>
                <a:ea typeface="SimHei" panose="02010609060101010101" pitchFamily="49" charset="-122"/>
              </a:rPr>
              <a:t>因为我的百姓做了两件恶事，就是离弃我这活水的泉源，为自己凿出池子，是破裂不能存水的池子。</a:t>
            </a:r>
            <a:r>
              <a:rPr lang="zh-CN" altLang="en-US" b="1" dirty="0" smtClean="0">
                <a:solidFill>
                  <a:srgbClr val="808080"/>
                </a:solidFill>
                <a:latin typeface="SimHei"/>
                <a:ea typeface="SimHei"/>
                <a:cs typeface="SimHei"/>
              </a:rPr>
              <a:t>（</a:t>
            </a:r>
            <a:r>
              <a:rPr lang="zh-CN" altLang="en-US" b="1" dirty="0">
                <a:solidFill>
                  <a:srgbClr val="808080"/>
                </a:solidFill>
                <a:latin typeface="SimHei"/>
                <a:ea typeface="SimHei"/>
                <a:cs typeface="SimHei"/>
              </a:rPr>
              <a:t>耶</a:t>
            </a:r>
            <a:r>
              <a:rPr lang="en-AU" b="1" dirty="0">
                <a:solidFill>
                  <a:srgbClr val="808080"/>
                </a:solidFill>
                <a:latin typeface="SimHei"/>
                <a:ea typeface="SimHei"/>
                <a:cs typeface="SimHei"/>
              </a:rPr>
              <a:t>2</a:t>
            </a:r>
            <a:r>
              <a:rPr lang="zh-CN" altLang="en-US" b="1" dirty="0">
                <a:solidFill>
                  <a:srgbClr val="808080"/>
                </a:solidFill>
                <a:latin typeface="SimHei"/>
                <a:ea typeface="SimHei"/>
                <a:cs typeface="SimHei"/>
              </a:rPr>
              <a:t>：</a:t>
            </a:r>
            <a:r>
              <a:rPr lang="en-AU" b="1" dirty="0">
                <a:solidFill>
                  <a:srgbClr val="808080"/>
                </a:solidFill>
                <a:latin typeface="SimHei"/>
                <a:ea typeface="SimHei"/>
                <a:cs typeface="SimHei"/>
              </a:rPr>
              <a:t>11-13</a:t>
            </a:r>
            <a:r>
              <a:rPr lang="zh-CN" altLang="en-US" b="1" dirty="0">
                <a:solidFill>
                  <a:srgbClr val="808080"/>
                </a:solidFill>
                <a:latin typeface="SimHei"/>
                <a:ea typeface="SimHei"/>
                <a:cs typeface="SimHei"/>
              </a:rPr>
              <a:t>）</a:t>
            </a:r>
            <a:r>
              <a:rPr lang="en-AU" b="1" dirty="0">
                <a:solidFill>
                  <a:srgbClr val="808080"/>
                </a:solidFill>
                <a:latin typeface="SimHei"/>
                <a:ea typeface="SimHei"/>
                <a:cs typeface="SimHei"/>
              </a:rPr>
              <a:t> </a:t>
            </a:r>
            <a:endParaRPr lang="en-US" altLang="zh-CN" b="1" dirty="0">
              <a:solidFill>
                <a:srgbClr val="808080"/>
              </a:solidFill>
              <a:latin typeface="SimHei"/>
              <a:ea typeface="SimHei"/>
              <a:cs typeface="SimHei"/>
            </a:endParaRPr>
          </a:p>
          <a:p>
            <a:pPr marL="508000" lvl="1" indent="0">
              <a:buNone/>
            </a:pPr>
            <a:endParaRPr lang="en-US" altLang="zh-CN" sz="2000" b="1" dirty="0" smtClean="0">
              <a:solidFill>
                <a:srgbClr val="FF0000"/>
              </a:solidFill>
              <a:latin typeface="SimHe"/>
              <a:ea typeface="SimHei" panose="02010609060101010101" pitchFamily="49" charset="-122"/>
            </a:endParaRPr>
          </a:p>
        </p:txBody>
      </p:sp>
      <p:sp>
        <p:nvSpPr>
          <p:cNvPr id="263" name="Google Shape;263;p3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 altLang="zh-CN"/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8632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8"/>
          <p:cNvSpPr txBox="1">
            <a:spLocks noGrp="1"/>
          </p:cNvSpPr>
          <p:nvPr>
            <p:ph type="title"/>
          </p:nvPr>
        </p:nvSpPr>
        <p:spPr>
          <a:xfrm>
            <a:off x="154379" y="274638"/>
            <a:ext cx="8728363" cy="758515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zh-CN" altLang="en-US" sz="3200" b="1" dirty="0">
                <a:latin typeface="SimHei" panose="02010609060101010101" pitchFamily="49" charset="-122"/>
                <a:ea typeface="SimHei" panose="02010609060101010101" pitchFamily="49" charset="-122"/>
              </a:rPr>
              <a:t>第一篇信息（</a:t>
            </a:r>
            <a:r>
              <a:rPr lang="en-AU" sz="3200" b="1" dirty="0">
                <a:latin typeface="SimHei" panose="02010609060101010101" pitchFamily="49" charset="-122"/>
                <a:ea typeface="SimHei" panose="02010609060101010101" pitchFamily="49" charset="-122"/>
              </a:rPr>
              <a:t>2</a:t>
            </a:r>
            <a:r>
              <a:rPr lang="zh-CN" altLang="en-US" sz="3200" b="1" dirty="0"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en-AU" sz="3200" b="1" dirty="0">
                <a:latin typeface="SimHei" panose="02010609060101010101" pitchFamily="49" charset="-122"/>
                <a:ea typeface="SimHei" panose="02010609060101010101" pitchFamily="49" charset="-122"/>
              </a:rPr>
              <a:t>1-3</a:t>
            </a:r>
            <a:r>
              <a:rPr lang="zh-CN" altLang="en-US" sz="3200" b="1" dirty="0"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en-AU" sz="3200" b="1" dirty="0">
                <a:latin typeface="SimHei" panose="02010609060101010101" pitchFamily="49" charset="-122"/>
                <a:ea typeface="SimHei" panose="02010609060101010101" pitchFamily="49" charset="-122"/>
              </a:rPr>
              <a:t>5</a:t>
            </a:r>
            <a:r>
              <a:rPr lang="zh-CN" altLang="en-US" sz="3200" b="1" dirty="0">
                <a:latin typeface="SimHei" panose="02010609060101010101" pitchFamily="49" charset="-122"/>
                <a:ea typeface="SimHei" panose="02010609060101010101" pitchFamily="49" charset="-122"/>
              </a:rPr>
              <a:t>）破裂不能存水的池子</a:t>
            </a:r>
            <a:endParaRPr lang="en-AU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262" name="Google Shape;262;p38"/>
          <p:cNvSpPr txBox="1">
            <a:spLocks noGrp="1"/>
          </p:cNvSpPr>
          <p:nvPr>
            <p:ph type="body" idx="1"/>
          </p:nvPr>
        </p:nvSpPr>
        <p:spPr>
          <a:xfrm>
            <a:off x="457200" y="1187531"/>
            <a:ext cx="8271164" cy="513014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神与百</a:t>
            </a: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姓争辩 </a:t>
            </a:r>
            <a:r>
              <a:rPr lang="en-US" altLang="zh-CN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– </a:t>
            </a: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百姓的罪恶本性 </a:t>
            </a:r>
            <a:endParaRPr lang="en-US" altLang="zh-CN" sz="28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>
              <a:lnSpc>
                <a:spcPct val="150000"/>
              </a:lnSpc>
            </a:pP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不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行神的道：</a:t>
            </a:r>
            <a:r>
              <a:rPr lang="zh-CN" altLang="en-US" sz="2400" dirty="0" smtClean="0">
                <a:latin typeface="SimHe"/>
                <a:ea typeface="SimHei" panose="02010609060101010101" pitchFamily="49" charset="-122"/>
              </a:rPr>
              <a:t>上等的葡萄树，全然是真种子；你怎麽向我变为外邦葡萄树的坏枝 呢？</a:t>
            </a:r>
            <a:endParaRPr lang="en-US" altLang="zh-CN" sz="24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>
              <a:lnSpc>
                <a:spcPct val="150000"/>
              </a:lnSpc>
            </a:pP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洗不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净的罪：</a:t>
            </a:r>
            <a:r>
              <a:rPr lang="zh-CN" altLang="en-US" sz="2400" dirty="0" smtClean="0">
                <a:latin typeface="SimHe"/>
                <a:ea typeface="SimHei" panose="02010609060101010101" pitchFamily="49" charset="-122"/>
              </a:rPr>
              <a:t>你虽用硷、多用肥皂洗濯，你罪孽的痕迹仍然在我面前显出。 </a:t>
            </a:r>
            <a:endParaRPr lang="en-US" altLang="zh-CN" sz="24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>
              <a:lnSpc>
                <a:spcPct val="150000"/>
              </a:lnSpc>
            </a:pP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不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变的本性：</a:t>
            </a:r>
            <a:r>
              <a:rPr lang="zh-CN" altLang="en-US" sz="2400" dirty="0" smtClean="0">
                <a:latin typeface="SimHe"/>
                <a:ea typeface="SimHei" panose="02010609060101010101" pitchFamily="49" charset="-122"/>
              </a:rPr>
              <a:t>快行的独峰驼，狂奔乱走。野驴惯在旷野，欲心发动就吸风</a:t>
            </a:r>
            <a:endParaRPr lang="en-US" altLang="zh-CN" sz="2400" dirty="0" smtClean="0">
              <a:latin typeface="SimHe"/>
              <a:ea typeface="SimHei" panose="02010609060101010101" pitchFamily="49" charset="-122"/>
            </a:endParaRPr>
          </a:p>
          <a:p>
            <a:pPr lvl="1">
              <a:lnSpc>
                <a:spcPct val="150000"/>
              </a:lnSpc>
            </a:pPr>
            <a:r>
              <a:rPr lang="zh-CN" altLang="en-US" sz="2400" dirty="0">
                <a:latin typeface="SimHe"/>
                <a:ea typeface="SimHei" panose="02010609060101010101" pitchFamily="49" charset="-122"/>
              </a:rPr>
              <a:t>愚</a:t>
            </a:r>
            <a:r>
              <a:rPr lang="zh-CN" altLang="en-US" sz="2400" dirty="0" smtClean="0">
                <a:latin typeface="SimHe"/>
                <a:ea typeface="SimHei" panose="02010609060101010101" pitchFamily="49" charset="-122"/>
              </a:rPr>
              <a:t>妄的百姓：认木石为父，</a:t>
            </a:r>
            <a:r>
              <a:rPr lang="zh-TW" altLang="en-US" sz="2400" dirty="0" smtClean="0">
                <a:latin typeface="SimHe"/>
                <a:ea typeface="SimHei" panose="02010609060101010101" pitchFamily="49" charset="-122"/>
              </a:rPr>
              <a:t>全</a:t>
            </a:r>
            <a:r>
              <a:rPr lang="zh-TW" altLang="en-US" sz="2400" dirty="0">
                <a:latin typeface="SimHe"/>
                <a:ea typeface="SimHei" panose="02010609060101010101" pitchFamily="49" charset="-122"/>
              </a:rPr>
              <a:t>然忘記</a:t>
            </a:r>
            <a:r>
              <a:rPr lang="zh-TW" altLang="en-US" sz="2400" dirty="0" smtClean="0">
                <a:latin typeface="SimHe"/>
                <a:ea typeface="SimHei" panose="02010609060101010101" pitchFamily="49" charset="-122"/>
              </a:rPr>
              <a:t>神</a:t>
            </a:r>
            <a:r>
              <a:rPr lang="zh-CN" altLang="en-US" sz="2400" dirty="0" smtClean="0">
                <a:latin typeface="SimHe"/>
                <a:ea typeface="SimHei" panose="02010609060101010101" pitchFamily="49" charset="-122"/>
              </a:rPr>
              <a:t>，</a:t>
            </a:r>
            <a:r>
              <a:rPr lang="zh-TW" altLang="en-US" sz="2400" dirty="0" smtClean="0">
                <a:latin typeface="SimHe"/>
                <a:ea typeface="SimHei" panose="02010609060101010101" pitchFamily="49" charset="-122"/>
              </a:rPr>
              <a:t>自</a:t>
            </a:r>
            <a:r>
              <a:rPr lang="zh-CN" altLang="en-US" sz="2400" dirty="0" smtClean="0">
                <a:latin typeface="SimHe"/>
                <a:ea typeface="SimHei" panose="02010609060101010101" pitchFamily="49" charset="-122"/>
              </a:rPr>
              <a:t>认</a:t>
            </a:r>
            <a:r>
              <a:rPr lang="zh-TW" altLang="en-US" sz="2400" dirty="0" smtClean="0">
                <a:latin typeface="SimHe"/>
                <a:ea typeface="SimHei" panose="02010609060101010101" pitchFamily="49" charset="-122"/>
              </a:rPr>
              <a:t>無辜</a:t>
            </a:r>
            <a:r>
              <a:rPr lang="zh-CN" altLang="en-US" sz="2400" dirty="0" smtClean="0">
                <a:latin typeface="SimHe"/>
                <a:ea typeface="SimHei" panose="02010609060101010101" pitchFamily="49" charset="-122"/>
              </a:rPr>
              <a:t> </a:t>
            </a:r>
            <a:endParaRPr lang="en-US" altLang="zh-CN" sz="24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25400" indent="0">
              <a:lnSpc>
                <a:spcPct val="150000"/>
              </a:lnSpc>
              <a:buNone/>
            </a:pPr>
            <a:endParaRPr lang="en-US" altLang="zh-CN" sz="2000" dirty="0" smtClean="0">
              <a:latin typeface="SimHe"/>
              <a:ea typeface="SimHei" panose="02010609060101010101" pitchFamily="49" charset="-122"/>
            </a:endParaRPr>
          </a:p>
        </p:txBody>
      </p:sp>
      <p:sp>
        <p:nvSpPr>
          <p:cNvPr id="263" name="Google Shape;263;p3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 altLang="zh-CN"/>
              <a:t>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24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先知</a:t>
            </a:r>
            <a:r>
              <a:rPr lang="zh-CN" altLang="en-US" sz="4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耶</a:t>
            </a:r>
            <a:r>
              <a:rPr lang="zh-CN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利</a:t>
            </a:r>
            <a:r>
              <a:rPr lang="zh-CN" altLang="en-US" sz="4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米</a:t>
            </a:r>
            <a:endParaRPr lang="en-AU" sz="40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389414"/>
            <a:ext cx="8473044" cy="473675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出生恶王时代，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辅</a:t>
            </a: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佐约西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亚，宗教改革，侍</a:t>
            </a: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奉</a:t>
            </a:r>
            <a:r>
              <a:rPr lang="en-US" altLang="zh-CN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40</a:t>
            </a: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年</a:t>
            </a:r>
            <a:endParaRPr lang="en-US" altLang="zh-CN" sz="28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耶利米名字的含义：神必拔出，神必建立</a:t>
            </a:r>
            <a:endParaRPr lang="en-US" altLang="zh-CN" sz="28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祭司先知，双重角色，内外受煎，撕裂之痛</a:t>
            </a:r>
            <a:endParaRPr lang="en-US" altLang="zh-CN" sz="28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一</a:t>
            </a: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生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孤苦</a:t>
            </a: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磨难，被神约束限制，被人陷害逼迫，坚城铁柱铜墙</a:t>
            </a:r>
            <a:endParaRPr lang="en-US" altLang="zh-CN" sz="28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spcAft>
                <a:spcPct val="30000"/>
              </a:spcAft>
            </a:pPr>
            <a:r>
              <a:rPr lang="zh-CN" altLang="en-US" sz="2800" dirty="0">
                <a:ea typeface="SimHei" pitchFamily="49" charset="-122"/>
              </a:rPr>
              <a:t>流泪的先</a:t>
            </a:r>
            <a:r>
              <a:rPr lang="zh-CN" altLang="en-US" sz="2800" dirty="0" smtClean="0">
                <a:ea typeface="SimHei" pitchFamily="49" charset="-122"/>
              </a:rPr>
              <a:t>知，哭</a:t>
            </a:r>
            <a:r>
              <a:rPr lang="zh-CN" altLang="en-US" sz="2800" dirty="0">
                <a:ea typeface="SimHei" pitchFamily="49" charset="-122"/>
              </a:rPr>
              <a:t>泣的先</a:t>
            </a:r>
            <a:r>
              <a:rPr lang="zh-CN" altLang="en-US" sz="2800" dirty="0" smtClean="0">
                <a:ea typeface="SimHei" pitchFamily="49" charset="-122"/>
              </a:rPr>
              <a:t>知，受</a:t>
            </a:r>
            <a:r>
              <a:rPr lang="zh-CN" altLang="en-US" sz="2800" dirty="0">
                <a:ea typeface="SimHei" pitchFamily="49" charset="-122"/>
              </a:rPr>
              <a:t>苦的先</a:t>
            </a:r>
            <a:r>
              <a:rPr lang="zh-CN" altLang="en-US" sz="2800" dirty="0" smtClean="0">
                <a:ea typeface="SimHei" pitchFamily="49" charset="-122"/>
              </a:rPr>
              <a:t>知，黑</a:t>
            </a:r>
            <a:r>
              <a:rPr lang="zh-CN" altLang="en-US" sz="2800" dirty="0">
                <a:ea typeface="SimHei" pitchFamily="49" charset="-122"/>
              </a:rPr>
              <a:t>夜的先</a:t>
            </a:r>
            <a:r>
              <a:rPr lang="zh-CN" altLang="en-US" sz="2800" dirty="0" smtClean="0">
                <a:ea typeface="SimHei" pitchFamily="49" charset="-122"/>
              </a:rPr>
              <a:t>知，列</a:t>
            </a:r>
            <a:r>
              <a:rPr lang="zh-CN" altLang="en-US" sz="2800" dirty="0">
                <a:ea typeface="SimHei" pitchFamily="49" charset="-122"/>
              </a:rPr>
              <a:t>国的先</a:t>
            </a:r>
            <a:r>
              <a:rPr lang="zh-CN" altLang="en-US" sz="2800" dirty="0" smtClean="0">
                <a:ea typeface="SimHei" pitchFamily="49" charset="-122"/>
              </a:rPr>
              <a:t>知，爱的先知</a:t>
            </a:r>
            <a:endParaRPr lang="en-US" altLang="zh-CN" sz="2800" dirty="0">
              <a:ea typeface="SimHei" pitchFamily="49" charset="-122"/>
            </a:endParaRPr>
          </a:p>
          <a:p>
            <a:pPr>
              <a:lnSpc>
                <a:spcPct val="150000"/>
              </a:lnSpc>
            </a:pPr>
            <a:endParaRPr lang="en-US" altLang="zh-CN" sz="28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endParaRPr lang="en-AU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 smtClean="0"/>
              <a:t>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7337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8"/>
          <p:cNvSpPr txBox="1">
            <a:spLocks noGrp="1"/>
          </p:cNvSpPr>
          <p:nvPr>
            <p:ph type="title"/>
          </p:nvPr>
        </p:nvSpPr>
        <p:spPr>
          <a:xfrm>
            <a:off x="308758" y="274638"/>
            <a:ext cx="858586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zh-CN" altLang="en-US" sz="3200" b="1" dirty="0">
                <a:latin typeface="SimHei" panose="02010609060101010101" pitchFamily="49" charset="-122"/>
                <a:ea typeface="SimHei" panose="02010609060101010101" pitchFamily="49" charset="-122"/>
              </a:rPr>
              <a:t>第一篇信息（</a:t>
            </a:r>
            <a:r>
              <a:rPr lang="en-AU" sz="3200" b="1" dirty="0">
                <a:latin typeface="SimHei" panose="02010609060101010101" pitchFamily="49" charset="-122"/>
                <a:ea typeface="SimHei" panose="02010609060101010101" pitchFamily="49" charset="-122"/>
              </a:rPr>
              <a:t>2</a:t>
            </a:r>
            <a:r>
              <a:rPr lang="zh-CN" altLang="en-US" sz="3200" b="1" dirty="0"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en-AU" sz="3200" b="1" dirty="0">
                <a:latin typeface="SimHei" panose="02010609060101010101" pitchFamily="49" charset="-122"/>
                <a:ea typeface="SimHei" panose="02010609060101010101" pitchFamily="49" charset="-122"/>
              </a:rPr>
              <a:t>1-3</a:t>
            </a:r>
            <a:r>
              <a:rPr lang="zh-CN" altLang="en-US" sz="3200" b="1" dirty="0"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en-AU" sz="3200" b="1" dirty="0">
                <a:latin typeface="SimHei" panose="02010609060101010101" pitchFamily="49" charset="-122"/>
                <a:ea typeface="SimHei" panose="02010609060101010101" pitchFamily="49" charset="-122"/>
              </a:rPr>
              <a:t>5</a:t>
            </a:r>
            <a:r>
              <a:rPr lang="zh-CN" altLang="en-US" sz="3200" b="1" dirty="0">
                <a:latin typeface="SimHei" panose="02010609060101010101" pitchFamily="49" charset="-122"/>
                <a:ea typeface="SimHei" panose="02010609060101010101" pitchFamily="49" charset="-122"/>
              </a:rPr>
              <a:t>）破裂不能存水的池子</a:t>
            </a:r>
            <a:endParaRPr lang="en-AU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97823" y="1588325"/>
            <a:ext cx="8229600" cy="4525963"/>
          </a:xfrm>
          <a:noFill/>
          <a:ln w="12700">
            <a:solidFill>
              <a:schemeClr val="tx1"/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5400" indent="0">
              <a:lnSpc>
                <a:spcPct val="150000"/>
              </a:lnSpc>
              <a:buNone/>
            </a:pP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你为自己做的神在哪里呢？你遭患难的时候，叫他们起来拯救你罢！犹大啊，你神的数目与你城的数目相等。（耶</a:t>
            </a:r>
            <a:r>
              <a:rPr lang="en-US" altLang="zh-CN" sz="2800" dirty="0">
                <a:latin typeface="SimHei" panose="02010609060101010101" pitchFamily="49" charset="-122"/>
                <a:ea typeface="SimHei" panose="02010609060101010101" pitchFamily="49" charset="-122"/>
              </a:rPr>
              <a:t>2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en-US" altLang="zh-CN" sz="2800" dirty="0">
                <a:latin typeface="SimHei" panose="02010609060101010101" pitchFamily="49" charset="-122"/>
                <a:ea typeface="SimHei" panose="02010609060101010101" pitchFamily="49" charset="-122"/>
              </a:rPr>
              <a:t>28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）</a:t>
            </a:r>
            <a:endParaRPr lang="en-US" altLang="zh-CN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25400" indent="0">
              <a:lnSpc>
                <a:spcPct val="150000"/>
              </a:lnSpc>
              <a:buNone/>
            </a:pPr>
            <a:endParaRPr lang="en-US" altLang="zh-CN" sz="24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25400" indent="0">
              <a:lnSpc>
                <a:spcPct val="150000"/>
              </a:lnSpc>
              <a:buNone/>
            </a:pPr>
            <a:r>
              <a:rPr lang="en-US" altLang="zh-CN" sz="2800" dirty="0">
                <a:latin typeface="SimHei" panose="02010609060101010101" pitchFamily="49" charset="-122"/>
                <a:ea typeface="SimHei" panose="02010609060101010101" pitchFamily="49" charset="-122"/>
              </a:rPr>
              <a:t> 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处女岂能忘记他的妆饰呢？新妇岂能忘记他的美衣呢？我的百姓却忘记了我无数的日子！（耶</a:t>
            </a:r>
            <a:r>
              <a:rPr lang="en-US" altLang="zh-CN" sz="2800" dirty="0">
                <a:latin typeface="SimHei" panose="02010609060101010101" pitchFamily="49" charset="-122"/>
                <a:ea typeface="SimHei" panose="02010609060101010101" pitchFamily="49" charset="-122"/>
              </a:rPr>
              <a:t>2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en-US" altLang="zh-CN" sz="2800" dirty="0">
                <a:latin typeface="SimHei" panose="02010609060101010101" pitchFamily="49" charset="-122"/>
                <a:ea typeface="SimHei" panose="02010609060101010101" pitchFamily="49" charset="-122"/>
              </a:rPr>
              <a:t>32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）</a:t>
            </a:r>
            <a:endParaRPr lang="en-AU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263" name="Google Shape;263;p3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 altLang="zh-CN"/>
              <a:t>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2976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8"/>
          <p:cNvSpPr txBox="1">
            <a:spLocks noGrp="1"/>
          </p:cNvSpPr>
          <p:nvPr>
            <p:ph type="title"/>
          </p:nvPr>
        </p:nvSpPr>
        <p:spPr>
          <a:xfrm>
            <a:off x="308758" y="274638"/>
            <a:ext cx="858586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zh-CN" altLang="en-US" sz="3200" b="1" dirty="0">
                <a:latin typeface="SimHei" panose="02010609060101010101" pitchFamily="49" charset="-122"/>
                <a:ea typeface="SimHei" panose="02010609060101010101" pitchFamily="49" charset="-122"/>
              </a:rPr>
              <a:t>第一篇信息（</a:t>
            </a:r>
            <a:r>
              <a:rPr lang="en-AU" sz="3200" b="1" dirty="0">
                <a:latin typeface="SimHei" panose="02010609060101010101" pitchFamily="49" charset="-122"/>
                <a:ea typeface="SimHei" panose="02010609060101010101" pitchFamily="49" charset="-122"/>
              </a:rPr>
              <a:t>2</a:t>
            </a:r>
            <a:r>
              <a:rPr lang="zh-CN" altLang="en-US" sz="3200" b="1" dirty="0"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en-AU" sz="3200" b="1" dirty="0">
                <a:latin typeface="SimHei" panose="02010609060101010101" pitchFamily="49" charset="-122"/>
                <a:ea typeface="SimHei" panose="02010609060101010101" pitchFamily="49" charset="-122"/>
              </a:rPr>
              <a:t>1-3</a:t>
            </a:r>
            <a:r>
              <a:rPr lang="zh-CN" altLang="en-US" sz="3200" b="1" dirty="0"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en-AU" sz="3200" b="1" dirty="0">
                <a:latin typeface="SimHei" panose="02010609060101010101" pitchFamily="49" charset="-122"/>
                <a:ea typeface="SimHei" panose="02010609060101010101" pitchFamily="49" charset="-122"/>
              </a:rPr>
              <a:t>5</a:t>
            </a:r>
            <a:r>
              <a:rPr lang="zh-CN" altLang="en-US" sz="3200" b="1" dirty="0">
                <a:latin typeface="SimHei" panose="02010609060101010101" pitchFamily="49" charset="-122"/>
                <a:ea typeface="SimHei" panose="02010609060101010101" pitchFamily="49" charset="-122"/>
              </a:rPr>
              <a:t>）破裂不能存水的池子</a:t>
            </a:r>
            <a:endParaRPr lang="en-AU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>
                <a:latin typeface="SimHei" panose="02010609060101010101" pitchFamily="49" charset="-122"/>
                <a:ea typeface="SimHei" panose="02010609060101010101" pitchFamily="49" charset="-122"/>
              </a:rPr>
              <a:t>被休的妻子还可以归回</a:t>
            </a:r>
            <a:endParaRPr lang="en-US" altLang="zh-CN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endParaRPr lang="en-US" altLang="zh-CN" sz="28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25400" indent="0">
              <a:lnSpc>
                <a:spcPct val="150000"/>
              </a:lnSpc>
              <a:buNone/>
            </a:pP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人若休妻，妻离他而去，作了别人的妻，前夫岂能再收回他来？若收回他来，那地岂不是大大玷污了麽？但你和许多亲爱的行邪淫，</a:t>
            </a:r>
            <a:r>
              <a:rPr lang="zh-CN" altLang="en-US" sz="2800" b="1" dirty="0" smtClean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还可以归向我</a:t>
            </a: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。这是耶和华说的</a:t>
            </a:r>
            <a:r>
              <a:rPr lang="zh-CN" altLang="en-US" sz="2800" b="1" dirty="0" smtClean="0">
                <a:solidFill>
                  <a:srgbClr val="808080"/>
                </a:solidFill>
                <a:latin typeface="SimHei"/>
                <a:ea typeface="SimHei"/>
              </a:rPr>
              <a:t>。</a:t>
            </a:r>
            <a:r>
              <a:rPr lang="zh-CN" altLang="en-US" sz="2800" b="1" dirty="0" smtClean="0">
                <a:solidFill>
                  <a:srgbClr val="808080"/>
                </a:solidFill>
                <a:latin typeface="SimHei"/>
                <a:ea typeface="SimHei"/>
                <a:cs typeface="SimHei"/>
              </a:rPr>
              <a:t>（耶 </a:t>
            </a:r>
            <a:r>
              <a:rPr lang="en-US" altLang="zh-CN" sz="2800" b="1" dirty="0" smtClean="0">
                <a:solidFill>
                  <a:srgbClr val="808080"/>
                </a:solidFill>
                <a:latin typeface="SimHei"/>
                <a:ea typeface="SimHei"/>
                <a:cs typeface="SimHei"/>
              </a:rPr>
              <a:t>3</a:t>
            </a:r>
            <a:r>
              <a:rPr lang="zh-CN" altLang="en-US" sz="2800" b="1" dirty="0" smtClean="0">
                <a:solidFill>
                  <a:srgbClr val="808080"/>
                </a:solidFill>
                <a:latin typeface="SimHei"/>
                <a:ea typeface="SimHei"/>
                <a:cs typeface="SimHei"/>
              </a:rPr>
              <a:t>：</a:t>
            </a:r>
            <a:r>
              <a:rPr lang="en-US" altLang="zh-CN" sz="2800" b="1" dirty="0">
                <a:solidFill>
                  <a:srgbClr val="808080"/>
                </a:solidFill>
                <a:latin typeface="SimHei"/>
                <a:ea typeface="SimHei"/>
                <a:cs typeface="SimHei"/>
              </a:rPr>
              <a:t>1</a:t>
            </a:r>
            <a:r>
              <a:rPr lang="zh-CN" altLang="en-US" sz="2800" b="1" dirty="0" smtClean="0">
                <a:solidFill>
                  <a:srgbClr val="808080"/>
                </a:solidFill>
                <a:latin typeface="SimHei"/>
                <a:ea typeface="SimHei"/>
                <a:cs typeface="SimHei"/>
              </a:rPr>
              <a:t>）</a:t>
            </a:r>
            <a:endParaRPr lang="en-US" altLang="zh-CN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25400" indent="0">
              <a:lnSpc>
                <a:spcPct val="150000"/>
              </a:lnSpc>
              <a:buNone/>
            </a:pP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endParaRPr lang="en-US" altLang="zh-CN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263" name="Google Shape;263;p3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 altLang="zh-CN"/>
              <a:t>21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1109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4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zh-CN" altLang="en-US" sz="3200" b="1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第二篇</a:t>
            </a:r>
            <a:r>
              <a:rPr lang="zh-CN" altLang="en-US" sz="3200" b="1" dirty="0">
                <a:latin typeface="SimHei" panose="02010609060101010101" pitchFamily="49" charset="-122"/>
                <a:ea typeface="SimHei" panose="02010609060101010101" pitchFamily="49" charset="-122"/>
              </a:rPr>
              <a:t>信息</a:t>
            </a:r>
            <a:r>
              <a:rPr lang="zh-CN" altLang="en-US" sz="3200" b="1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（</a:t>
            </a:r>
            <a:r>
              <a:rPr lang="en-US" altLang="zh-CN" sz="3200" b="1" dirty="0" smtClean="0">
                <a:latin typeface="SimHei" panose="02010609060101010101" pitchFamily="49" charset="-122"/>
                <a:ea typeface="SimHei" panose="02010609060101010101" pitchFamily="49" charset="-122"/>
              </a:rPr>
              <a:t>3</a:t>
            </a:r>
            <a:r>
              <a:rPr lang="zh-CN" altLang="en-US" sz="3200" b="1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en-US" altLang="zh-CN" sz="3200" b="1" dirty="0" smtClean="0">
                <a:latin typeface="SimHei" panose="02010609060101010101" pitchFamily="49" charset="-122"/>
                <a:ea typeface="SimHei" panose="02010609060101010101" pitchFamily="49" charset="-122"/>
              </a:rPr>
              <a:t>6-6</a:t>
            </a:r>
            <a:r>
              <a:rPr lang="zh-CN" altLang="en-US" sz="3200" b="1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章）背道的儿女回来吧</a:t>
            </a:r>
            <a:endParaRPr sz="3200" b="1" dirty="0"/>
          </a:p>
        </p:txBody>
      </p:sp>
      <p:sp>
        <p:nvSpPr>
          <p:cNvPr id="278" name="Google Shape;278;p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  <a:sym typeface="Arial"/>
              </a:rPr>
              <a:t>时间</a:t>
            </a: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  <a:sym typeface="Arial"/>
              </a:rPr>
              <a:t>：约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  <a:sym typeface="Arial"/>
              </a:rPr>
              <a:t>西亚</a:t>
            </a: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  <a:sym typeface="Arial"/>
              </a:rPr>
              <a:t>王年间</a:t>
            </a:r>
            <a:endParaRPr lang="en-US" altLang="zh-CN" sz="2800" dirty="0">
              <a:latin typeface="SimHei" panose="02010609060101010101" pitchFamily="49" charset="-122"/>
              <a:ea typeface="SimHei" panose="02010609060101010101" pitchFamily="49" charset="-122"/>
              <a:sym typeface="Arial"/>
            </a:endParaRPr>
          </a:p>
          <a:p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  <a:sym typeface="Arial"/>
              </a:rPr>
              <a:t>背景：背道的以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  <a:sym typeface="Arial"/>
              </a:rPr>
              <a:t>色</a:t>
            </a: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  <a:sym typeface="Arial"/>
              </a:rPr>
              <a:t>列行淫被休，奸诈的妹妹犹大“假意归我”</a:t>
            </a:r>
            <a:endParaRPr lang="en-US" altLang="zh-CN" sz="2800" dirty="0" smtClean="0">
              <a:latin typeface="SimHei" panose="02010609060101010101" pitchFamily="49" charset="-122"/>
              <a:ea typeface="SimHei" panose="02010609060101010101" pitchFamily="49" charset="-122"/>
              <a:sym typeface="Arial"/>
            </a:endParaRPr>
          </a:p>
          <a:p>
            <a:pPr marL="50800" indent="0">
              <a:buNone/>
            </a:pPr>
            <a:endParaRPr lang="en-US" altLang="zh-CN" sz="24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50800" indent="0">
              <a:buNone/>
            </a:pP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耶和华说：背道的以色列啊，回来吧！我必不怒目看你们；</a:t>
            </a:r>
            <a:endParaRPr lang="en-US" altLang="zh-CN" sz="24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50800" indent="0">
              <a:lnSpc>
                <a:spcPct val="150000"/>
              </a:lnSpc>
              <a:buNone/>
            </a:pP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背道的儿女啊，回来吧！因为我作你们的丈夫</a:t>
            </a:r>
            <a:r>
              <a:rPr lang="en-US" altLang="zh-CN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…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带到锡安。</a:t>
            </a:r>
            <a:endParaRPr lang="en-US" altLang="zh-CN" sz="24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50800" indent="0">
              <a:lnSpc>
                <a:spcPct val="150000"/>
              </a:lnSpc>
              <a:buNone/>
            </a:pP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你们这背道的儿女啊，回来吧！我要医治你们背道的病。</a:t>
            </a:r>
            <a:endParaRPr lang="en-US" altLang="zh-CN" sz="24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50800" indent="0">
              <a:lnSpc>
                <a:spcPct val="150000"/>
              </a:lnSpc>
              <a:buNone/>
            </a:pPr>
            <a:r>
              <a:rPr lang="zh-CN" altLang="en-US" sz="2400" b="1" dirty="0" smtClean="0">
                <a:solidFill>
                  <a:srgbClr val="808080"/>
                </a:solidFill>
                <a:latin typeface="SimHei"/>
                <a:ea typeface="SimHei"/>
                <a:cs typeface="SimHei"/>
              </a:rPr>
              <a:t>（</a:t>
            </a:r>
            <a:r>
              <a:rPr lang="zh-CN" altLang="en-US" sz="2400" b="1" dirty="0">
                <a:solidFill>
                  <a:srgbClr val="808080"/>
                </a:solidFill>
                <a:latin typeface="SimHei"/>
                <a:ea typeface="SimHei"/>
                <a:cs typeface="SimHei"/>
              </a:rPr>
              <a:t>耶 </a:t>
            </a:r>
            <a:r>
              <a:rPr lang="en-US" altLang="zh-CN" sz="2400" b="1" dirty="0">
                <a:solidFill>
                  <a:srgbClr val="808080"/>
                </a:solidFill>
                <a:latin typeface="SimHei"/>
                <a:ea typeface="SimHei"/>
                <a:cs typeface="SimHei"/>
              </a:rPr>
              <a:t>3</a:t>
            </a:r>
            <a:r>
              <a:rPr lang="zh-CN" altLang="en-US" sz="2400" b="1" dirty="0">
                <a:solidFill>
                  <a:srgbClr val="808080"/>
                </a:solidFill>
                <a:latin typeface="SimHei"/>
                <a:ea typeface="SimHei"/>
                <a:cs typeface="SimHei"/>
              </a:rPr>
              <a:t>：</a:t>
            </a:r>
            <a:r>
              <a:rPr lang="en-US" altLang="zh-CN" sz="2400" b="1" dirty="0" smtClean="0">
                <a:solidFill>
                  <a:srgbClr val="808080"/>
                </a:solidFill>
                <a:latin typeface="SimHei"/>
                <a:ea typeface="SimHei"/>
                <a:cs typeface="SimHei"/>
              </a:rPr>
              <a:t>11</a:t>
            </a:r>
            <a:r>
              <a:rPr lang="zh-CN" altLang="en-US" sz="2400" b="1" dirty="0" smtClean="0">
                <a:solidFill>
                  <a:srgbClr val="808080"/>
                </a:solidFill>
                <a:latin typeface="SimHei"/>
                <a:ea typeface="SimHei"/>
                <a:cs typeface="SimHei"/>
              </a:rPr>
              <a:t>，</a:t>
            </a:r>
            <a:r>
              <a:rPr lang="en-US" altLang="zh-CN" sz="2400" b="1" dirty="0" smtClean="0">
                <a:solidFill>
                  <a:srgbClr val="808080"/>
                </a:solidFill>
                <a:latin typeface="SimHei"/>
                <a:ea typeface="SimHei"/>
                <a:cs typeface="SimHei"/>
              </a:rPr>
              <a:t>14</a:t>
            </a:r>
            <a:r>
              <a:rPr lang="zh-CN" altLang="en-US" sz="2400" b="1" dirty="0" smtClean="0">
                <a:solidFill>
                  <a:srgbClr val="808080"/>
                </a:solidFill>
                <a:latin typeface="SimHei"/>
                <a:ea typeface="SimHei"/>
                <a:cs typeface="SimHei"/>
              </a:rPr>
              <a:t>，</a:t>
            </a:r>
            <a:r>
              <a:rPr lang="en-US" altLang="zh-CN" sz="2400" b="1" dirty="0" smtClean="0">
                <a:solidFill>
                  <a:srgbClr val="808080"/>
                </a:solidFill>
                <a:latin typeface="SimHei"/>
                <a:ea typeface="SimHei"/>
                <a:cs typeface="SimHei"/>
              </a:rPr>
              <a:t>22</a:t>
            </a:r>
            <a:r>
              <a:rPr lang="zh-CN" altLang="en-US" sz="2400" b="1" dirty="0" smtClean="0">
                <a:solidFill>
                  <a:srgbClr val="808080"/>
                </a:solidFill>
                <a:latin typeface="SimHei"/>
                <a:ea typeface="SimHei"/>
                <a:cs typeface="SimHei"/>
              </a:rPr>
              <a:t>）</a:t>
            </a:r>
            <a:endParaRPr lang="en-US" altLang="zh-CN" sz="24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50800" indent="0">
              <a:lnSpc>
                <a:spcPct val="150000"/>
              </a:lnSpc>
              <a:buNone/>
            </a:pPr>
            <a:endParaRPr lang="en-US" altLang="zh-CN" sz="24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279" name="Google Shape;279;p4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22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4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zh-CN" altLang="en-US" sz="3200" b="1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第二篇</a:t>
            </a:r>
            <a:r>
              <a:rPr lang="zh-CN" altLang="en-US" sz="3200" b="1" dirty="0">
                <a:latin typeface="SimHei" panose="02010609060101010101" pitchFamily="49" charset="-122"/>
                <a:ea typeface="SimHei" panose="02010609060101010101" pitchFamily="49" charset="-122"/>
              </a:rPr>
              <a:t>信息</a:t>
            </a:r>
            <a:r>
              <a:rPr lang="zh-CN" altLang="en-US" sz="3200" b="1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（</a:t>
            </a:r>
            <a:r>
              <a:rPr lang="en-US" altLang="zh-CN" sz="3200" b="1" dirty="0" smtClean="0">
                <a:latin typeface="SimHei" panose="02010609060101010101" pitchFamily="49" charset="-122"/>
                <a:ea typeface="SimHei" panose="02010609060101010101" pitchFamily="49" charset="-122"/>
              </a:rPr>
              <a:t>3</a:t>
            </a:r>
            <a:r>
              <a:rPr lang="zh-CN" altLang="en-US" sz="3200" b="1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en-US" altLang="zh-CN" sz="3200" b="1" dirty="0" smtClean="0">
                <a:latin typeface="SimHei" panose="02010609060101010101" pitchFamily="49" charset="-122"/>
                <a:ea typeface="SimHei" panose="02010609060101010101" pitchFamily="49" charset="-122"/>
              </a:rPr>
              <a:t>6-6</a:t>
            </a:r>
            <a:r>
              <a:rPr lang="zh-CN" altLang="en-US" sz="3200" b="1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章）背道的儿女回来吧</a:t>
            </a:r>
            <a:endParaRPr sz="3200" b="1" dirty="0"/>
          </a:p>
        </p:txBody>
      </p:sp>
      <p:sp>
        <p:nvSpPr>
          <p:cNvPr id="278" name="Google Shape;278;p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约西亚王年间的复兴（代下</a:t>
            </a:r>
            <a:r>
              <a:rPr lang="en-US" altLang="zh-CN" sz="2800" dirty="0">
                <a:latin typeface="SimHei" panose="02010609060101010101" pitchFamily="49" charset="-122"/>
                <a:ea typeface="SimHei" panose="02010609060101010101" pitchFamily="49" charset="-122"/>
              </a:rPr>
              <a:t>34-35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章）</a:t>
            </a:r>
            <a:endParaRPr lang="en-US" altLang="zh-CN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>
              <a:lnSpc>
                <a:spcPct val="150000"/>
              </a:lnSpc>
            </a:pP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约西亚</a:t>
            </a:r>
            <a:r>
              <a:rPr lang="en-US" altLang="zh-CN" sz="2400" dirty="0">
                <a:latin typeface="SimHei" panose="02010609060101010101" pitchFamily="49" charset="-122"/>
                <a:ea typeface="SimHei" panose="02010609060101010101" pitchFamily="49" charset="-122"/>
              </a:rPr>
              <a:t>8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岁登基</a:t>
            </a:r>
            <a:endParaRPr lang="en-US" altLang="zh-CN" sz="24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>
              <a:lnSpc>
                <a:spcPct val="150000"/>
              </a:lnSpc>
            </a:pPr>
            <a:r>
              <a:rPr lang="en-US" altLang="zh-CN" sz="2400" dirty="0">
                <a:latin typeface="SimHei" panose="02010609060101010101" pitchFamily="49" charset="-122"/>
                <a:ea typeface="SimHei" panose="02010609060101010101" pitchFamily="49" charset="-122"/>
              </a:rPr>
              <a:t>16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岁寻求他祖大卫的神</a:t>
            </a:r>
            <a:endParaRPr lang="en-US" altLang="zh-CN" sz="24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>
              <a:lnSpc>
                <a:spcPct val="150000"/>
              </a:lnSpc>
            </a:pPr>
            <a:r>
              <a:rPr lang="en-US" altLang="zh-CN" sz="2400" dirty="0">
                <a:latin typeface="SimHei" panose="02010609060101010101" pitchFamily="49" charset="-122"/>
                <a:ea typeface="SimHei" panose="02010609060101010101" pitchFamily="49" charset="-122"/>
              </a:rPr>
              <a:t>20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岁除邱坛，砍日像，在各城粉碎偶像，洁净圣地</a:t>
            </a:r>
            <a:endParaRPr lang="en-US" altLang="zh-CN" sz="24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>
              <a:lnSpc>
                <a:spcPct val="150000"/>
              </a:lnSpc>
            </a:pPr>
            <a:r>
              <a:rPr lang="en-US" altLang="zh-CN" sz="2400" dirty="0">
                <a:latin typeface="SimHei" panose="02010609060101010101" pitchFamily="49" charset="-122"/>
                <a:ea typeface="SimHei" panose="02010609060101010101" pitchFamily="49" charset="-122"/>
              </a:rPr>
              <a:t>21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岁耶利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米</a:t>
            </a:r>
            <a:r>
              <a:rPr lang="en-US" altLang="zh-CN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18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岁蒙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召</a:t>
            </a:r>
            <a:endParaRPr lang="en-US" altLang="zh-CN" sz="24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>
              <a:lnSpc>
                <a:spcPct val="150000"/>
              </a:lnSpc>
            </a:pPr>
            <a:r>
              <a:rPr lang="en-US" altLang="zh-CN" sz="2400" dirty="0">
                <a:latin typeface="SimHei" panose="02010609060101010101" pitchFamily="49" charset="-122"/>
                <a:ea typeface="SimHei" panose="02010609060101010101" pitchFamily="49" charset="-122"/>
              </a:rPr>
              <a:t>26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岁洁净圣殿，修理圣殿，重获律法书，撕裂衣服，自卑悔改，带着百姓与神重新立约 </a:t>
            </a:r>
            <a:r>
              <a:rPr lang="en-US" altLang="zh-CN" sz="24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王下</a:t>
            </a:r>
            <a:r>
              <a:rPr lang="en-US" altLang="zh-CN" sz="2400" dirty="0">
                <a:latin typeface="SimHei" panose="02010609060101010101" pitchFamily="49" charset="-122"/>
                <a:ea typeface="SimHei" panose="02010609060101010101" pitchFamily="49" charset="-122"/>
              </a:rPr>
              <a:t>22-23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章）</a:t>
            </a:r>
            <a:endParaRPr lang="en-US" altLang="zh-CN" sz="24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279" name="Google Shape;279;p4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23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3095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4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zh-CN" altLang="en-US" sz="3200" b="1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第二篇</a:t>
            </a:r>
            <a:r>
              <a:rPr lang="zh-CN" altLang="en-US" sz="3200" b="1" dirty="0">
                <a:latin typeface="SimHei" panose="02010609060101010101" pitchFamily="49" charset="-122"/>
                <a:ea typeface="SimHei" panose="02010609060101010101" pitchFamily="49" charset="-122"/>
              </a:rPr>
              <a:t>信息</a:t>
            </a:r>
            <a:r>
              <a:rPr lang="zh-CN" altLang="en-US" sz="3200" b="1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（</a:t>
            </a:r>
            <a:r>
              <a:rPr lang="en-US" altLang="zh-CN" sz="3200" b="1" dirty="0" smtClean="0">
                <a:latin typeface="SimHei" panose="02010609060101010101" pitchFamily="49" charset="-122"/>
                <a:ea typeface="SimHei" panose="02010609060101010101" pitchFamily="49" charset="-122"/>
              </a:rPr>
              <a:t>3</a:t>
            </a:r>
            <a:r>
              <a:rPr lang="zh-CN" altLang="en-US" sz="3200" b="1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en-US" altLang="zh-CN" sz="3200" b="1" dirty="0" smtClean="0">
                <a:latin typeface="SimHei" panose="02010609060101010101" pitchFamily="49" charset="-122"/>
                <a:ea typeface="SimHei" panose="02010609060101010101" pitchFamily="49" charset="-122"/>
              </a:rPr>
              <a:t>6-6</a:t>
            </a:r>
            <a:r>
              <a:rPr lang="zh-CN" altLang="en-US" sz="3200" b="1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章）背道的儿女回来吧</a:t>
            </a:r>
            <a:endParaRPr sz="3200" b="1" dirty="0"/>
          </a:p>
        </p:txBody>
      </p:sp>
      <p:sp>
        <p:nvSpPr>
          <p:cNvPr id="278" name="Google Shape;278;p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5400" indent="0">
              <a:lnSpc>
                <a:spcPct val="150000"/>
              </a:lnSpc>
              <a:buNone/>
            </a:pP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在约西亚以前没有王像他</a:t>
            </a:r>
            <a:r>
              <a:rPr lang="zh-CN" altLang="en-US" sz="2400" b="1" dirty="0" smtClean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尽心、尽性、尽力地归向耶和华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，遵行摩西的一切律法；在他以後也没有兴起一个王像他。然而，耶和华向犹大所发猛烈的怒气仍不止息，</a:t>
            </a:r>
            <a:r>
              <a:rPr lang="zh-CN" altLang="en-US" sz="2400" b="1" dirty="0" smtClean="0">
                <a:solidFill>
                  <a:schemeClr val="accent6">
                    <a:lumMod val="50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是因玛拿西诸事惹动他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。耶和华说：我必将犹大人从我面前赶出，如同赶出以色列人一般；我必弃掉我从前所选择的这城─耶路撒冷和我所说立我名的殿。</a:t>
            </a:r>
            <a:r>
              <a:rPr lang="zh-CN" altLang="en-US" sz="2400" b="1" dirty="0" smtClean="0">
                <a:solidFill>
                  <a:srgbClr val="808080"/>
                </a:solidFill>
                <a:latin typeface="SimHei"/>
                <a:ea typeface="SimHei"/>
                <a:cs typeface="SimHei"/>
              </a:rPr>
              <a:t>（王下</a:t>
            </a:r>
            <a:r>
              <a:rPr lang="en-US" altLang="zh-CN" sz="2400" b="1" dirty="0" smtClean="0">
                <a:solidFill>
                  <a:srgbClr val="808080"/>
                </a:solidFill>
                <a:latin typeface="SimHei"/>
                <a:ea typeface="SimHei"/>
                <a:cs typeface="SimHei"/>
              </a:rPr>
              <a:t>23</a:t>
            </a:r>
            <a:r>
              <a:rPr lang="zh-CN" altLang="en-US" sz="2400" b="1" dirty="0" smtClean="0">
                <a:solidFill>
                  <a:srgbClr val="808080"/>
                </a:solidFill>
                <a:latin typeface="SimHei"/>
                <a:ea typeface="SimHei"/>
                <a:cs typeface="SimHei"/>
              </a:rPr>
              <a:t>：</a:t>
            </a:r>
            <a:r>
              <a:rPr lang="en-US" altLang="zh-CN" sz="2400" b="1" dirty="0" smtClean="0">
                <a:solidFill>
                  <a:srgbClr val="808080"/>
                </a:solidFill>
                <a:latin typeface="SimHei"/>
                <a:ea typeface="SimHei"/>
                <a:cs typeface="SimHei"/>
              </a:rPr>
              <a:t>25-27</a:t>
            </a:r>
            <a:r>
              <a:rPr lang="zh-CN" altLang="en-US" sz="2400" b="1" dirty="0">
                <a:solidFill>
                  <a:srgbClr val="808080"/>
                </a:solidFill>
                <a:latin typeface="SimHei"/>
                <a:ea typeface="SimHei"/>
                <a:cs typeface="SimHei"/>
              </a:rPr>
              <a:t>）</a:t>
            </a:r>
            <a:endParaRPr lang="en-US" altLang="zh-CN" sz="24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279" name="Google Shape;279;p4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24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5978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4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zh-CN" altLang="en-US" sz="3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第二篇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信息</a:t>
            </a:r>
            <a:r>
              <a:rPr lang="zh-CN" altLang="en-US" sz="3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（</a:t>
            </a:r>
            <a:r>
              <a:rPr lang="en-US" altLang="zh-CN" sz="3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3</a:t>
            </a:r>
            <a:r>
              <a:rPr lang="zh-CN" altLang="en-US" sz="3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en-US" altLang="zh-CN" sz="3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6-6</a:t>
            </a:r>
            <a:r>
              <a:rPr lang="zh-CN" altLang="en-US" sz="3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章）背道的儿女回来吧</a:t>
            </a:r>
            <a:endParaRPr sz="3200" dirty="0"/>
          </a:p>
        </p:txBody>
      </p:sp>
      <p:sp>
        <p:nvSpPr>
          <p:cNvPr id="278" name="Google Shape;278;p40"/>
          <p:cNvSpPr txBox="1">
            <a:spLocks noGrp="1"/>
          </p:cNvSpPr>
          <p:nvPr>
            <p:ph type="body" idx="1"/>
          </p:nvPr>
        </p:nvSpPr>
        <p:spPr>
          <a:xfrm>
            <a:off x="457199" y="1425039"/>
            <a:ext cx="8484919" cy="470126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08000" indent="-457200"/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  <a:sym typeface="Arial"/>
              </a:rPr>
              <a:t>如何归回</a:t>
            </a:r>
            <a:endParaRPr lang="en-US" altLang="zh-CN" sz="2800" dirty="0" smtClean="0">
              <a:latin typeface="SimHei" panose="02010609060101010101" pitchFamily="49" charset="-122"/>
              <a:ea typeface="SimHei" panose="02010609060101010101" pitchFamily="49" charset="-122"/>
              <a:sym typeface="Arial"/>
            </a:endParaRPr>
          </a:p>
          <a:p>
            <a:pPr marL="965200" lvl="1" indent="-457200">
              <a:lnSpc>
                <a:spcPct val="150000"/>
              </a:lnSpc>
            </a:pPr>
            <a:r>
              <a:rPr lang="zh-CN" altLang="en-US" dirty="0" smtClean="0">
                <a:latin typeface="SimHei" panose="02010609060101010101" pitchFamily="49" charset="-122"/>
                <a:ea typeface="SimHei" panose="02010609060101010101" pitchFamily="49" charset="-122"/>
                <a:sym typeface="Arial"/>
              </a:rPr>
              <a:t>只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  <a:sym typeface="Arial"/>
              </a:rPr>
              <a:t>要承认你的罪孽（</a:t>
            </a:r>
            <a:r>
              <a:rPr lang="en-US" altLang="zh-CN" dirty="0">
                <a:latin typeface="SimHei" panose="02010609060101010101" pitchFamily="49" charset="-122"/>
                <a:ea typeface="SimHei" panose="02010609060101010101" pitchFamily="49" charset="-122"/>
                <a:sym typeface="Arial"/>
              </a:rPr>
              <a:t>3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  <a:sym typeface="Arial"/>
              </a:rPr>
              <a:t>：</a:t>
            </a:r>
            <a:r>
              <a:rPr lang="en-US" altLang="zh-CN" dirty="0">
                <a:latin typeface="SimHei" panose="02010609060101010101" pitchFamily="49" charset="-122"/>
                <a:ea typeface="SimHei" panose="02010609060101010101" pitchFamily="49" charset="-122"/>
                <a:sym typeface="Arial"/>
              </a:rPr>
              <a:t>13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  <a:sym typeface="Arial"/>
              </a:rPr>
              <a:t>）</a:t>
            </a:r>
          </a:p>
          <a:p>
            <a:pPr lvl="1">
              <a:lnSpc>
                <a:spcPct val="150000"/>
              </a:lnSpc>
            </a:pPr>
            <a:r>
              <a:rPr lang="zh-CN" altLang="en-US" dirty="0" smtClean="0">
                <a:latin typeface="SimHei" panose="02010609060101010101" pitchFamily="49" charset="-122"/>
                <a:ea typeface="SimHei" panose="02010609060101010101" pitchFamily="49" charset="-122"/>
              </a:rPr>
              <a:t>若从我眼前除掉你可憎的偶像（</a:t>
            </a:r>
            <a:r>
              <a:rPr lang="en-US" altLang="zh-CN" dirty="0" smtClean="0">
                <a:latin typeface="SimHei" panose="02010609060101010101" pitchFamily="49" charset="-122"/>
                <a:ea typeface="SimHei" panose="02010609060101010101" pitchFamily="49" charset="-122"/>
              </a:rPr>
              <a:t>4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en-US" altLang="zh-CN" dirty="0" smtClean="0">
                <a:latin typeface="SimHei" panose="02010609060101010101" pitchFamily="49" charset="-122"/>
                <a:ea typeface="SimHei" panose="02010609060101010101" pitchFamily="49" charset="-122"/>
              </a:rPr>
              <a:t>1</a:t>
            </a:r>
            <a:r>
              <a:rPr lang="zh-CN" altLang="en-US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）</a:t>
            </a:r>
            <a:endParaRPr lang="en-US" altLang="zh-CN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>
              <a:lnSpc>
                <a:spcPct val="150000"/>
              </a:lnSpc>
            </a:pPr>
            <a:r>
              <a:rPr lang="zh-CN" altLang="en-US" dirty="0" smtClean="0">
                <a:latin typeface="SimHei" panose="02010609060101010101" pitchFamily="49" charset="-122"/>
                <a:ea typeface="SimHei" panose="02010609060101010101" pitchFamily="49" charset="-122"/>
              </a:rPr>
              <a:t>你们当自行割礼，归耶和华，将心里的污秽除掉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（</a:t>
            </a:r>
            <a:r>
              <a:rPr lang="en-US" altLang="zh-CN" dirty="0">
                <a:latin typeface="SimHei" panose="02010609060101010101" pitchFamily="49" charset="-122"/>
                <a:ea typeface="SimHei" panose="02010609060101010101" pitchFamily="49" charset="-122"/>
              </a:rPr>
              <a:t>4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en-US" altLang="zh-CN" dirty="0">
                <a:latin typeface="SimHei" panose="02010609060101010101" pitchFamily="49" charset="-122"/>
                <a:ea typeface="SimHei" panose="02010609060101010101" pitchFamily="49" charset="-122"/>
              </a:rPr>
              <a:t>4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）</a:t>
            </a:r>
            <a:endParaRPr lang="en-US" altLang="zh-CN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>
              <a:lnSpc>
                <a:spcPct val="150000"/>
              </a:lnSpc>
            </a:pPr>
            <a:r>
              <a:rPr lang="zh-CN" altLang="en-US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当洗去心中的恶，使你可以得救（</a:t>
            </a:r>
            <a:r>
              <a:rPr lang="en-US" altLang="zh-CN" dirty="0" smtClean="0">
                <a:latin typeface="SimHei" panose="02010609060101010101" pitchFamily="49" charset="-122"/>
                <a:ea typeface="SimHei" panose="02010609060101010101" pitchFamily="49" charset="-122"/>
              </a:rPr>
              <a:t>4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en-US" altLang="zh-CN" dirty="0">
                <a:latin typeface="SimHei" panose="02010609060101010101" pitchFamily="49" charset="-122"/>
                <a:ea typeface="SimHei" panose="02010609060101010101" pitchFamily="49" charset="-122"/>
              </a:rPr>
              <a:t>14</a:t>
            </a:r>
            <a:r>
              <a:rPr lang="zh-CN" altLang="en-US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）</a:t>
            </a:r>
            <a:endParaRPr lang="en-US" altLang="zh-CN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>
              <a:lnSpc>
                <a:spcPct val="150000"/>
              </a:lnSpc>
            </a:pPr>
            <a:r>
              <a:rPr lang="zh-CN" altLang="en-US" dirty="0" smtClean="0">
                <a:latin typeface="SimHei" panose="02010609060101010101" pitchFamily="49" charset="-122"/>
                <a:ea typeface="SimHei" panose="02010609060101010101" pitchFamily="49" charset="-122"/>
              </a:rPr>
              <a:t>行公义，求诚实（</a:t>
            </a:r>
            <a:r>
              <a:rPr lang="en-US" altLang="zh-CN" dirty="0" smtClean="0">
                <a:latin typeface="SimHei" panose="02010609060101010101" pitchFamily="49" charset="-122"/>
                <a:ea typeface="SimHei" panose="02010609060101010101" pitchFamily="49" charset="-122"/>
              </a:rPr>
              <a:t>5</a:t>
            </a:r>
            <a:r>
              <a:rPr lang="zh-CN" altLang="en-US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en-US" altLang="zh-CN" dirty="0" smtClean="0">
                <a:latin typeface="SimHei" panose="02010609060101010101" pitchFamily="49" charset="-122"/>
                <a:ea typeface="SimHei" panose="02010609060101010101" pitchFamily="49" charset="-122"/>
              </a:rPr>
              <a:t>1</a:t>
            </a:r>
            <a:r>
              <a:rPr lang="zh-CN" altLang="en-US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）</a:t>
            </a:r>
            <a:endParaRPr lang="en-US" altLang="zh-CN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279" name="Google Shape;279;p4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25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7438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4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zh-CN" altLang="en-US" sz="3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第二篇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信息</a:t>
            </a:r>
            <a:r>
              <a:rPr lang="zh-CN" altLang="en-US" sz="3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（</a:t>
            </a:r>
            <a:r>
              <a:rPr lang="en-US" altLang="zh-CN" sz="3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3</a:t>
            </a:r>
            <a:r>
              <a:rPr lang="zh-CN" altLang="en-US" sz="3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en-US" altLang="zh-CN" sz="3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6-6</a:t>
            </a:r>
            <a:r>
              <a:rPr lang="zh-CN" altLang="en-US" sz="3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章）背道的儿女回来吧</a:t>
            </a:r>
            <a:endParaRPr sz="3200" dirty="0"/>
          </a:p>
        </p:txBody>
      </p:sp>
      <p:sp>
        <p:nvSpPr>
          <p:cNvPr id="278" name="Google Shape;278;p40"/>
          <p:cNvSpPr txBox="1">
            <a:spLocks noGrp="1"/>
          </p:cNvSpPr>
          <p:nvPr>
            <p:ph type="body" idx="1"/>
          </p:nvPr>
        </p:nvSpPr>
        <p:spPr>
          <a:xfrm>
            <a:off x="457200" y="1460665"/>
            <a:ext cx="8223662" cy="47738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0800" indent="0">
              <a:lnSpc>
                <a:spcPct val="150000"/>
              </a:lnSpc>
              <a:buNone/>
            </a:pP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我的肺腑啊，我的肺腑啊，我心疼痛！我心在我着面烦躁不安。我不能静默不言，因为我已经听见角声和打仗的喊声。</a:t>
            </a:r>
            <a:endParaRPr lang="en-US" altLang="zh-CN" sz="28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50800" indent="0">
              <a:lnSpc>
                <a:spcPct val="150000"/>
              </a:lnSpc>
              <a:buNone/>
            </a:pPr>
            <a:endParaRPr lang="en-US" altLang="zh-CN" sz="10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50800" indent="0">
              <a:lnSpc>
                <a:spcPct val="150000"/>
              </a:lnSpc>
              <a:buNone/>
            </a:pP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因此，地要悲哀，在上的天也必黑暗；因为我言已出，</a:t>
            </a:r>
            <a:r>
              <a:rPr lang="zh-CN" altLang="en-US" sz="2800" dirty="0" smtClean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我意已定，必不後悔，也不转意不做。</a:t>
            </a:r>
            <a:endParaRPr lang="en-US" altLang="zh-CN" sz="28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50800" indent="0">
              <a:lnSpc>
                <a:spcPct val="150000"/>
              </a:lnSpc>
              <a:buNone/>
            </a:pPr>
            <a:r>
              <a:rPr lang="zh-CN" altLang="en-US" sz="2800" b="1" dirty="0" smtClean="0">
                <a:solidFill>
                  <a:srgbClr val="808080"/>
                </a:solidFill>
                <a:latin typeface="SimHei"/>
                <a:ea typeface="SimHei"/>
                <a:cs typeface="SimHei"/>
              </a:rPr>
              <a:t>（耶</a:t>
            </a:r>
            <a:r>
              <a:rPr lang="en-US" altLang="zh-CN" sz="2800" b="1" dirty="0" smtClean="0">
                <a:solidFill>
                  <a:srgbClr val="808080"/>
                </a:solidFill>
                <a:latin typeface="SimHei"/>
                <a:ea typeface="SimHei"/>
                <a:cs typeface="SimHei"/>
              </a:rPr>
              <a:t>4</a:t>
            </a:r>
            <a:r>
              <a:rPr lang="zh-CN" altLang="en-US" sz="2800" b="1" dirty="0">
                <a:solidFill>
                  <a:srgbClr val="808080"/>
                </a:solidFill>
                <a:latin typeface="SimHei"/>
                <a:ea typeface="SimHei"/>
                <a:cs typeface="SimHei"/>
              </a:rPr>
              <a:t>：</a:t>
            </a:r>
            <a:r>
              <a:rPr lang="en-US" altLang="zh-CN" sz="2800" b="1" dirty="0">
                <a:solidFill>
                  <a:srgbClr val="808080"/>
                </a:solidFill>
                <a:latin typeface="SimHei"/>
                <a:ea typeface="SimHei"/>
                <a:cs typeface="SimHei"/>
              </a:rPr>
              <a:t>19</a:t>
            </a:r>
            <a:r>
              <a:rPr lang="zh-CN" altLang="en-US" sz="2800" b="1" dirty="0">
                <a:solidFill>
                  <a:srgbClr val="808080"/>
                </a:solidFill>
                <a:latin typeface="SimHei"/>
                <a:ea typeface="SimHei"/>
                <a:cs typeface="SimHei"/>
              </a:rPr>
              <a:t>，</a:t>
            </a:r>
            <a:r>
              <a:rPr lang="en-US" altLang="zh-CN" sz="2800" b="1" dirty="0">
                <a:solidFill>
                  <a:srgbClr val="808080"/>
                </a:solidFill>
                <a:latin typeface="SimHei"/>
                <a:ea typeface="SimHei"/>
                <a:cs typeface="SimHei"/>
              </a:rPr>
              <a:t>28</a:t>
            </a:r>
            <a:r>
              <a:rPr lang="zh-CN" altLang="en-US" sz="2800" b="1" dirty="0" smtClean="0">
                <a:solidFill>
                  <a:srgbClr val="808080"/>
                </a:solidFill>
                <a:latin typeface="SimHei"/>
                <a:ea typeface="SimHei"/>
                <a:cs typeface="SimHei"/>
              </a:rPr>
              <a:t>）</a:t>
            </a:r>
            <a:endParaRPr lang="en-US" altLang="zh-CN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279" name="Google Shape;279;p4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26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490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4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zh-CN" altLang="en-US" sz="3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第二篇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信息</a:t>
            </a:r>
            <a:r>
              <a:rPr lang="zh-CN" altLang="en-US" sz="3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（</a:t>
            </a:r>
            <a:r>
              <a:rPr lang="en-US" altLang="zh-CN" sz="3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3</a:t>
            </a:r>
            <a:r>
              <a:rPr lang="zh-CN" altLang="en-US" sz="3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en-US" altLang="zh-CN" sz="3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6-6</a:t>
            </a:r>
            <a:r>
              <a:rPr lang="zh-CN" altLang="en-US" sz="3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章）背道的儿女回来吧</a:t>
            </a:r>
            <a:endParaRPr sz="3200" dirty="0"/>
          </a:p>
        </p:txBody>
      </p:sp>
      <p:sp>
        <p:nvSpPr>
          <p:cNvPr id="278" name="Google Shape;278;p40"/>
          <p:cNvSpPr txBox="1">
            <a:spLocks noGrp="1"/>
          </p:cNvSpPr>
          <p:nvPr>
            <p:ph type="body" idx="1"/>
          </p:nvPr>
        </p:nvSpPr>
        <p:spPr>
          <a:xfrm>
            <a:off x="344384" y="1472540"/>
            <a:ext cx="8573985" cy="465375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5400" indent="0">
              <a:buNone/>
            </a:pP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因为他们从最小的到至大的都一味地贪婪，从先知到祭司都行事虚谎。他们轻轻忽忽地医治我百姓的损伤，说：平安了！平安了！其实没有平安。</a:t>
            </a:r>
            <a:r>
              <a:rPr lang="zh-CN" altLang="en-US" sz="2800" b="1" dirty="0" smtClean="0">
                <a:solidFill>
                  <a:srgbClr val="808080"/>
                </a:solidFill>
                <a:latin typeface="SimHei"/>
                <a:ea typeface="SimHei"/>
                <a:cs typeface="SimHei"/>
              </a:rPr>
              <a:t>（耶 </a:t>
            </a:r>
            <a:r>
              <a:rPr lang="en-US" altLang="zh-CN" sz="2800" b="1" dirty="0" smtClean="0">
                <a:solidFill>
                  <a:srgbClr val="808080"/>
                </a:solidFill>
                <a:latin typeface="SimHei"/>
                <a:ea typeface="SimHei"/>
                <a:cs typeface="SimHei"/>
              </a:rPr>
              <a:t>6</a:t>
            </a:r>
            <a:r>
              <a:rPr lang="zh-CN" altLang="en-US" sz="2800" b="1" dirty="0" smtClean="0">
                <a:solidFill>
                  <a:srgbClr val="808080"/>
                </a:solidFill>
                <a:latin typeface="SimHei"/>
                <a:ea typeface="SimHei"/>
                <a:cs typeface="SimHei"/>
              </a:rPr>
              <a:t>：</a:t>
            </a:r>
            <a:r>
              <a:rPr lang="en-US" altLang="zh-CN" sz="2800" b="1" dirty="0" smtClean="0">
                <a:solidFill>
                  <a:srgbClr val="808080"/>
                </a:solidFill>
                <a:latin typeface="SimHei"/>
                <a:ea typeface="SimHei"/>
                <a:cs typeface="SimHei"/>
              </a:rPr>
              <a:t>13-14</a:t>
            </a:r>
            <a:r>
              <a:rPr lang="zh-CN" altLang="en-US" sz="2800" b="1" dirty="0" smtClean="0">
                <a:solidFill>
                  <a:srgbClr val="808080"/>
                </a:solidFill>
                <a:latin typeface="SimHei"/>
                <a:ea typeface="SimHei"/>
                <a:cs typeface="SimHei"/>
              </a:rPr>
              <a:t>）</a:t>
            </a:r>
            <a:endParaRPr lang="en-US" altLang="zh-CN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508000" indent="-457200"/>
            <a:endParaRPr lang="en-US" altLang="zh-CN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25400" indent="0">
              <a:buNone/>
            </a:pP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他们都是极悖逆的，往来谗谤人。他们是铜是铁，都行坏事。风箱吹火，铅被烧毁；他们炼而又炼，终是徒然；因为恶劣的还未除掉。人必称他们为被弃的银渣，因为耶和华已经弃掉他们。（</a:t>
            </a:r>
            <a:r>
              <a:rPr lang="zh-CN" altLang="en-US" sz="2800" b="1" dirty="0" smtClean="0">
                <a:solidFill>
                  <a:srgbClr val="808080"/>
                </a:solidFill>
                <a:latin typeface="SimHei"/>
                <a:ea typeface="SimHei"/>
                <a:cs typeface="SimHei"/>
              </a:rPr>
              <a:t>耶</a:t>
            </a:r>
            <a:r>
              <a:rPr lang="en-US" altLang="zh-CN" sz="2800" b="1" dirty="0" smtClean="0">
                <a:solidFill>
                  <a:srgbClr val="808080"/>
                </a:solidFill>
                <a:latin typeface="SimHei"/>
                <a:ea typeface="SimHei"/>
                <a:cs typeface="SimHei"/>
              </a:rPr>
              <a:t>6</a:t>
            </a:r>
            <a:r>
              <a:rPr lang="zh-CN" altLang="en-US" sz="2800" b="1" dirty="0" smtClean="0">
                <a:solidFill>
                  <a:srgbClr val="808080"/>
                </a:solidFill>
                <a:latin typeface="SimHei"/>
                <a:ea typeface="SimHei"/>
                <a:cs typeface="SimHei"/>
              </a:rPr>
              <a:t>：</a:t>
            </a:r>
            <a:r>
              <a:rPr lang="en-US" altLang="zh-CN" sz="2800" b="1" dirty="0" smtClean="0">
                <a:solidFill>
                  <a:srgbClr val="808080"/>
                </a:solidFill>
                <a:latin typeface="SimHei"/>
                <a:ea typeface="SimHei"/>
                <a:cs typeface="SimHei"/>
              </a:rPr>
              <a:t>28-30</a:t>
            </a:r>
            <a:r>
              <a:rPr lang="zh-CN" altLang="en-US" sz="2800" b="1" dirty="0" smtClean="0">
                <a:solidFill>
                  <a:srgbClr val="808080"/>
                </a:solidFill>
                <a:latin typeface="SimHei"/>
                <a:ea typeface="SimHei"/>
                <a:cs typeface="SimHei"/>
              </a:rPr>
              <a:t>）</a:t>
            </a:r>
            <a:endParaRPr lang="en-US" altLang="zh-CN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25400" indent="0">
              <a:buNone/>
            </a:pPr>
            <a:endParaRPr lang="zh-CN" altLang="en-US" sz="2400" dirty="0">
              <a:latin typeface="SimHei" panose="02010609060101010101" pitchFamily="49" charset="-122"/>
              <a:ea typeface="SimHei" panose="02010609060101010101" pitchFamily="49" charset="-122"/>
              <a:sym typeface="Arial"/>
            </a:endParaRPr>
          </a:p>
        </p:txBody>
      </p:sp>
      <p:sp>
        <p:nvSpPr>
          <p:cNvPr id="279" name="Google Shape;279;p4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27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86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6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zh-CN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思考题</a:t>
            </a:r>
            <a:endParaRPr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2" name="Google Shape;472;p65"/>
          <p:cNvSpPr txBox="1">
            <a:spLocks noGrp="1"/>
          </p:cNvSpPr>
          <p:nvPr>
            <p:ph type="body" idx="1"/>
          </p:nvPr>
        </p:nvSpPr>
        <p:spPr>
          <a:xfrm>
            <a:off x="457199" y="1124744"/>
            <a:ext cx="8486775" cy="5001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+mj-lt"/>
              <a:buAutoNum type="arabicPeriod"/>
            </a:pPr>
            <a:r>
              <a:rPr lang="zh-CN" altLang="en-US" sz="2400" dirty="0" smtClean="0"/>
              <a:t>耶利米幼年蒙召做先知，他是怎么从不肯到肯接受这项神圣的使命？神对他承担这项使命的忠告是什么？</a:t>
            </a:r>
            <a:endParaRPr lang="en-US" altLang="zh-CN" sz="2400" dirty="0" smtClean="0"/>
          </a:p>
          <a:p>
            <a:pPr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+mj-lt"/>
              <a:buAutoNum type="arabicPeriod"/>
            </a:pPr>
            <a:r>
              <a:rPr lang="zh-CN" altLang="en-US" sz="2400" dirty="0"/>
              <a:t>我</a:t>
            </a:r>
            <a:r>
              <a:rPr lang="zh-CN" altLang="en-US" sz="2400" dirty="0" smtClean="0"/>
              <a:t>们有</a:t>
            </a:r>
            <a:r>
              <a:rPr lang="zh-CN" altLang="en-US" sz="2400" b="0" i="0" u="none" strike="noStrike" cap="none" dirty="0" smtClean="0">
                <a:solidFill>
                  <a:schemeClr val="dk1"/>
                </a:solidFill>
                <a:sym typeface="Calibri"/>
              </a:rPr>
              <a:t>否为自己凿过蓄水的池子</a:t>
            </a:r>
            <a:r>
              <a:rPr lang="zh-CN" altLang="en-US" sz="2400" dirty="0"/>
              <a:t>，</a:t>
            </a:r>
            <a:r>
              <a:rPr lang="zh-CN" altLang="en-US" sz="2400" b="0" i="0" u="none" strike="noStrike" cap="none" dirty="0" smtClean="0">
                <a:solidFill>
                  <a:schemeClr val="dk1"/>
                </a:solidFill>
                <a:sym typeface="Calibri"/>
              </a:rPr>
              <a:t>如何</a:t>
            </a:r>
            <a:r>
              <a:rPr lang="zh-CN" altLang="en-US" sz="2400" dirty="0"/>
              <a:t>时时</a:t>
            </a:r>
            <a:r>
              <a:rPr lang="zh-CN" altLang="en-US" sz="2400" b="0" i="0" u="none" strike="noStrike" cap="none" dirty="0" smtClean="0">
                <a:solidFill>
                  <a:schemeClr val="dk1"/>
                </a:solidFill>
                <a:sym typeface="Calibri"/>
              </a:rPr>
              <a:t>仰望倚靠神这活水的泉源不离弃</a:t>
            </a:r>
            <a:r>
              <a:rPr lang="zh-CN" altLang="en-US" sz="2400" dirty="0" smtClean="0"/>
              <a:t>？（第一，六组）</a:t>
            </a:r>
            <a:endParaRPr lang="en-US" altLang="zh-CN" sz="2400" dirty="0" smtClean="0"/>
          </a:p>
          <a:p>
            <a:pPr lvl="0" indent="-457200">
              <a:lnSpc>
                <a:spcPct val="150000"/>
              </a:lnSpc>
              <a:spcBef>
                <a:spcPts val="0"/>
              </a:spcBef>
              <a:buSzPts val="2400"/>
              <a:buFont typeface="+mj-lt"/>
              <a:buAutoNum type="arabicPeriod"/>
            </a:pPr>
            <a:r>
              <a:rPr lang="zh-CN" altLang="en-US" sz="2400" b="0" i="0" u="none" strike="noStrike" cap="none" dirty="0" smtClean="0">
                <a:solidFill>
                  <a:schemeClr val="dk1"/>
                </a:solidFill>
                <a:sym typeface="Calibri"/>
              </a:rPr>
              <a:t>当我们在生活中遇到背道的儿女，毁约的配偶会有什么感觉和反应？你是如何体会神今天面对祂背道的儿</a:t>
            </a:r>
            <a:r>
              <a:rPr lang="zh-CN" altLang="en-US" sz="2400" dirty="0"/>
              <a:t>女和毁约的</a:t>
            </a:r>
            <a:r>
              <a:rPr lang="zh-CN" altLang="en-US" sz="2400" b="0" i="0" u="none" strike="noStrike" cap="none" dirty="0" smtClean="0">
                <a:solidFill>
                  <a:schemeClr val="dk1"/>
                </a:solidFill>
                <a:sym typeface="Calibri"/>
              </a:rPr>
              <a:t>妻子的感觉？（第二，五，七组）</a:t>
            </a:r>
            <a:endParaRPr lang="en-US" altLang="zh-CN" sz="2400" b="0" i="0" u="none" strike="noStrike" cap="none" dirty="0" smtClean="0">
              <a:solidFill>
                <a:schemeClr val="dk1"/>
              </a:solidFill>
              <a:sym typeface="Calibri"/>
            </a:endParaRPr>
          </a:p>
          <a:p>
            <a:pPr lvl="0" indent="-457200">
              <a:lnSpc>
                <a:spcPct val="150000"/>
              </a:lnSpc>
              <a:spcBef>
                <a:spcPts val="0"/>
              </a:spcBef>
              <a:buSzPts val="2400"/>
              <a:buFont typeface="+mj-lt"/>
              <a:buAutoNum type="arabicPeriod"/>
            </a:pPr>
            <a:r>
              <a:rPr lang="zh-CN" altLang="en-US" sz="2400" dirty="0" smtClean="0"/>
              <a:t>神呼唤百姓的归回，如何归回法？当你里面觉得需要归回主的时候，是如何去做的？（第三，四组）</a:t>
            </a:r>
            <a:endParaRPr sz="2400" b="0" i="0" u="none" strike="noStrike" cap="none" dirty="0">
              <a:solidFill>
                <a:schemeClr val="dk1"/>
              </a:solidFill>
              <a:sym typeface="Calibri"/>
            </a:endParaRPr>
          </a:p>
        </p:txBody>
      </p:sp>
      <p:sp>
        <p:nvSpPr>
          <p:cNvPr id="473" name="Google Shape;473;p6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28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>
            <a:spLocks noGrp="1"/>
          </p:cNvSpPr>
          <p:nvPr>
            <p:ph type="title"/>
          </p:nvPr>
        </p:nvSpPr>
        <p:spPr>
          <a:xfrm>
            <a:off x="457200" y="274650"/>
            <a:ext cx="8229600" cy="60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zh-CN" sz="3600" b="1" dirty="0">
                <a:latin typeface="SimHei"/>
                <a:ea typeface="SimHei"/>
                <a:cs typeface="SimHei"/>
              </a:rPr>
              <a:t>耶利米书概论</a:t>
            </a:r>
            <a:endParaRPr sz="3600" b="1" dirty="0">
              <a:latin typeface="SimHei"/>
              <a:ea typeface="SimHei"/>
              <a:cs typeface="SimHei"/>
            </a:endParaRPr>
          </a:p>
        </p:txBody>
      </p:sp>
      <p:sp>
        <p:nvSpPr>
          <p:cNvPr id="97" name="Google Shape;97;p14"/>
          <p:cNvSpPr txBox="1">
            <a:spLocks noGrp="1"/>
          </p:cNvSpPr>
          <p:nvPr>
            <p:ph type="body" idx="1"/>
          </p:nvPr>
        </p:nvSpPr>
        <p:spPr>
          <a:xfrm>
            <a:off x="457200" y="1105924"/>
            <a:ext cx="8401792" cy="5473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2240"/>
              <a:buFont typeface="Arial"/>
              <a:buChar char="•"/>
            </a:pPr>
            <a:r>
              <a:rPr lang="zh-CN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作</a:t>
            </a:r>
            <a:r>
              <a:rPr lang="zh-CN" sz="2400" dirty="0">
                <a:latin typeface="SimHei" panose="02010609060101010101" pitchFamily="49" charset="-122"/>
                <a:ea typeface="SimHei" panose="02010609060101010101" pitchFamily="49" charset="-122"/>
              </a:rPr>
              <a:t>者：耶利米，巴禄</a:t>
            </a:r>
            <a:endParaRPr lang="en-US" altLang="zh-CN" sz="24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448"/>
              </a:spcBef>
              <a:spcAft>
                <a:spcPts val="600"/>
              </a:spcAft>
              <a:buClr>
                <a:schemeClr val="dk1"/>
              </a:buClr>
              <a:buSzPts val="2240"/>
              <a:buFont typeface="Arial"/>
              <a:buChar char="•"/>
            </a:pP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写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作年代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及地点</a:t>
            </a:r>
            <a:r>
              <a:rPr lang="zh-CN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zh-CN" sz="2400" dirty="0">
                <a:latin typeface="SimHei" panose="02010609060101010101" pitchFamily="49" charset="-122"/>
                <a:ea typeface="SimHei" panose="02010609060101010101" pitchFamily="49" charset="-122"/>
              </a:rPr>
              <a:t>主前620-560年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犹大</a:t>
            </a:r>
            <a:r>
              <a:rPr lang="zh-CN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CN" sz="2400" dirty="0">
                <a:latin typeface="SimHei" panose="02010609060101010101" pitchFamily="49" charset="-122"/>
                <a:ea typeface="SimHei" panose="02010609060101010101" pitchFamily="49" charset="-122"/>
              </a:rPr>
              <a:t>埃</a:t>
            </a:r>
            <a:r>
              <a:rPr lang="zh-CN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及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，巴比伦</a:t>
            </a:r>
            <a:endParaRPr lang="en-US" altLang="zh-CN" sz="24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448"/>
              </a:spcBef>
              <a:spcAft>
                <a:spcPts val="600"/>
              </a:spcAft>
              <a:buClr>
                <a:schemeClr val="dk1"/>
              </a:buClr>
              <a:buSzPts val="2240"/>
              <a:buFont typeface="Arial"/>
              <a:buChar char="•"/>
            </a:pP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写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作</a:t>
            </a:r>
            <a:r>
              <a:rPr lang="zh-CN" sz="2400" dirty="0">
                <a:latin typeface="SimHei" panose="02010609060101010101" pitchFamily="49" charset="-122"/>
                <a:ea typeface="SimHei" panose="02010609060101010101" pitchFamily="49" charset="-122"/>
              </a:rPr>
              <a:t>目的</a:t>
            </a:r>
            <a:r>
              <a:rPr lang="zh-CN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指出犹大拜偶像的罪行，若不悔改必招致神的审判。</a:t>
            </a:r>
            <a:r>
              <a:rPr lang="zh-CN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警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笛 </a:t>
            </a:r>
            <a:r>
              <a:rPr lang="en-US" altLang="zh-CN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-- 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再不悔改就来不及了！</a:t>
            </a:r>
            <a:endParaRPr lang="en-US" altLang="zh-CN" sz="24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448"/>
              </a:spcBef>
              <a:spcAft>
                <a:spcPts val="600"/>
              </a:spcAft>
              <a:buClr>
                <a:schemeClr val="dk1"/>
              </a:buClr>
              <a:buSzPts val="2240"/>
              <a:buFont typeface="Arial"/>
              <a:buChar char="•"/>
            </a:pP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主旨：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劝勉全国上下要立刻真心悔改归向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神，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神公义的审判将要速速临到背道的犹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大。</a:t>
            </a:r>
            <a:endParaRPr sz="24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indent="-342900">
              <a:lnSpc>
                <a:spcPct val="150000"/>
              </a:lnSpc>
              <a:spcBef>
                <a:spcPts val="448"/>
              </a:spcBef>
              <a:spcAft>
                <a:spcPts val="600"/>
              </a:spcAft>
              <a:buSzPts val="2240"/>
            </a:pP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历史背景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北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国已亡与亚述，南国末后五王，外忧内患</a:t>
            </a:r>
            <a:endParaRPr lang="en-US" altLang="zh-CN" sz="24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indent="-342900">
              <a:lnSpc>
                <a:spcPct val="150000"/>
              </a:lnSpc>
              <a:spcBef>
                <a:spcPts val="448"/>
              </a:spcBef>
              <a:spcAft>
                <a:spcPts val="600"/>
              </a:spcAft>
              <a:buSzPts val="2240"/>
            </a:pPr>
            <a:r>
              <a:rPr lang="zh-CN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钥</a:t>
            </a:r>
            <a:r>
              <a:rPr lang="zh-CN" sz="2400" dirty="0">
                <a:latin typeface="SimHei" panose="02010609060101010101" pitchFamily="49" charset="-122"/>
                <a:ea typeface="SimHei" panose="02010609060101010101" pitchFamily="49" charset="-122"/>
              </a:rPr>
              <a:t>节</a:t>
            </a:r>
            <a:r>
              <a:rPr lang="zh-CN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zh-CN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看哪，我今日立你在列邦列國之上，為要施行拔出、拆毀、毀壞、傾覆，又要建立、栽植。</a:t>
            </a:r>
            <a:r>
              <a:rPr lang="zh-CN" altLang="en-US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（</a:t>
            </a:r>
            <a:r>
              <a:rPr lang="zh-CN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1：10）</a:t>
            </a:r>
            <a:r>
              <a:rPr lang="en-US" altLang="zh-CN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endParaRPr lang="en-US" altLang="zh-CN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98" name="Google Shape;98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>
            <a:spLocks noGrp="1"/>
          </p:cNvSpPr>
          <p:nvPr>
            <p:ph type="title"/>
          </p:nvPr>
        </p:nvSpPr>
        <p:spPr>
          <a:xfrm>
            <a:off x="457200" y="274650"/>
            <a:ext cx="8229600" cy="60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zh-CN" sz="3600" b="1" dirty="0">
                <a:latin typeface="SimHei"/>
                <a:ea typeface="SimHei"/>
                <a:cs typeface="SimHei"/>
              </a:rPr>
              <a:t>耶利米书概论</a:t>
            </a:r>
            <a:endParaRPr sz="3600" b="1" dirty="0">
              <a:latin typeface="SimHei"/>
              <a:ea typeface="SimHei"/>
              <a:cs typeface="SimHei"/>
            </a:endParaRPr>
          </a:p>
        </p:txBody>
      </p:sp>
      <p:sp>
        <p:nvSpPr>
          <p:cNvPr id="97" name="Google Shape;97;p14"/>
          <p:cNvSpPr txBox="1">
            <a:spLocks noGrp="1"/>
          </p:cNvSpPr>
          <p:nvPr>
            <p:ph type="body" idx="1"/>
          </p:nvPr>
        </p:nvSpPr>
        <p:spPr>
          <a:xfrm>
            <a:off x="381000" y="1070300"/>
            <a:ext cx="3862450" cy="530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Char char="•"/>
            </a:pPr>
            <a:r>
              <a:rPr lang="en-US" altLang="zh-CN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耶利米书与</a:t>
            </a: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新约</a:t>
            </a:r>
            <a:endParaRPr lang="en-US" altLang="zh-CN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800100" lvl="1" indent="-342900">
              <a:spcBef>
                <a:spcPts val="600"/>
              </a:spcBef>
              <a:buSzPts val="1960"/>
            </a:pPr>
            <a:r>
              <a:rPr lang="zh-TW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耶 </a:t>
            </a:r>
            <a:r>
              <a:rPr lang="en-US" altLang="zh-TW" sz="2000" dirty="0">
                <a:latin typeface="SimHei" panose="02010609060101010101" pitchFamily="49" charset="-122"/>
                <a:ea typeface="SimHei" panose="02010609060101010101" pitchFamily="49" charset="-122"/>
              </a:rPr>
              <a:t>7:11 </a:t>
            </a:r>
            <a:r>
              <a:rPr lang="zh-TW" altLang="en-US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－</a:t>
            </a:r>
            <a:r>
              <a:rPr lang="zh-TW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 太 </a:t>
            </a:r>
            <a:r>
              <a:rPr lang="en-US" altLang="zh-TW" sz="2000" dirty="0">
                <a:latin typeface="SimHei" panose="02010609060101010101" pitchFamily="49" charset="-122"/>
                <a:ea typeface="SimHei" panose="02010609060101010101" pitchFamily="49" charset="-122"/>
              </a:rPr>
              <a:t>21:13</a:t>
            </a:r>
            <a:r>
              <a:rPr lang="zh-TW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；可 </a:t>
            </a:r>
            <a:r>
              <a:rPr lang="en-US" altLang="zh-TW" sz="2000" dirty="0">
                <a:latin typeface="SimHei" panose="02010609060101010101" pitchFamily="49" charset="-122"/>
                <a:ea typeface="SimHei" panose="02010609060101010101" pitchFamily="49" charset="-122"/>
              </a:rPr>
              <a:t>11:17</a:t>
            </a:r>
            <a:r>
              <a:rPr lang="zh-TW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；路 </a:t>
            </a:r>
            <a:r>
              <a:rPr lang="en-US" altLang="zh-TW" sz="2000" dirty="0">
                <a:latin typeface="SimHei" panose="02010609060101010101" pitchFamily="49" charset="-122"/>
                <a:ea typeface="SimHei" panose="02010609060101010101" pitchFamily="49" charset="-122"/>
              </a:rPr>
              <a:t>19:46 </a:t>
            </a:r>
            <a:r>
              <a:rPr lang="zh-CN" altLang="en-US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（神的殿岂能成为贼窝）</a:t>
            </a:r>
            <a:endParaRPr lang="en-US" altLang="zh-TW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800100" lvl="1" indent="-342900">
              <a:spcBef>
                <a:spcPts val="600"/>
              </a:spcBef>
              <a:buSzPts val="1960"/>
            </a:pPr>
            <a:r>
              <a:rPr lang="zh-TW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耶 </a:t>
            </a:r>
            <a:r>
              <a:rPr lang="en-US" altLang="zh-TW" sz="2000" dirty="0">
                <a:latin typeface="SimHei" panose="02010609060101010101" pitchFamily="49" charset="-122"/>
                <a:ea typeface="SimHei" panose="02010609060101010101" pitchFamily="49" charset="-122"/>
              </a:rPr>
              <a:t>9:23‐24 </a:t>
            </a:r>
            <a:r>
              <a:rPr lang="zh-TW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－ 林前 </a:t>
            </a:r>
            <a:r>
              <a:rPr lang="en-US" altLang="zh-TW" sz="2000" dirty="0">
                <a:latin typeface="SimHei" panose="02010609060101010101" pitchFamily="49" charset="-122"/>
                <a:ea typeface="SimHei" panose="02010609060101010101" pitchFamily="49" charset="-122"/>
              </a:rPr>
              <a:t>1:31</a:t>
            </a:r>
            <a:r>
              <a:rPr lang="zh-TW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，林後 </a:t>
            </a:r>
            <a:r>
              <a:rPr lang="en-US" altLang="zh-TW" sz="2000" dirty="0">
                <a:latin typeface="SimHei" panose="02010609060101010101" pitchFamily="49" charset="-122"/>
                <a:ea typeface="SimHei" panose="02010609060101010101" pitchFamily="49" charset="-122"/>
              </a:rPr>
              <a:t>10:17 </a:t>
            </a:r>
            <a:r>
              <a:rPr lang="zh-CN" altLang="en-US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（指着主夸口）</a:t>
            </a:r>
            <a:endParaRPr lang="en-US" altLang="zh-TW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800100" lvl="1" indent="-342900">
              <a:spcBef>
                <a:spcPts val="600"/>
              </a:spcBef>
              <a:buSzPts val="1960"/>
            </a:pPr>
            <a:r>
              <a:rPr lang="zh-TW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耶 </a:t>
            </a:r>
            <a:r>
              <a:rPr lang="en-US" altLang="zh-TW" sz="2000" dirty="0">
                <a:latin typeface="SimHei" panose="02010609060101010101" pitchFamily="49" charset="-122"/>
                <a:ea typeface="SimHei" panose="02010609060101010101" pitchFamily="49" charset="-122"/>
              </a:rPr>
              <a:t>31:1 </a:t>
            </a:r>
            <a:r>
              <a:rPr lang="zh-TW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－ 林後 </a:t>
            </a:r>
            <a:r>
              <a:rPr lang="en-US" altLang="zh-TW" sz="2000" dirty="0">
                <a:latin typeface="SimHei" panose="02010609060101010101" pitchFamily="49" charset="-122"/>
                <a:ea typeface="SimHei" panose="02010609060101010101" pitchFamily="49" charset="-122"/>
              </a:rPr>
              <a:t>6:16 </a:t>
            </a:r>
            <a:r>
              <a:rPr lang="zh-CN" altLang="en-US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（神和子民）</a:t>
            </a:r>
            <a:endParaRPr lang="en-US" altLang="zh-TW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800100" lvl="1" indent="-342900">
              <a:spcBef>
                <a:spcPts val="600"/>
              </a:spcBef>
              <a:buSzPts val="1960"/>
            </a:pPr>
            <a:r>
              <a:rPr lang="zh-TW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耶 </a:t>
            </a:r>
            <a:r>
              <a:rPr lang="en-US" altLang="zh-TW" sz="2000" dirty="0">
                <a:latin typeface="SimHei" panose="02010609060101010101" pitchFamily="49" charset="-122"/>
                <a:ea typeface="SimHei" panose="02010609060101010101" pitchFamily="49" charset="-122"/>
              </a:rPr>
              <a:t>31:15 </a:t>
            </a:r>
            <a:r>
              <a:rPr lang="zh-TW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－ 太 </a:t>
            </a:r>
            <a:r>
              <a:rPr lang="en-US" altLang="zh-TW" sz="2000" dirty="0">
                <a:latin typeface="SimHei" panose="02010609060101010101" pitchFamily="49" charset="-122"/>
                <a:ea typeface="SimHei" panose="02010609060101010101" pitchFamily="49" charset="-122"/>
              </a:rPr>
              <a:t>2:18 </a:t>
            </a:r>
            <a:r>
              <a:rPr lang="zh-CN" altLang="en-US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（拉结哭她的儿女）</a:t>
            </a:r>
            <a:endParaRPr lang="en-US" altLang="zh-TW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800100" lvl="1" indent="-342900">
              <a:spcBef>
                <a:spcPts val="600"/>
              </a:spcBef>
              <a:buSzPts val="1960"/>
            </a:pPr>
            <a:r>
              <a:rPr lang="zh-TW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耶 </a:t>
            </a:r>
            <a:r>
              <a:rPr lang="en-US" altLang="zh-TW" sz="2000" dirty="0">
                <a:latin typeface="SimHei" panose="02010609060101010101" pitchFamily="49" charset="-122"/>
                <a:ea typeface="SimHei" panose="02010609060101010101" pitchFamily="49" charset="-122"/>
              </a:rPr>
              <a:t>31:31‐32 </a:t>
            </a:r>
            <a:r>
              <a:rPr lang="zh-TW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－ 來 </a:t>
            </a:r>
            <a:r>
              <a:rPr lang="en-US" altLang="zh-TW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8:8‐9 </a:t>
            </a:r>
            <a:r>
              <a:rPr lang="zh-CN" altLang="en-US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（另立新约）</a:t>
            </a:r>
            <a:r>
              <a:rPr lang="en-US" altLang="zh-TW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endParaRPr lang="en-US" altLang="zh-TW" sz="2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800100" lvl="1" indent="-342900">
              <a:spcBef>
                <a:spcPts val="600"/>
              </a:spcBef>
              <a:buSzPts val="1960"/>
            </a:pPr>
            <a:r>
              <a:rPr lang="zh-TW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耶 </a:t>
            </a:r>
            <a:r>
              <a:rPr lang="en-US" altLang="zh-TW" sz="2000" dirty="0">
                <a:latin typeface="SimHei" panose="02010609060101010101" pitchFamily="49" charset="-122"/>
                <a:ea typeface="SimHei" panose="02010609060101010101" pitchFamily="49" charset="-122"/>
              </a:rPr>
              <a:t>31:31‐32 </a:t>
            </a:r>
            <a:r>
              <a:rPr lang="zh-TW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－來 </a:t>
            </a:r>
            <a:r>
              <a:rPr lang="en-US" altLang="zh-TW" sz="2000" dirty="0">
                <a:latin typeface="SimHei" panose="02010609060101010101" pitchFamily="49" charset="-122"/>
                <a:ea typeface="SimHei" panose="02010609060101010101" pitchFamily="49" charset="-122"/>
              </a:rPr>
              <a:t>8:10‐12</a:t>
            </a:r>
            <a:r>
              <a:rPr lang="zh-TW" altLang="en-US" sz="2000" dirty="0">
                <a:latin typeface="SimHei" panose="02010609060101010101" pitchFamily="49" charset="-122"/>
                <a:ea typeface="SimHei" panose="02010609060101010101" pitchFamily="49" charset="-122"/>
              </a:rPr>
              <a:t>；來 </a:t>
            </a:r>
            <a:r>
              <a:rPr lang="en-US" altLang="zh-TW" sz="2000" dirty="0">
                <a:latin typeface="SimHei" panose="02010609060101010101" pitchFamily="49" charset="-122"/>
                <a:ea typeface="SimHei" panose="02010609060101010101" pitchFamily="49" charset="-122"/>
              </a:rPr>
              <a:t>10:16 </a:t>
            </a:r>
            <a:r>
              <a:rPr lang="zh-CN" altLang="en-US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（律法写在他们心上</a:t>
            </a:r>
            <a:r>
              <a:rPr lang="zh-CN" altLang="en-US" sz="1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）</a:t>
            </a:r>
            <a:endParaRPr sz="18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98" name="Google Shape;98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97;p14"/>
          <p:cNvSpPr txBox="1">
            <a:spLocks/>
          </p:cNvSpPr>
          <p:nvPr/>
        </p:nvSpPr>
        <p:spPr>
          <a:xfrm>
            <a:off x="4243450" y="1020818"/>
            <a:ext cx="4795775" cy="530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42900" indent="-342900">
              <a:lnSpc>
                <a:spcPct val="80000"/>
              </a:lnSpc>
              <a:spcBef>
                <a:spcPts val="448"/>
              </a:spcBef>
              <a:buSzPts val="2240"/>
            </a:pP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耶利米书与主耶稣 </a:t>
            </a:r>
          </a:p>
          <a:p>
            <a:pPr marL="800100" lvl="1" indent="-342900">
              <a:spcBef>
                <a:spcPts val="600"/>
              </a:spcBef>
              <a:buSzPts val="1960"/>
            </a:pPr>
            <a:r>
              <a:rPr lang="zh-CN" altLang="en-US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所处的时代相同－宗教败坏，政治紊乱，国家将亡。</a:t>
            </a:r>
          </a:p>
          <a:p>
            <a:pPr marL="800100" lvl="1" indent="-342900">
              <a:spcBef>
                <a:spcPts val="600"/>
              </a:spcBef>
              <a:buSzPts val="1960"/>
            </a:pPr>
            <a:r>
              <a:rPr lang="zh-CN" altLang="en-US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担负的职务相同－万国的先知。</a:t>
            </a:r>
          </a:p>
          <a:p>
            <a:pPr marL="800100" lvl="1" indent="-342900">
              <a:spcBef>
                <a:spcPts val="600"/>
              </a:spcBef>
              <a:buSzPts val="1960"/>
            </a:pPr>
            <a:r>
              <a:rPr lang="zh-CN" altLang="en-US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同为本乡所迫－</a:t>
            </a:r>
            <a:r>
              <a:rPr lang="en-US" altLang="zh-CN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11</a:t>
            </a:r>
            <a:r>
              <a:rPr lang="zh-CN" altLang="en-US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en-US" altLang="zh-CN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21</a:t>
            </a:r>
            <a:r>
              <a:rPr lang="zh-CN" altLang="en-US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与路</a:t>
            </a:r>
            <a:r>
              <a:rPr lang="en-US" altLang="zh-CN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4</a:t>
            </a:r>
            <a:r>
              <a:rPr lang="zh-CN" altLang="en-US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en-US" altLang="zh-CN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28</a:t>
            </a:r>
            <a:r>
              <a:rPr lang="zh-CN" altLang="en-US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－</a:t>
            </a:r>
            <a:r>
              <a:rPr lang="en-US" altLang="zh-CN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29</a:t>
            </a:r>
            <a:r>
              <a:rPr lang="zh-CN" altLang="en-US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相比。</a:t>
            </a:r>
          </a:p>
          <a:p>
            <a:pPr marL="800100" lvl="1" indent="-342900">
              <a:spcBef>
                <a:spcPts val="600"/>
              </a:spcBef>
              <a:buSzPts val="1960"/>
            </a:pPr>
            <a:r>
              <a:rPr lang="zh-CN" altLang="en-US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生平多苦忧－</a:t>
            </a:r>
            <a:r>
              <a:rPr lang="en-US" altLang="zh-CN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12</a:t>
            </a:r>
            <a:r>
              <a:rPr lang="zh-CN" altLang="en-US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en-US" altLang="zh-CN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24</a:t>
            </a:r>
            <a:r>
              <a:rPr lang="zh-CN" altLang="en-US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章与太</a:t>
            </a:r>
            <a:r>
              <a:rPr lang="en-US" altLang="zh-CN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26</a:t>
            </a:r>
            <a:r>
              <a:rPr lang="zh-CN" altLang="en-US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章相比。</a:t>
            </a:r>
          </a:p>
          <a:p>
            <a:pPr marL="800100" lvl="1" indent="-342900">
              <a:spcBef>
                <a:spcPts val="600"/>
              </a:spcBef>
              <a:buSzPts val="1960"/>
            </a:pPr>
            <a:r>
              <a:rPr lang="zh-CN" altLang="en-US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为众人所戏侮－多处地方相同。</a:t>
            </a:r>
          </a:p>
          <a:p>
            <a:pPr marL="800100" lvl="1" indent="-342900">
              <a:spcBef>
                <a:spcPts val="600"/>
              </a:spcBef>
              <a:buSzPts val="1960"/>
            </a:pPr>
            <a:r>
              <a:rPr lang="zh-CN" altLang="en-US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为圣城哭泣－哀歌与路</a:t>
            </a:r>
            <a:r>
              <a:rPr lang="en-US" altLang="zh-CN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19</a:t>
            </a:r>
            <a:r>
              <a:rPr lang="zh-CN" altLang="en-US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en-US" altLang="zh-CN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41</a:t>
            </a:r>
            <a:r>
              <a:rPr lang="zh-CN" altLang="en-US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相比。</a:t>
            </a:r>
          </a:p>
          <a:p>
            <a:pPr marL="800100" lvl="1" indent="-342900">
              <a:spcBef>
                <a:spcPts val="600"/>
              </a:spcBef>
              <a:buSzPts val="1960"/>
            </a:pPr>
            <a:r>
              <a:rPr lang="zh-CN" altLang="en-US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直斥假宗教之非－</a:t>
            </a:r>
            <a:r>
              <a:rPr lang="en-US" altLang="zh-CN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3:9-40</a:t>
            </a:r>
            <a:r>
              <a:rPr lang="zh-CN" altLang="en-US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与太</a:t>
            </a:r>
            <a:r>
              <a:rPr lang="en-US" altLang="zh-CN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23:13-36</a:t>
            </a:r>
            <a:r>
              <a:rPr lang="zh-CN" altLang="en-US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；路</a:t>
            </a:r>
            <a:r>
              <a:rPr lang="en-US" altLang="zh-CN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11:42-52</a:t>
            </a:r>
            <a:r>
              <a:rPr lang="zh-CN" altLang="en-US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相比。</a:t>
            </a:r>
          </a:p>
          <a:p>
            <a:pPr marL="800100" lvl="1" indent="-342900">
              <a:spcBef>
                <a:spcPts val="600"/>
              </a:spcBef>
              <a:buSzPts val="1960"/>
            </a:pPr>
            <a:r>
              <a:rPr lang="zh-CN" altLang="en-US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在难中得安慰－</a:t>
            </a:r>
            <a:r>
              <a:rPr lang="en-US" altLang="zh-CN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5:12</a:t>
            </a:r>
            <a:r>
              <a:rPr lang="zh-CN" altLang="en-US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；</a:t>
            </a:r>
            <a:r>
              <a:rPr lang="en-US" altLang="zh-CN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7:21-22</a:t>
            </a:r>
            <a:r>
              <a:rPr lang="zh-CN" altLang="en-US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；</a:t>
            </a:r>
            <a:r>
              <a:rPr lang="en-US" altLang="zh-CN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48:47</a:t>
            </a:r>
            <a:r>
              <a:rPr lang="zh-CN" altLang="en-US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；</a:t>
            </a:r>
            <a:r>
              <a:rPr lang="en-US" altLang="zh-CN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49:6</a:t>
            </a:r>
            <a:r>
              <a:rPr lang="zh-CN" altLang="en-US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与来</a:t>
            </a:r>
            <a:r>
              <a:rPr lang="en-US" altLang="zh-CN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12:2</a:t>
            </a:r>
            <a:r>
              <a:rPr lang="zh-CN" altLang="en-US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相比。</a:t>
            </a:r>
          </a:p>
          <a:p>
            <a:pPr marL="800100" lvl="1" indent="-342900">
              <a:spcBef>
                <a:spcPts val="600"/>
              </a:spcBef>
              <a:buSzPts val="1960"/>
            </a:pPr>
            <a:r>
              <a:rPr lang="zh-CN" altLang="en-US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如羔羊就死地－</a:t>
            </a:r>
            <a:r>
              <a:rPr lang="en-US" altLang="zh-CN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11:19</a:t>
            </a:r>
            <a:r>
              <a:rPr lang="zh-CN" altLang="en-US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（及赛</a:t>
            </a:r>
            <a:r>
              <a:rPr lang="en-US" altLang="zh-CN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53:7</a:t>
            </a:r>
            <a:r>
              <a:rPr lang="zh-CN" altLang="en-US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）与路</a:t>
            </a:r>
            <a:r>
              <a:rPr lang="en-US" altLang="zh-CN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22:51</a:t>
            </a:r>
            <a:r>
              <a:rPr lang="zh-CN" altLang="en-US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；</a:t>
            </a:r>
            <a:r>
              <a:rPr lang="en-US" altLang="zh-CN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23:9</a:t>
            </a:r>
            <a:r>
              <a:rPr lang="zh-CN" altLang="en-US" sz="20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相比。</a:t>
            </a:r>
          </a:p>
          <a:p>
            <a:pPr marL="800100" lvl="1" indent="-342900">
              <a:spcBef>
                <a:spcPts val="600"/>
              </a:spcBef>
              <a:buSzPts val="1960"/>
            </a:pPr>
            <a:endParaRPr lang="zh-CN" altLang="en-US" sz="18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9016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>
            <a:spLocks noGrp="1"/>
          </p:cNvSpPr>
          <p:nvPr>
            <p:ph type="title"/>
          </p:nvPr>
        </p:nvSpPr>
        <p:spPr>
          <a:xfrm>
            <a:off x="457200" y="274650"/>
            <a:ext cx="8229600" cy="60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zh-CN" sz="3600" b="1" dirty="0">
                <a:latin typeface="SimHei"/>
                <a:ea typeface="SimHei"/>
                <a:cs typeface="SimHei"/>
              </a:rPr>
              <a:t>耶利米书概论</a:t>
            </a:r>
            <a:endParaRPr sz="3600" b="1" dirty="0">
              <a:latin typeface="SimHei"/>
              <a:ea typeface="SimHei"/>
              <a:cs typeface="SimHei"/>
            </a:endParaRPr>
          </a:p>
        </p:txBody>
      </p:sp>
      <p:sp>
        <p:nvSpPr>
          <p:cNvPr id="97" name="Google Shape;97;p14"/>
          <p:cNvSpPr txBox="1">
            <a:spLocks noGrp="1"/>
          </p:cNvSpPr>
          <p:nvPr>
            <p:ph type="body" idx="1"/>
          </p:nvPr>
        </p:nvSpPr>
        <p:spPr>
          <a:xfrm>
            <a:off x="257175" y="1046548"/>
            <a:ext cx="8724900" cy="530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>
              <a:lnSpc>
                <a:spcPct val="80000"/>
              </a:lnSpc>
              <a:spcBef>
                <a:spcPts val="448"/>
              </a:spcBef>
              <a:buSzPts val="2240"/>
            </a:pPr>
            <a:r>
              <a:rPr lang="en-US" altLang="zh-CN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关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于弥赛亚的预言</a:t>
            </a:r>
            <a:endParaRPr lang="en-US" altLang="zh-CN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800100" lvl="1" indent="-342900">
              <a:spcBef>
                <a:spcPts val="600"/>
              </a:spcBef>
              <a:buSzPts val="2240"/>
            </a:pP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公义的苗裔（耶</a:t>
            </a:r>
            <a:r>
              <a:rPr lang="en-US" altLang="zh-CN" sz="2400" dirty="0">
                <a:latin typeface="SimHei" panose="02010609060101010101" pitchFamily="49" charset="-122"/>
                <a:ea typeface="SimHei" panose="02010609060101010101" pitchFamily="49" charset="-122"/>
              </a:rPr>
              <a:t>23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en-US" altLang="zh-CN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5-6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， </a:t>
            </a:r>
            <a:r>
              <a:rPr lang="en-US" altLang="zh-CN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33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en-US" altLang="zh-CN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15)</a:t>
            </a:r>
            <a:endParaRPr lang="en-US" altLang="zh-CN" sz="24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800100" lvl="1" indent="-342900">
              <a:spcBef>
                <a:spcPts val="600"/>
              </a:spcBef>
              <a:buSzPts val="2240"/>
            </a:pP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另立新约（</a:t>
            </a:r>
            <a:r>
              <a:rPr lang="en-US" altLang="zh-CN" sz="2400" dirty="0">
                <a:latin typeface="SimHei" panose="02010609060101010101" pitchFamily="49" charset="-122"/>
                <a:ea typeface="SimHei" panose="02010609060101010101" pitchFamily="49" charset="-122"/>
              </a:rPr>
              <a:t>31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en-US" altLang="zh-CN" sz="2400" dirty="0">
                <a:latin typeface="SimHei" panose="02010609060101010101" pitchFamily="49" charset="-122"/>
                <a:ea typeface="SimHei" panose="02010609060101010101" pitchFamily="49" charset="-122"/>
              </a:rPr>
              <a:t>31-34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）</a:t>
            </a:r>
            <a:endParaRPr lang="en-US" altLang="zh-CN" sz="24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1257300" lvl="2" indent="-342900">
              <a:lnSpc>
                <a:spcPct val="80000"/>
              </a:lnSpc>
              <a:spcBef>
                <a:spcPts val="448"/>
              </a:spcBef>
              <a:buSzPts val="2240"/>
            </a:pPr>
            <a:endParaRPr lang="en-US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indent="-457200">
              <a:spcBef>
                <a:spcPts val="0"/>
              </a:spcBef>
            </a:pP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按照时间顺序重组耶利米书的章</a:t>
            </a: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节</a:t>
            </a:r>
            <a:endParaRPr lang="en-US" altLang="zh-CN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 indent="-457200">
              <a:spcBef>
                <a:spcPts val="0"/>
              </a:spcBef>
              <a:spcAft>
                <a:spcPts val="600"/>
              </a:spcAft>
            </a:pP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約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西亞王時期： 耶一</a:t>
            </a:r>
            <a:r>
              <a:rPr 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 – 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七</a:t>
            </a:r>
            <a:r>
              <a:rPr 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 1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15 </a:t>
            </a:r>
            <a:endParaRPr lang="en-AU" sz="24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 indent="-457200">
              <a:spcBef>
                <a:spcPts val="0"/>
              </a:spcBef>
              <a:spcAft>
                <a:spcPts val="600"/>
              </a:spcAft>
            </a:pP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約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雅敬王時期： 耶二六；耶七</a:t>
            </a:r>
            <a:r>
              <a:rPr 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 16 – 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二十</a:t>
            </a:r>
            <a:r>
              <a:rPr 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 18 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耶二五；四六</a:t>
            </a:r>
            <a:r>
              <a:rPr 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 – 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五一；三六</a:t>
            </a:r>
            <a:r>
              <a:rPr 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 1 – 8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；四五 耶三六</a:t>
            </a:r>
            <a:r>
              <a:rPr 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en-US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9–32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；三五</a:t>
            </a:r>
            <a:r>
              <a:rPr 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endParaRPr lang="en-AU" sz="24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 indent="-457200">
              <a:spcBef>
                <a:spcPts val="0"/>
              </a:spcBef>
              <a:spcAft>
                <a:spcPts val="600"/>
              </a:spcAft>
            </a:pP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西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底家王時期： 耶二一</a:t>
            </a:r>
            <a:r>
              <a:rPr 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 – 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二四； 耶二七</a:t>
            </a:r>
            <a:r>
              <a:rPr 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 – 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三一； 耶三四</a:t>
            </a:r>
            <a:r>
              <a:rPr 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 1 – 7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；三七</a:t>
            </a:r>
            <a:r>
              <a:rPr 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 1 – 10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；三四</a:t>
            </a:r>
            <a:r>
              <a:rPr 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 8 – 22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；</a:t>
            </a:r>
            <a:r>
              <a:rPr 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耶三七</a:t>
            </a:r>
            <a:r>
              <a:rPr 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 11 – 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三八</a:t>
            </a:r>
            <a:r>
              <a:rPr 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 13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；三九</a:t>
            </a:r>
            <a:r>
              <a:rPr 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 15 – 18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；三二</a:t>
            </a:r>
            <a:r>
              <a:rPr 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 – 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三三 ；耶三八</a:t>
            </a:r>
            <a:r>
              <a:rPr 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 14 – 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三九</a:t>
            </a:r>
            <a:r>
              <a:rPr 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 14 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；</a:t>
            </a:r>
            <a:r>
              <a:rPr 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endParaRPr lang="en-US" sz="24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 indent="-457200">
              <a:spcBef>
                <a:spcPts val="0"/>
              </a:spcBef>
              <a:spcAft>
                <a:spcPts val="600"/>
              </a:spcAft>
            </a:pP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耶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路撒冷陷落後：耶五二</a:t>
            </a:r>
            <a:r>
              <a:rPr 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 1 </a:t>
            </a:r>
            <a:r>
              <a:rPr lang="en-US" altLang="zh-CN" sz="2400" dirty="0">
                <a:latin typeface="SimHei" panose="02010609060101010101" pitchFamily="49" charset="-122"/>
                <a:ea typeface="SimHei" panose="02010609060101010101" pitchFamily="49" charset="-122"/>
              </a:rPr>
              <a:t>–</a:t>
            </a:r>
            <a:r>
              <a:rPr 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 30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；</a:t>
            </a:r>
            <a:r>
              <a:rPr 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耶四十 </a:t>
            </a:r>
            <a:r>
              <a:rPr lang="en-US" altLang="zh-CN" sz="2400" dirty="0">
                <a:latin typeface="SimHei" panose="02010609060101010101" pitchFamily="49" charset="-122"/>
                <a:ea typeface="SimHei" panose="02010609060101010101" pitchFamily="49" charset="-122"/>
              </a:rPr>
              <a:t>– 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四四 ；耶五二</a:t>
            </a:r>
            <a:r>
              <a:rPr 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 31 </a:t>
            </a:r>
            <a:r>
              <a:rPr lang="en-US" altLang="zh-CN" sz="2400" dirty="0">
                <a:latin typeface="SimHei" panose="02010609060101010101" pitchFamily="49" charset="-122"/>
                <a:ea typeface="SimHei" panose="02010609060101010101" pitchFamily="49" charset="-122"/>
              </a:rPr>
              <a:t>–</a:t>
            </a:r>
            <a:r>
              <a:rPr 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 34 </a:t>
            </a:r>
            <a:endParaRPr lang="en-AU" sz="24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98" name="Google Shape;98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9293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 descr="Bouquet"/>
          <p:cNvSpPr>
            <a:spLocks noChangeArrowheads="1"/>
          </p:cNvSpPr>
          <p:nvPr/>
        </p:nvSpPr>
        <p:spPr bwMode="auto">
          <a:xfrm>
            <a:off x="2495550" y="2143125"/>
            <a:ext cx="5160963" cy="339725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7494588" y="1633538"/>
            <a:ext cx="733425" cy="511175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zh-TW" altLang="en-US" sz="2000">
                <a:latin typeface="SimHei" pitchFamily="49" charset="-122"/>
                <a:ea typeface="SimHei" pitchFamily="49" charset="-122"/>
                <a:cs typeface="Arial" charset="0"/>
              </a:rPr>
              <a:t>被掳</a:t>
            </a: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6149975" y="1633538"/>
            <a:ext cx="1346200" cy="511175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zh-TW" altLang="en-US" sz="2000">
                <a:latin typeface="SimHei" pitchFamily="49" charset="-122"/>
                <a:ea typeface="SimHei" pitchFamily="49" charset="-122"/>
                <a:cs typeface="Arial" charset="0"/>
              </a:rPr>
              <a:t>西底家</a:t>
            </a: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4686300" y="1633538"/>
            <a:ext cx="1465263" cy="511175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zh-TW" altLang="en-US" sz="2000">
                <a:latin typeface="SimHei" pitchFamily="49" charset="-122"/>
                <a:ea typeface="SimHei" pitchFamily="49" charset="-122"/>
                <a:cs typeface="Arial" charset="0"/>
              </a:rPr>
              <a:t>约雅敬</a:t>
            </a:r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914400" y="1633538"/>
            <a:ext cx="3775075" cy="5111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zh-TW" altLang="en-US" sz="2000">
                <a:latin typeface="SimHei" pitchFamily="49" charset="-122"/>
                <a:ea typeface="SimHei" pitchFamily="49" charset="-122"/>
                <a:cs typeface="Arial" charset="0"/>
              </a:rPr>
              <a:t>约西亚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4219575" y="927100"/>
            <a:ext cx="946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zh-TW" altLang="en-US" sz="2000">
                <a:latin typeface="SimHei" pitchFamily="49" charset="-122"/>
                <a:ea typeface="SimHei" pitchFamily="49" charset="-122"/>
                <a:cs typeface="Arial" charset="0"/>
              </a:rPr>
              <a:t>约哈斯</a:t>
            </a: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5681663" y="927100"/>
            <a:ext cx="946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zh-TW" altLang="en-US" sz="2000">
                <a:latin typeface="SimHei" pitchFamily="49" charset="-122"/>
                <a:ea typeface="SimHei" pitchFamily="49" charset="-122"/>
                <a:cs typeface="Arial" charset="0"/>
              </a:rPr>
              <a:t>约雅斤</a:t>
            </a:r>
          </a:p>
        </p:txBody>
      </p:sp>
      <p:sp>
        <p:nvSpPr>
          <p:cNvPr id="68617" name="Line 9"/>
          <p:cNvSpPr>
            <a:spLocks noChangeShapeType="1"/>
          </p:cNvSpPr>
          <p:nvPr/>
        </p:nvSpPr>
        <p:spPr bwMode="auto">
          <a:xfrm>
            <a:off x="4689475" y="1371600"/>
            <a:ext cx="0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8618" name="Line 10"/>
          <p:cNvSpPr>
            <a:spLocks noChangeShapeType="1"/>
          </p:cNvSpPr>
          <p:nvPr/>
        </p:nvSpPr>
        <p:spPr bwMode="auto">
          <a:xfrm>
            <a:off x="6151563" y="1371600"/>
            <a:ext cx="0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grpSp>
        <p:nvGrpSpPr>
          <p:cNvPr id="68619" name="Group 11"/>
          <p:cNvGrpSpPr>
            <a:grpSpLocks/>
          </p:cNvGrpSpPr>
          <p:nvPr/>
        </p:nvGrpSpPr>
        <p:grpSpPr bwMode="auto">
          <a:xfrm>
            <a:off x="692150" y="625475"/>
            <a:ext cx="7615238" cy="349250"/>
            <a:chOff x="436" y="538"/>
            <a:chExt cx="4797" cy="220"/>
          </a:xfrm>
        </p:grpSpPr>
        <p:sp>
          <p:nvSpPr>
            <p:cNvPr id="68620" name="Rectangle 12"/>
            <p:cNvSpPr>
              <a:spLocks noChangeArrowheads="1"/>
            </p:cNvSpPr>
            <p:nvPr/>
          </p:nvSpPr>
          <p:spPr bwMode="auto">
            <a:xfrm>
              <a:off x="576" y="538"/>
              <a:ext cx="4607" cy="1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68621" name="Rectangle 13"/>
            <p:cNvSpPr>
              <a:spLocks noChangeArrowheads="1"/>
            </p:cNvSpPr>
            <p:nvPr/>
          </p:nvSpPr>
          <p:spPr bwMode="auto">
            <a:xfrm>
              <a:off x="576" y="538"/>
              <a:ext cx="3841" cy="1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68622" name="Rectangle 14"/>
            <p:cNvSpPr>
              <a:spLocks noChangeArrowheads="1"/>
            </p:cNvSpPr>
            <p:nvPr/>
          </p:nvSpPr>
          <p:spPr bwMode="auto">
            <a:xfrm>
              <a:off x="576" y="538"/>
              <a:ext cx="3069" cy="1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68623" name="Rectangle 15"/>
            <p:cNvSpPr>
              <a:spLocks noChangeArrowheads="1"/>
            </p:cNvSpPr>
            <p:nvPr/>
          </p:nvSpPr>
          <p:spPr bwMode="auto">
            <a:xfrm>
              <a:off x="576" y="538"/>
              <a:ext cx="2303" cy="1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68624" name="Rectangle 16"/>
            <p:cNvSpPr>
              <a:spLocks noChangeArrowheads="1"/>
            </p:cNvSpPr>
            <p:nvPr/>
          </p:nvSpPr>
          <p:spPr bwMode="auto">
            <a:xfrm>
              <a:off x="576" y="538"/>
              <a:ext cx="1537" cy="1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68625" name="Rectangle 17"/>
            <p:cNvSpPr>
              <a:spLocks noChangeArrowheads="1"/>
            </p:cNvSpPr>
            <p:nvPr/>
          </p:nvSpPr>
          <p:spPr bwMode="auto">
            <a:xfrm>
              <a:off x="576" y="538"/>
              <a:ext cx="766" cy="1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68626" name="Rectangle 18"/>
            <p:cNvSpPr>
              <a:spLocks noChangeArrowheads="1"/>
            </p:cNvSpPr>
            <p:nvPr/>
          </p:nvSpPr>
          <p:spPr bwMode="auto">
            <a:xfrm>
              <a:off x="436" y="643"/>
              <a:ext cx="4797" cy="1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68627" name="Text Box 19"/>
          <p:cNvSpPr txBox="1">
            <a:spLocks noChangeArrowheads="1"/>
          </p:cNvSpPr>
          <p:nvPr/>
        </p:nvSpPr>
        <p:spPr bwMode="auto">
          <a:xfrm>
            <a:off x="665163" y="260350"/>
            <a:ext cx="498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zh-TW">
                <a:solidFill>
                  <a:srgbClr val="5F5F5F"/>
                </a:solidFill>
                <a:latin typeface="Arial Narrow" pitchFamily="34" charset="0"/>
                <a:ea typeface="SimHei" pitchFamily="49" charset="-122"/>
                <a:cs typeface="Arial" charset="0"/>
              </a:rPr>
              <a:t>640</a:t>
            </a:r>
          </a:p>
        </p:txBody>
      </p:sp>
      <p:sp>
        <p:nvSpPr>
          <p:cNvPr id="68628" name="Text Box 20"/>
          <p:cNvSpPr txBox="1">
            <a:spLocks noChangeArrowheads="1"/>
          </p:cNvSpPr>
          <p:nvPr/>
        </p:nvSpPr>
        <p:spPr bwMode="auto">
          <a:xfrm>
            <a:off x="1889125" y="260350"/>
            <a:ext cx="498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zh-TW">
                <a:solidFill>
                  <a:srgbClr val="5F5F5F"/>
                </a:solidFill>
                <a:latin typeface="Arial Narrow" pitchFamily="34" charset="0"/>
                <a:ea typeface="SimHei" pitchFamily="49" charset="-122"/>
                <a:cs typeface="Arial" charset="0"/>
              </a:rPr>
              <a:t>630</a:t>
            </a:r>
          </a:p>
        </p:txBody>
      </p:sp>
      <p:sp>
        <p:nvSpPr>
          <p:cNvPr id="68629" name="Text Box 21"/>
          <p:cNvSpPr txBox="1">
            <a:spLocks noChangeArrowheads="1"/>
          </p:cNvSpPr>
          <p:nvPr/>
        </p:nvSpPr>
        <p:spPr bwMode="auto">
          <a:xfrm>
            <a:off x="3105150" y="260350"/>
            <a:ext cx="498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zh-TW">
                <a:solidFill>
                  <a:srgbClr val="5F5F5F"/>
                </a:solidFill>
                <a:latin typeface="Arial Narrow" pitchFamily="34" charset="0"/>
                <a:ea typeface="SimHei" pitchFamily="49" charset="-122"/>
                <a:cs typeface="Arial" charset="0"/>
              </a:rPr>
              <a:t>620</a:t>
            </a:r>
          </a:p>
        </p:txBody>
      </p:sp>
      <p:sp>
        <p:nvSpPr>
          <p:cNvPr id="68630" name="Text Box 22"/>
          <p:cNvSpPr txBox="1">
            <a:spLocks noChangeArrowheads="1"/>
          </p:cNvSpPr>
          <p:nvPr/>
        </p:nvSpPr>
        <p:spPr bwMode="auto">
          <a:xfrm>
            <a:off x="4321175" y="260350"/>
            <a:ext cx="498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zh-TW">
                <a:solidFill>
                  <a:srgbClr val="5F5F5F"/>
                </a:solidFill>
                <a:latin typeface="Arial Narrow" pitchFamily="34" charset="0"/>
                <a:ea typeface="SimHei" pitchFamily="49" charset="-122"/>
                <a:cs typeface="Arial" charset="0"/>
              </a:rPr>
              <a:t>610</a:t>
            </a:r>
          </a:p>
        </p:txBody>
      </p:sp>
      <p:sp>
        <p:nvSpPr>
          <p:cNvPr id="68631" name="Text Box 23"/>
          <p:cNvSpPr txBox="1">
            <a:spLocks noChangeArrowheads="1"/>
          </p:cNvSpPr>
          <p:nvPr/>
        </p:nvSpPr>
        <p:spPr bwMode="auto">
          <a:xfrm>
            <a:off x="5532438" y="260350"/>
            <a:ext cx="498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zh-TW">
                <a:solidFill>
                  <a:srgbClr val="5F5F5F"/>
                </a:solidFill>
                <a:latin typeface="Arial Narrow" pitchFamily="34" charset="0"/>
                <a:ea typeface="SimHei" pitchFamily="49" charset="-122"/>
                <a:cs typeface="Arial" charset="0"/>
              </a:rPr>
              <a:t>600</a:t>
            </a:r>
          </a:p>
        </p:txBody>
      </p:sp>
      <p:sp>
        <p:nvSpPr>
          <p:cNvPr id="68632" name="Text Box 24"/>
          <p:cNvSpPr txBox="1">
            <a:spLocks noChangeArrowheads="1"/>
          </p:cNvSpPr>
          <p:nvPr/>
        </p:nvSpPr>
        <p:spPr bwMode="auto">
          <a:xfrm>
            <a:off x="6761163" y="260350"/>
            <a:ext cx="498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zh-TW">
                <a:solidFill>
                  <a:srgbClr val="5F5F5F"/>
                </a:solidFill>
                <a:latin typeface="Arial Narrow" pitchFamily="34" charset="0"/>
                <a:ea typeface="SimHei" pitchFamily="49" charset="-122"/>
                <a:cs typeface="Arial" charset="0"/>
              </a:rPr>
              <a:t>590</a:t>
            </a:r>
          </a:p>
        </p:txBody>
      </p:sp>
      <p:sp>
        <p:nvSpPr>
          <p:cNvPr id="68633" name="Text Box 25"/>
          <p:cNvSpPr txBox="1">
            <a:spLocks noChangeArrowheads="1"/>
          </p:cNvSpPr>
          <p:nvPr/>
        </p:nvSpPr>
        <p:spPr bwMode="auto">
          <a:xfrm>
            <a:off x="7977188" y="260350"/>
            <a:ext cx="498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zh-TW">
                <a:solidFill>
                  <a:srgbClr val="5F5F5F"/>
                </a:solidFill>
                <a:latin typeface="Arial Narrow" pitchFamily="34" charset="0"/>
                <a:ea typeface="SimHei" pitchFamily="49" charset="-122"/>
                <a:cs typeface="Arial" charset="0"/>
              </a:rPr>
              <a:t>580</a:t>
            </a:r>
          </a:p>
        </p:txBody>
      </p:sp>
      <p:sp>
        <p:nvSpPr>
          <p:cNvPr id="68634" name="Text Box 26"/>
          <p:cNvSpPr txBox="1">
            <a:spLocks noChangeArrowheads="1"/>
          </p:cNvSpPr>
          <p:nvPr/>
        </p:nvSpPr>
        <p:spPr bwMode="auto">
          <a:xfrm>
            <a:off x="207963" y="261938"/>
            <a:ext cx="444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TW">
                <a:solidFill>
                  <a:srgbClr val="5F5F5F"/>
                </a:solidFill>
                <a:latin typeface="Arial Narrow" pitchFamily="34" charset="0"/>
                <a:ea typeface="SimHei" pitchFamily="49" charset="-122"/>
                <a:cs typeface="Arial" charset="0"/>
              </a:rPr>
              <a:t>BC</a:t>
            </a:r>
          </a:p>
        </p:txBody>
      </p:sp>
      <p:sp>
        <p:nvSpPr>
          <p:cNvPr id="68635" name="Text Box 27"/>
          <p:cNvSpPr txBox="1">
            <a:spLocks noChangeArrowheads="1"/>
          </p:cNvSpPr>
          <p:nvPr/>
        </p:nvSpPr>
        <p:spPr bwMode="auto">
          <a:xfrm>
            <a:off x="3641725" y="2127250"/>
            <a:ext cx="155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zh-CN" altLang="en-US">
                <a:latin typeface="SimHei" pitchFamily="49" charset="-122"/>
                <a:ea typeface="SimHei" pitchFamily="49" charset="-122"/>
                <a:cs typeface="Arial" charset="0"/>
              </a:rPr>
              <a:t>耶利米的职事</a:t>
            </a:r>
            <a:endParaRPr kumimoji="0" lang="zh-TW" altLang="en-US">
              <a:latin typeface="SimHei" pitchFamily="49" charset="-122"/>
              <a:ea typeface="SimHei" pitchFamily="49" charset="-122"/>
              <a:cs typeface="Arial" charset="0"/>
            </a:endParaRPr>
          </a:p>
        </p:txBody>
      </p:sp>
      <p:sp>
        <p:nvSpPr>
          <p:cNvPr id="68636" name="Rectangle 28"/>
          <p:cNvSpPr>
            <a:spLocks noChangeArrowheads="1"/>
          </p:cNvSpPr>
          <p:nvPr/>
        </p:nvSpPr>
        <p:spPr bwMode="auto">
          <a:xfrm>
            <a:off x="3875088" y="3082925"/>
            <a:ext cx="1379537" cy="7778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zh-CN" altLang="en-US" sz="2000">
                <a:latin typeface="SimHei" pitchFamily="49" charset="-122"/>
                <a:ea typeface="SimHei" pitchFamily="49" charset="-122"/>
                <a:cs typeface="Arial" charset="0"/>
              </a:rPr>
              <a:t>约西亚</a:t>
            </a:r>
          </a:p>
          <a:p>
            <a:pPr algn="ctr"/>
            <a:r>
              <a:rPr kumimoji="0" lang="en-US" altLang="zh-CN">
                <a:solidFill>
                  <a:schemeClr val="bg2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(31</a:t>
            </a:r>
            <a:r>
              <a:rPr kumimoji="0" lang="zh-CN" altLang="en-US">
                <a:solidFill>
                  <a:schemeClr val="bg2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年</a:t>
            </a:r>
            <a:r>
              <a:rPr kumimoji="0" lang="en-US" altLang="zh-CN">
                <a:solidFill>
                  <a:schemeClr val="bg2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)</a:t>
            </a:r>
            <a:endParaRPr kumimoji="0" lang="en-US" altLang="zh-TW">
              <a:solidFill>
                <a:schemeClr val="bg2"/>
              </a:solidFill>
              <a:latin typeface="SimHei" pitchFamily="49" charset="-122"/>
              <a:ea typeface="SimHei" pitchFamily="49" charset="-122"/>
              <a:cs typeface="Arial" charset="0"/>
            </a:endParaRPr>
          </a:p>
        </p:txBody>
      </p:sp>
      <p:sp>
        <p:nvSpPr>
          <p:cNvPr id="68637" name="Rectangle 29"/>
          <p:cNvSpPr>
            <a:spLocks noChangeArrowheads="1"/>
          </p:cNvSpPr>
          <p:nvPr/>
        </p:nvSpPr>
        <p:spPr bwMode="auto">
          <a:xfrm>
            <a:off x="3875088" y="4292600"/>
            <a:ext cx="1379537" cy="7794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zh-CN" altLang="en-US" sz="2000">
                <a:latin typeface="SimHei" pitchFamily="49" charset="-122"/>
                <a:ea typeface="SimHei" pitchFamily="49" charset="-122"/>
                <a:cs typeface="Arial" charset="0"/>
              </a:rPr>
              <a:t>约哈斯</a:t>
            </a:r>
          </a:p>
          <a:p>
            <a:pPr algn="ctr"/>
            <a:r>
              <a:rPr kumimoji="0" lang="en-US" altLang="zh-CN">
                <a:solidFill>
                  <a:schemeClr val="bg2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(3</a:t>
            </a:r>
            <a:r>
              <a:rPr kumimoji="0" lang="zh-CN" altLang="en-US">
                <a:solidFill>
                  <a:schemeClr val="bg2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月</a:t>
            </a:r>
            <a:r>
              <a:rPr kumimoji="0" lang="en-US" altLang="zh-CN">
                <a:solidFill>
                  <a:schemeClr val="bg2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)</a:t>
            </a:r>
            <a:endParaRPr kumimoji="0" lang="en-US" altLang="zh-TW">
              <a:solidFill>
                <a:schemeClr val="bg2"/>
              </a:solidFill>
              <a:latin typeface="SimHei" pitchFamily="49" charset="-122"/>
              <a:ea typeface="SimHei" pitchFamily="49" charset="-122"/>
              <a:cs typeface="Arial" charset="0"/>
            </a:endParaRPr>
          </a:p>
        </p:txBody>
      </p:sp>
      <p:sp>
        <p:nvSpPr>
          <p:cNvPr id="68638" name="Rectangle 30"/>
          <p:cNvSpPr>
            <a:spLocks noChangeArrowheads="1"/>
          </p:cNvSpPr>
          <p:nvPr/>
        </p:nvSpPr>
        <p:spPr bwMode="auto">
          <a:xfrm>
            <a:off x="1773238" y="4292600"/>
            <a:ext cx="1379537" cy="779463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zh-CN" altLang="en-US" sz="2000">
                <a:latin typeface="SimHei" pitchFamily="49" charset="-122"/>
                <a:ea typeface="SimHei" pitchFamily="49" charset="-122"/>
                <a:cs typeface="Arial" charset="0"/>
              </a:rPr>
              <a:t>约雅敬</a:t>
            </a:r>
          </a:p>
          <a:p>
            <a:pPr algn="ctr"/>
            <a:r>
              <a:rPr kumimoji="0" lang="en-US" altLang="zh-CN">
                <a:solidFill>
                  <a:srgbClr val="5F5F5F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(11</a:t>
            </a:r>
            <a:r>
              <a:rPr kumimoji="0" lang="zh-CN" altLang="en-US">
                <a:solidFill>
                  <a:srgbClr val="5F5F5F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年</a:t>
            </a:r>
            <a:r>
              <a:rPr kumimoji="0" lang="en-US" altLang="zh-CN">
                <a:solidFill>
                  <a:srgbClr val="5F5F5F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)</a:t>
            </a:r>
            <a:endParaRPr kumimoji="0" lang="en-US" altLang="zh-TW">
              <a:solidFill>
                <a:srgbClr val="5F5F5F"/>
              </a:solidFill>
              <a:latin typeface="SimHei" pitchFamily="49" charset="-122"/>
              <a:ea typeface="SimHei" pitchFamily="49" charset="-122"/>
              <a:cs typeface="Arial" charset="0"/>
            </a:endParaRPr>
          </a:p>
        </p:txBody>
      </p:sp>
      <p:sp>
        <p:nvSpPr>
          <p:cNvPr id="68639" name="Rectangle 31"/>
          <p:cNvSpPr>
            <a:spLocks noChangeArrowheads="1"/>
          </p:cNvSpPr>
          <p:nvPr/>
        </p:nvSpPr>
        <p:spPr bwMode="auto">
          <a:xfrm>
            <a:off x="5975350" y="4292600"/>
            <a:ext cx="1379538" cy="779463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zh-TW" altLang="en-US" sz="2000">
                <a:latin typeface="SimHei" pitchFamily="49" charset="-122"/>
                <a:ea typeface="SimHei" pitchFamily="49" charset="-122"/>
                <a:cs typeface="Arial" charset="0"/>
              </a:rPr>
              <a:t>西底家</a:t>
            </a:r>
          </a:p>
          <a:p>
            <a:pPr algn="ctr"/>
            <a:r>
              <a:rPr kumimoji="0" lang="en-US" altLang="zh-TW">
                <a:solidFill>
                  <a:srgbClr val="5F5F5F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(11</a:t>
            </a:r>
            <a:r>
              <a:rPr kumimoji="0" lang="zh-TW" altLang="en-US">
                <a:solidFill>
                  <a:srgbClr val="5F5F5F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年</a:t>
            </a:r>
            <a:r>
              <a:rPr kumimoji="0" lang="en-US" altLang="zh-TW">
                <a:solidFill>
                  <a:srgbClr val="5F5F5F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)</a:t>
            </a:r>
          </a:p>
        </p:txBody>
      </p:sp>
      <p:sp>
        <p:nvSpPr>
          <p:cNvPr id="68640" name="Rectangle 32"/>
          <p:cNvSpPr>
            <a:spLocks noChangeArrowheads="1"/>
          </p:cNvSpPr>
          <p:nvPr/>
        </p:nvSpPr>
        <p:spPr bwMode="auto">
          <a:xfrm>
            <a:off x="1773238" y="5373688"/>
            <a:ext cx="1379537" cy="7778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zh-CN" altLang="en-US" sz="2000">
                <a:latin typeface="SimHei" pitchFamily="49" charset="-122"/>
                <a:ea typeface="SimHei" pitchFamily="49" charset="-122"/>
                <a:cs typeface="Arial" charset="0"/>
              </a:rPr>
              <a:t>约雅斤</a:t>
            </a:r>
          </a:p>
          <a:p>
            <a:pPr algn="ctr"/>
            <a:r>
              <a:rPr kumimoji="0" lang="en-US" altLang="zh-CN">
                <a:solidFill>
                  <a:schemeClr val="bg2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(3</a:t>
            </a:r>
            <a:r>
              <a:rPr kumimoji="0" lang="zh-CN" altLang="en-US">
                <a:solidFill>
                  <a:schemeClr val="bg2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月</a:t>
            </a:r>
            <a:r>
              <a:rPr kumimoji="0" lang="en-US" altLang="zh-CN">
                <a:solidFill>
                  <a:schemeClr val="bg2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)</a:t>
            </a:r>
            <a:endParaRPr kumimoji="0" lang="en-US" altLang="zh-TW">
              <a:solidFill>
                <a:schemeClr val="bg2"/>
              </a:solidFill>
              <a:latin typeface="SimHei" pitchFamily="49" charset="-122"/>
              <a:ea typeface="SimHei" pitchFamily="49" charset="-122"/>
              <a:cs typeface="Arial" charset="0"/>
            </a:endParaRPr>
          </a:p>
        </p:txBody>
      </p:sp>
      <p:cxnSp>
        <p:nvCxnSpPr>
          <p:cNvPr id="68641" name="AutoShape 33" descr="Stationery"/>
          <p:cNvCxnSpPr>
            <a:cxnSpLocks noChangeShapeType="1"/>
            <a:stCxn id="68636" idx="2"/>
            <a:endCxn id="68638" idx="0"/>
          </p:cNvCxnSpPr>
          <p:nvPr/>
        </p:nvCxnSpPr>
        <p:spPr bwMode="auto">
          <a:xfrm rot="5400000">
            <a:off x="3298825" y="3025775"/>
            <a:ext cx="431800" cy="21018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42" name="AutoShape 34" descr="Stationery"/>
          <p:cNvCxnSpPr>
            <a:cxnSpLocks noChangeShapeType="1"/>
            <a:stCxn id="68636" idx="2"/>
            <a:endCxn id="68637" idx="0"/>
          </p:cNvCxnSpPr>
          <p:nvPr/>
        </p:nvCxnSpPr>
        <p:spPr bwMode="auto">
          <a:xfrm rot="5400000">
            <a:off x="4349750" y="4076700"/>
            <a:ext cx="431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43" name="AutoShape 35" descr="Stationery"/>
          <p:cNvCxnSpPr>
            <a:cxnSpLocks noChangeShapeType="1"/>
            <a:stCxn id="68636" idx="2"/>
            <a:endCxn id="68639" idx="0"/>
          </p:cNvCxnSpPr>
          <p:nvPr/>
        </p:nvCxnSpPr>
        <p:spPr bwMode="auto">
          <a:xfrm rot="16200000" flipH="1">
            <a:off x="5399882" y="3026568"/>
            <a:ext cx="431800" cy="210026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44" name="AutoShape 36" descr="Stationery"/>
          <p:cNvCxnSpPr>
            <a:cxnSpLocks noChangeShapeType="1"/>
            <a:stCxn id="68638" idx="2"/>
            <a:endCxn id="68640" idx="0"/>
          </p:cNvCxnSpPr>
          <p:nvPr/>
        </p:nvCxnSpPr>
        <p:spPr bwMode="auto">
          <a:xfrm rot="5400000">
            <a:off x="2312987" y="5222876"/>
            <a:ext cx="3016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645" name="Text Box 37"/>
          <p:cNvSpPr txBox="1">
            <a:spLocks noChangeArrowheads="1"/>
          </p:cNvSpPr>
          <p:nvPr/>
        </p:nvSpPr>
        <p:spPr bwMode="auto">
          <a:xfrm>
            <a:off x="3960813" y="5103813"/>
            <a:ext cx="1200150" cy="63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Aft>
                <a:spcPct val="20000"/>
              </a:spcAft>
            </a:pPr>
            <a:r>
              <a:rPr kumimoji="0" lang="zh-CN" altLang="en-US" sz="1600">
                <a:solidFill>
                  <a:schemeClr val="accent2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被掳到埃及</a:t>
            </a:r>
          </a:p>
          <a:p>
            <a:pPr algn="ctr">
              <a:spcAft>
                <a:spcPct val="20000"/>
              </a:spcAft>
            </a:pPr>
            <a:r>
              <a:rPr kumimoji="0" lang="zh-CN" altLang="en-US" sz="1600">
                <a:solidFill>
                  <a:schemeClr val="accent2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死于埃及</a:t>
            </a:r>
            <a:endParaRPr kumimoji="0" lang="zh-TW" altLang="en-US" sz="1600">
              <a:solidFill>
                <a:schemeClr val="accent2"/>
              </a:solidFill>
              <a:latin typeface="SimHei" pitchFamily="49" charset="-122"/>
              <a:ea typeface="SimHei" pitchFamily="49" charset="-122"/>
              <a:cs typeface="Arial" charset="0"/>
            </a:endParaRPr>
          </a:p>
        </p:txBody>
      </p:sp>
      <p:sp>
        <p:nvSpPr>
          <p:cNvPr id="68646" name="Text Box 38"/>
          <p:cNvSpPr txBox="1">
            <a:spLocks noChangeArrowheads="1"/>
          </p:cNvSpPr>
          <p:nvPr/>
        </p:nvSpPr>
        <p:spPr bwMode="auto">
          <a:xfrm>
            <a:off x="180975" y="5391150"/>
            <a:ext cx="1403350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spcAft>
                <a:spcPct val="20000"/>
              </a:spcAft>
            </a:pPr>
            <a:r>
              <a:rPr kumimoji="0" lang="zh-CN" altLang="en-US" sz="1600">
                <a:solidFill>
                  <a:schemeClr val="accent2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被掳到巴比伦</a:t>
            </a:r>
          </a:p>
          <a:p>
            <a:pPr algn="r">
              <a:spcAft>
                <a:spcPct val="20000"/>
              </a:spcAft>
            </a:pPr>
            <a:r>
              <a:rPr kumimoji="0" lang="zh-CN" altLang="en-US" sz="1600">
                <a:solidFill>
                  <a:schemeClr val="accent2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晚年获优待</a:t>
            </a:r>
            <a:endParaRPr kumimoji="0" lang="zh-TW" altLang="en-US" sz="1600">
              <a:solidFill>
                <a:schemeClr val="accent2"/>
              </a:solidFill>
              <a:latin typeface="SimHei" pitchFamily="49" charset="-122"/>
              <a:ea typeface="SimHei" pitchFamily="49" charset="-122"/>
              <a:cs typeface="Arial" charset="0"/>
            </a:endParaRPr>
          </a:p>
        </p:txBody>
      </p:sp>
      <p:sp>
        <p:nvSpPr>
          <p:cNvPr id="68647" name="Text Box 39"/>
          <p:cNvSpPr txBox="1">
            <a:spLocks noChangeArrowheads="1"/>
          </p:cNvSpPr>
          <p:nvPr/>
        </p:nvSpPr>
        <p:spPr bwMode="auto">
          <a:xfrm>
            <a:off x="7416800" y="4292600"/>
            <a:ext cx="140335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Aft>
                <a:spcPct val="20000"/>
              </a:spcAft>
            </a:pPr>
            <a:r>
              <a:rPr kumimoji="0" lang="zh-CN" altLang="en-US" sz="1600">
                <a:solidFill>
                  <a:schemeClr val="accent2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众子被杀</a:t>
            </a:r>
          </a:p>
          <a:p>
            <a:pPr>
              <a:spcAft>
                <a:spcPct val="20000"/>
              </a:spcAft>
            </a:pPr>
            <a:r>
              <a:rPr kumimoji="0" lang="zh-CN" altLang="en-US" sz="1600">
                <a:solidFill>
                  <a:schemeClr val="accent2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双眼被剜</a:t>
            </a:r>
          </a:p>
          <a:p>
            <a:pPr>
              <a:spcAft>
                <a:spcPct val="20000"/>
              </a:spcAft>
            </a:pPr>
            <a:r>
              <a:rPr kumimoji="0" lang="zh-CN" altLang="en-US" sz="1600">
                <a:solidFill>
                  <a:schemeClr val="accent2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被掳到巴比伦</a:t>
            </a:r>
            <a:endParaRPr kumimoji="0" lang="zh-TW" altLang="en-US" sz="1600">
              <a:solidFill>
                <a:schemeClr val="accent2"/>
              </a:solidFill>
              <a:latin typeface="SimHei" pitchFamily="49" charset="-122"/>
              <a:ea typeface="SimHei" pitchFamily="49" charset="-122"/>
              <a:cs typeface="Arial" charset="0"/>
            </a:endParaRPr>
          </a:p>
        </p:txBody>
      </p:sp>
      <p:sp>
        <p:nvSpPr>
          <p:cNvPr id="68648" name="Text Box 40"/>
          <p:cNvSpPr txBox="1">
            <a:spLocks noChangeArrowheads="1"/>
          </p:cNvSpPr>
          <p:nvPr/>
        </p:nvSpPr>
        <p:spPr bwMode="auto">
          <a:xfrm>
            <a:off x="360363" y="4292600"/>
            <a:ext cx="1200150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Aft>
                <a:spcPct val="20000"/>
              </a:spcAft>
            </a:pPr>
            <a:r>
              <a:rPr kumimoji="0" lang="zh-CN" altLang="en-US" sz="1600">
                <a:solidFill>
                  <a:schemeClr val="accent2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被铜链捆锁</a:t>
            </a:r>
          </a:p>
          <a:p>
            <a:pPr algn="ctr">
              <a:spcAft>
                <a:spcPct val="20000"/>
              </a:spcAft>
            </a:pPr>
            <a:r>
              <a:rPr kumimoji="0" lang="zh-CN" altLang="en-US" sz="1600">
                <a:solidFill>
                  <a:schemeClr val="accent2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如驴般埋葬</a:t>
            </a:r>
            <a:endParaRPr kumimoji="0" lang="zh-TW" altLang="en-US" sz="1600">
              <a:solidFill>
                <a:schemeClr val="accent2"/>
              </a:solidFill>
              <a:latin typeface="SimHei" pitchFamily="49" charset="-122"/>
              <a:ea typeface="SimHei" pitchFamily="49" charset="-122"/>
              <a:cs typeface="Arial" charset="0"/>
            </a:endParaRPr>
          </a:p>
        </p:txBody>
      </p:sp>
      <p:sp>
        <p:nvSpPr>
          <p:cNvPr id="68649" name="Oval 41"/>
          <p:cNvSpPr>
            <a:spLocks noChangeArrowheads="1"/>
          </p:cNvSpPr>
          <p:nvPr/>
        </p:nvSpPr>
        <p:spPr bwMode="auto">
          <a:xfrm>
            <a:off x="3700463" y="4364038"/>
            <a:ext cx="360362" cy="360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zh-TW" sz="1600">
                <a:solidFill>
                  <a:schemeClr val="bg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1</a:t>
            </a:r>
          </a:p>
        </p:txBody>
      </p:sp>
      <p:sp>
        <p:nvSpPr>
          <p:cNvPr id="68650" name="Oval 42"/>
          <p:cNvSpPr>
            <a:spLocks noChangeArrowheads="1"/>
          </p:cNvSpPr>
          <p:nvPr/>
        </p:nvSpPr>
        <p:spPr bwMode="auto">
          <a:xfrm>
            <a:off x="1611313" y="4344988"/>
            <a:ext cx="360362" cy="360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zh-TW" sz="1600">
                <a:solidFill>
                  <a:schemeClr val="bg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2</a:t>
            </a:r>
          </a:p>
        </p:txBody>
      </p:sp>
      <p:sp>
        <p:nvSpPr>
          <p:cNvPr id="68651" name="Oval 43"/>
          <p:cNvSpPr>
            <a:spLocks noChangeArrowheads="1"/>
          </p:cNvSpPr>
          <p:nvPr/>
        </p:nvSpPr>
        <p:spPr bwMode="auto">
          <a:xfrm>
            <a:off x="5816600" y="4354513"/>
            <a:ext cx="360363" cy="360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zh-TW" sz="1600">
                <a:solidFill>
                  <a:schemeClr val="bg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4</a:t>
            </a:r>
          </a:p>
        </p:txBody>
      </p:sp>
      <p:sp>
        <p:nvSpPr>
          <p:cNvPr id="68652" name="Oval 44"/>
          <p:cNvSpPr>
            <a:spLocks noChangeArrowheads="1"/>
          </p:cNvSpPr>
          <p:nvPr/>
        </p:nvSpPr>
        <p:spPr bwMode="auto">
          <a:xfrm>
            <a:off x="1608138" y="5456238"/>
            <a:ext cx="360362" cy="360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zh-TW" sz="1600">
                <a:solidFill>
                  <a:schemeClr val="bg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36992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36" grpId="0" animBg="1"/>
      <p:bldP spid="68637" grpId="0" animBg="1"/>
      <p:bldP spid="68638" grpId="0" animBg="1"/>
      <p:bldP spid="68639" grpId="0" animBg="1"/>
      <p:bldP spid="68640" grpId="0" animBg="1"/>
      <p:bldP spid="68645" grpId="0"/>
      <p:bldP spid="68646" grpId="0"/>
      <p:bldP spid="68647" grpId="0"/>
      <p:bldP spid="68648" grpId="0"/>
      <p:bldP spid="68649" grpId="0" animBg="1"/>
      <p:bldP spid="68650" grpId="0" animBg="1"/>
      <p:bldP spid="68651" grpId="0" animBg="1"/>
      <p:bldP spid="6865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Rectangle 13" descr="Bouquet"/>
          <p:cNvSpPr>
            <a:spLocks noChangeArrowheads="1"/>
          </p:cNvSpPr>
          <p:nvPr/>
        </p:nvSpPr>
        <p:spPr bwMode="auto">
          <a:xfrm>
            <a:off x="2495550" y="2143125"/>
            <a:ext cx="5160963" cy="339725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7494588" y="1633538"/>
            <a:ext cx="733425" cy="511175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zh-TW" altLang="en-US" sz="2000">
                <a:latin typeface="SimHei" pitchFamily="49" charset="-122"/>
                <a:ea typeface="SimHei" pitchFamily="49" charset="-122"/>
              </a:rPr>
              <a:t>被掳</a:t>
            </a:r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6149975" y="1633538"/>
            <a:ext cx="1346200" cy="511175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zh-TW" altLang="en-US" sz="2000">
                <a:latin typeface="SimHei" pitchFamily="49" charset="-122"/>
                <a:ea typeface="SimHei" pitchFamily="49" charset="-122"/>
              </a:rPr>
              <a:t>西底家</a:t>
            </a:r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4686300" y="1633538"/>
            <a:ext cx="1465263" cy="511175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zh-TW" altLang="en-US" sz="2000">
                <a:latin typeface="SimHei" pitchFamily="49" charset="-122"/>
                <a:ea typeface="SimHei" pitchFamily="49" charset="-122"/>
              </a:rPr>
              <a:t>约雅敬</a:t>
            </a:r>
          </a:p>
        </p:txBody>
      </p:sp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914400" y="1633538"/>
            <a:ext cx="3775075" cy="5111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zh-TW" altLang="en-US" sz="2000">
                <a:latin typeface="SimHei" pitchFamily="49" charset="-122"/>
                <a:ea typeface="SimHei" pitchFamily="49" charset="-122"/>
              </a:rPr>
              <a:t>约西亚</a:t>
            </a:r>
          </a:p>
        </p:txBody>
      </p:sp>
      <p:sp>
        <p:nvSpPr>
          <p:cNvPr id="7175" name="Text Box 9"/>
          <p:cNvSpPr txBox="1">
            <a:spLocks noChangeArrowheads="1"/>
          </p:cNvSpPr>
          <p:nvPr/>
        </p:nvSpPr>
        <p:spPr bwMode="auto">
          <a:xfrm>
            <a:off x="4219575" y="927100"/>
            <a:ext cx="946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zh-TW" altLang="en-US" sz="2000">
                <a:latin typeface="SimHei" pitchFamily="49" charset="-122"/>
                <a:ea typeface="SimHei" pitchFamily="49" charset="-122"/>
              </a:rPr>
              <a:t>约哈斯</a:t>
            </a:r>
          </a:p>
        </p:txBody>
      </p:sp>
      <p:sp>
        <p:nvSpPr>
          <p:cNvPr id="7176" name="Text Box 10"/>
          <p:cNvSpPr txBox="1">
            <a:spLocks noChangeArrowheads="1"/>
          </p:cNvSpPr>
          <p:nvPr/>
        </p:nvSpPr>
        <p:spPr bwMode="auto">
          <a:xfrm>
            <a:off x="5681663" y="927100"/>
            <a:ext cx="946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zh-TW" altLang="en-US" sz="2000">
                <a:latin typeface="SimHei" pitchFamily="49" charset="-122"/>
                <a:ea typeface="SimHei" pitchFamily="49" charset="-122"/>
              </a:rPr>
              <a:t>约雅斤</a:t>
            </a:r>
          </a:p>
        </p:txBody>
      </p:sp>
      <p:sp>
        <p:nvSpPr>
          <p:cNvPr id="7177" name="Line 11"/>
          <p:cNvSpPr>
            <a:spLocks noChangeShapeType="1"/>
          </p:cNvSpPr>
          <p:nvPr/>
        </p:nvSpPr>
        <p:spPr bwMode="auto">
          <a:xfrm>
            <a:off x="4689475" y="1371600"/>
            <a:ext cx="0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178" name="Line 12"/>
          <p:cNvSpPr>
            <a:spLocks noChangeShapeType="1"/>
          </p:cNvSpPr>
          <p:nvPr/>
        </p:nvSpPr>
        <p:spPr bwMode="auto">
          <a:xfrm>
            <a:off x="6151563" y="1371600"/>
            <a:ext cx="0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grpSp>
        <p:nvGrpSpPr>
          <p:cNvPr id="7179" name="Group 22"/>
          <p:cNvGrpSpPr>
            <a:grpSpLocks/>
          </p:cNvGrpSpPr>
          <p:nvPr/>
        </p:nvGrpSpPr>
        <p:grpSpPr bwMode="auto">
          <a:xfrm>
            <a:off x="692150" y="625475"/>
            <a:ext cx="7615238" cy="349250"/>
            <a:chOff x="436" y="538"/>
            <a:chExt cx="4797" cy="220"/>
          </a:xfrm>
        </p:grpSpPr>
        <p:sp>
          <p:nvSpPr>
            <p:cNvPr id="7204" name="Rectangle 14"/>
            <p:cNvSpPr>
              <a:spLocks noChangeArrowheads="1"/>
            </p:cNvSpPr>
            <p:nvPr/>
          </p:nvSpPr>
          <p:spPr bwMode="auto">
            <a:xfrm>
              <a:off x="576" y="538"/>
              <a:ext cx="4607" cy="1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7205" name="Rectangle 15"/>
            <p:cNvSpPr>
              <a:spLocks noChangeArrowheads="1"/>
            </p:cNvSpPr>
            <p:nvPr/>
          </p:nvSpPr>
          <p:spPr bwMode="auto">
            <a:xfrm>
              <a:off x="576" y="538"/>
              <a:ext cx="3841" cy="1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7206" name="Rectangle 16"/>
            <p:cNvSpPr>
              <a:spLocks noChangeArrowheads="1"/>
            </p:cNvSpPr>
            <p:nvPr/>
          </p:nvSpPr>
          <p:spPr bwMode="auto">
            <a:xfrm>
              <a:off x="576" y="538"/>
              <a:ext cx="3069" cy="1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7207" name="Rectangle 17"/>
            <p:cNvSpPr>
              <a:spLocks noChangeArrowheads="1"/>
            </p:cNvSpPr>
            <p:nvPr/>
          </p:nvSpPr>
          <p:spPr bwMode="auto">
            <a:xfrm>
              <a:off x="576" y="538"/>
              <a:ext cx="2303" cy="1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7208" name="Rectangle 18"/>
            <p:cNvSpPr>
              <a:spLocks noChangeArrowheads="1"/>
            </p:cNvSpPr>
            <p:nvPr/>
          </p:nvSpPr>
          <p:spPr bwMode="auto">
            <a:xfrm>
              <a:off x="576" y="538"/>
              <a:ext cx="1537" cy="1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7209" name="Rectangle 19"/>
            <p:cNvSpPr>
              <a:spLocks noChangeArrowheads="1"/>
            </p:cNvSpPr>
            <p:nvPr/>
          </p:nvSpPr>
          <p:spPr bwMode="auto">
            <a:xfrm>
              <a:off x="576" y="538"/>
              <a:ext cx="766" cy="1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7210" name="Rectangle 20"/>
            <p:cNvSpPr>
              <a:spLocks noChangeArrowheads="1"/>
            </p:cNvSpPr>
            <p:nvPr/>
          </p:nvSpPr>
          <p:spPr bwMode="auto">
            <a:xfrm>
              <a:off x="436" y="643"/>
              <a:ext cx="4797" cy="1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</p:grpSp>
      <p:sp>
        <p:nvSpPr>
          <p:cNvPr id="7180" name="Text Box 23"/>
          <p:cNvSpPr txBox="1">
            <a:spLocks noChangeArrowheads="1"/>
          </p:cNvSpPr>
          <p:nvPr/>
        </p:nvSpPr>
        <p:spPr bwMode="auto">
          <a:xfrm>
            <a:off x="650875" y="247650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5F5F5F"/>
                </a:solidFill>
                <a:latin typeface="SimHei" pitchFamily="49" charset="-122"/>
                <a:ea typeface="SimHei" pitchFamily="49" charset="-122"/>
              </a:rPr>
              <a:t>640</a:t>
            </a:r>
          </a:p>
        </p:txBody>
      </p:sp>
      <p:sp>
        <p:nvSpPr>
          <p:cNvPr id="7181" name="Text Box 24"/>
          <p:cNvSpPr txBox="1">
            <a:spLocks noChangeArrowheads="1"/>
          </p:cNvSpPr>
          <p:nvPr/>
        </p:nvSpPr>
        <p:spPr bwMode="auto">
          <a:xfrm>
            <a:off x="1874838" y="247650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5F5F5F"/>
                </a:solidFill>
                <a:latin typeface="SimHei" pitchFamily="49" charset="-122"/>
                <a:ea typeface="SimHei" pitchFamily="49" charset="-122"/>
              </a:rPr>
              <a:t>630</a:t>
            </a:r>
          </a:p>
        </p:txBody>
      </p:sp>
      <p:sp>
        <p:nvSpPr>
          <p:cNvPr id="7182" name="Text Box 25"/>
          <p:cNvSpPr txBox="1">
            <a:spLocks noChangeArrowheads="1"/>
          </p:cNvSpPr>
          <p:nvPr/>
        </p:nvSpPr>
        <p:spPr bwMode="auto">
          <a:xfrm>
            <a:off x="3090863" y="247650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5F5F5F"/>
                </a:solidFill>
                <a:latin typeface="SimHei" pitchFamily="49" charset="-122"/>
                <a:ea typeface="SimHei" pitchFamily="49" charset="-122"/>
              </a:rPr>
              <a:t>620</a:t>
            </a:r>
          </a:p>
        </p:txBody>
      </p:sp>
      <p:sp>
        <p:nvSpPr>
          <p:cNvPr id="7183" name="Text Box 26"/>
          <p:cNvSpPr txBox="1">
            <a:spLocks noChangeArrowheads="1"/>
          </p:cNvSpPr>
          <p:nvPr/>
        </p:nvSpPr>
        <p:spPr bwMode="auto">
          <a:xfrm>
            <a:off x="4306888" y="247650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5F5F5F"/>
                </a:solidFill>
                <a:latin typeface="SimHei" pitchFamily="49" charset="-122"/>
                <a:ea typeface="SimHei" pitchFamily="49" charset="-122"/>
              </a:rPr>
              <a:t>610</a:t>
            </a:r>
          </a:p>
        </p:txBody>
      </p:sp>
      <p:sp>
        <p:nvSpPr>
          <p:cNvPr id="7184" name="Text Box 27"/>
          <p:cNvSpPr txBox="1">
            <a:spLocks noChangeArrowheads="1"/>
          </p:cNvSpPr>
          <p:nvPr/>
        </p:nvSpPr>
        <p:spPr bwMode="auto">
          <a:xfrm>
            <a:off x="5518150" y="247650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5F5F5F"/>
                </a:solidFill>
                <a:latin typeface="SimHei" pitchFamily="49" charset="-122"/>
                <a:ea typeface="SimHei" pitchFamily="49" charset="-122"/>
              </a:rPr>
              <a:t>600</a:t>
            </a:r>
          </a:p>
        </p:txBody>
      </p:sp>
      <p:sp>
        <p:nvSpPr>
          <p:cNvPr id="7185" name="Text Box 28"/>
          <p:cNvSpPr txBox="1">
            <a:spLocks noChangeArrowheads="1"/>
          </p:cNvSpPr>
          <p:nvPr/>
        </p:nvSpPr>
        <p:spPr bwMode="auto">
          <a:xfrm>
            <a:off x="6746875" y="247650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5F5F5F"/>
                </a:solidFill>
                <a:latin typeface="SimHei" pitchFamily="49" charset="-122"/>
                <a:ea typeface="SimHei" pitchFamily="49" charset="-122"/>
              </a:rPr>
              <a:t>590</a:t>
            </a:r>
          </a:p>
        </p:txBody>
      </p:sp>
      <p:sp>
        <p:nvSpPr>
          <p:cNvPr id="7186" name="Text Box 29"/>
          <p:cNvSpPr txBox="1">
            <a:spLocks noChangeArrowheads="1"/>
          </p:cNvSpPr>
          <p:nvPr/>
        </p:nvSpPr>
        <p:spPr bwMode="auto">
          <a:xfrm>
            <a:off x="7962900" y="247650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5F5F5F"/>
                </a:solidFill>
                <a:latin typeface="SimHei" pitchFamily="49" charset="-122"/>
                <a:ea typeface="SimHei" pitchFamily="49" charset="-122"/>
              </a:rPr>
              <a:t>580</a:t>
            </a:r>
          </a:p>
        </p:txBody>
      </p:sp>
      <p:sp>
        <p:nvSpPr>
          <p:cNvPr id="7187" name="Text Box 30"/>
          <p:cNvSpPr txBox="1">
            <a:spLocks noChangeArrowheads="1"/>
          </p:cNvSpPr>
          <p:nvPr/>
        </p:nvSpPr>
        <p:spPr bwMode="auto">
          <a:xfrm>
            <a:off x="207963" y="249238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zh-TW">
                <a:solidFill>
                  <a:srgbClr val="5F5F5F"/>
                </a:solidFill>
                <a:latin typeface="SimHei" pitchFamily="49" charset="-122"/>
                <a:ea typeface="SimHei" pitchFamily="49" charset="-122"/>
              </a:rPr>
              <a:t>BC</a:t>
            </a:r>
          </a:p>
        </p:txBody>
      </p:sp>
      <p:sp>
        <p:nvSpPr>
          <p:cNvPr id="2079" name="Line 31"/>
          <p:cNvSpPr>
            <a:spLocks noChangeShapeType="1"/>
          </p:cNvSpPr>
          <p:nvPr/>
        </p:nvSpPr>
        <p:spPr bwMode="auto">
          <a:xfrm flipV="1">
            <a:off x="914400" y="2152650"/>
            <a:ext cx="0" cy="366713"/>
          </a:xfrm>
          <a:prstGeom prst="line">
            <a:avLst/>
          </a:prstGeom>
          <a:noFill/>
          <a:ln w="9525">
            <a:solidFill>
              <a:srgbClr val="5F5F5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708025" y="2528888"/>
            <a:ext cx="41549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zh-TW" altLang="en-US" sz="1800">
                <a:solidFill>
                  <a:srgbClr val="5F5F5F"/>
                </a:solidFill>
                <a:latin typeface="SimHei" pitchFamily="49" charset="-122"/>
                <a:ea typeface="SimHei" pitchFamily="49" charset="-122"/>
              </a:rPr>
              <a:t>八</a:t>
            </a:r>
          </a:p>
          <a:p>
            <a:pPr eaLnBrk="1" hangingPunct="1"/>
            <a:r>
              <a:rPr lang="zh-TW" altLang="en-US" sz="1800">
                <a:solidFill>
                  <a:srgbClr val="5F5F5F"/>
                </a:solidFill>
                <a:latin typeface="SimHei" pitchFamily="49" charset="-122"/>
                <a:ea typeface="SimHei" pitchFamily="49" charset="-122"/>
              </a:rPr>
              <a:t>岁</a:t>
            </a:r>
          </a:p>
          <a:p>
            <a:pPr eaLnBrk="1" hangingPunct="1"/>
            <a:r>
              <a:rPr lang="zh-TW" altLang="en-US" sz="1800">
                <a:solidFill>
                  <a:srgbClr val="5F5F5F"/>
                </a:solidFill>
                <a:latin typeface="SimHei" pitchFamily="49" charset="-122"/>
                <a:ea typeface="SimHei" pitchFamily="49" charset="-122"/>
              </a:rPr>
              <a:t>登</a:t>
            </a:r>
          </a:p>
          <a:p>
            <a:pPr eaLnBrk="1" hangingPunct="1"/>
            <a:r>
              <a:rPr lang="zh-TW" altLang="en-US" sz="1800">
                <a:solidFill>
                  <a:srgbClr val="5F5F5F"/>
                </a:solidFill>
                <a:latin typeface="SimHei" pitchFamily="49" charset="-122"/>
                <a:ea typeface="SimHei" pitchFamily="49" charset="-122"/>
              </a:rPr>
              <a:t>基</a:t>
            </a:r>
          </a:p>
        </p:txBody>
      </p:sp>
      <p:sp>
        <p:nvSpPr>
          <p:cNvPr id="2081" name="Line 33"/>
          <p:cNvSpPr>
            <a:spLocks noChangeShapeType="1"/>
          </p:cNvSpPr>
          <p:nvPr/>
        </p:nvSpPr>
        <p:spPr bwMode="auto">
          <a:xfrm flipV="1">
            <a:off x="1885950" y="2152650"/>
            <a:ext cx="0" cy="366713"/>
          </a:xfrm>
          <a:prstGeom prst="line">
            <a:avLst/>
          </a:prstGeom>
          <a:noFill/>
          <a:ln w="9525">
            <a:solidFill>
              <a:srgbClr val="5F5F5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1678201" y="2528888"/>
            <a:ext cx="415499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zh-CN" altLang="en-US" sz="1800" dirty="0">
                <a:solidFill>
                  <a:srgbClr val="5F5F5F"/>
                </a:solidFill>
                <a:latin typeface="SimHei" pitchFamily="49" charset="-122"/>
                <a:ea typeface="SimHei" pitchFamily="49" charset="-122"/>
              </a:rPr>
              <a:t>第</a:t>
            </a:r>
          </a:p>
          <a:p>
            <a:pPr algn="ctr" eaLnBrk="1" hangingPunct="1"/>
            <a:r>
              <a:rPr lang="en-US" altLang="zh-CN" sz="1800" dirty="0">
                <a:solidFill>
                  <a:srgbClr val="5F5F5F"/>
                </a:solidFill>
                <a:latin typeface="SimHei" pitchFamily="49" charset="-122"/>
                <a:ea typeface="SimHei" pitchFamily="49" charset="-122"/>
              </a:rPr>
              <a:t>8</a:t>
            </a:r>
          </a:p>
          <a:p>
            <a:pPr algn="ctr" eaLnBrk="1" hangingPunct="1"/>
            <a:r>
              <a:rPr lang="zh-CN" altLang="en-US" sz="1800" dirty="0">
                <a:solidFill>
                  <a:srgbClr val="5F5F5F"/>
                </a:solidFill>
                <a:latin typeface="SimHei" pitchFamily="49" charset="-122"/>
                <a:ea typeface="SimHei" pitchFamily="49" charset="-122"/>
              </a:rPr>
              <a:t>年</a:t>
            </a:r>
          </a:p>
          <a:p>
            <a:pPr algn="ctr" eaLnBrk="1" hangingPunct="1"/>
            <a:r>
              <a:rPr lang="zh-CN" altLang="en-US" sz="1800" dirty="0">
                <a:solidFill>
                  <a:srgbClr val="5F5F5F"/>
                </a:solidFill>
                <a:latin typeface="SimHei" pitchFamily="49" charset="-122"/>
                <a:ea typeface="SimHei" pitchFamily="49" charset="-122"/>
              </a:rPr>
              <a:t>寻</a:t>
            </a:r>
          </a:p>
          <a:p>
            <a:pPr algn="ctr" eaLnBrk="1" hangingPunct="1"/>
            <a:r>
              <a:rPr lang="zh-CN" altLang="en-US" sz="1800" dirty="0">
                <a:solidFill>
                  <a:srgbClr val="5F5F5F"/>
                </a:solidFill>
                <a:latin typeface="SimHei" pitchFamily="49" charset="-122"/>
                <a:ea typeface="SimHei" pitchFamily="49" charset="-122"/>
              </a:rPr>
              <a:t>求</a:t>
            </a:r>
          </a:p>
          <a:p>
            <a:pPr algn="ctr" eaLnBrk="1" hangingPunct="1"/>
            <a:r>
              <a:rPr lang="zh-CN" altLang="en-US" sz="1800" dirty="0">
                <a:solidFill>
                  <a:srgbClr val="5F5F5F"/>
                </a:solidFill>
                <a:latin typeface="SimHei" pitchFamily="49" charset="-122"/>
                <a:ea typeface="SimHei" pitchFamily="49" charset="-122"/>
              </a:rPr>
              <a:t>神</a:t>
            </a:r>
            <a:endParaRPr lang="zh-TW" altLang="en-US" sz="1800" dirty="0">
              <a:solidFill>
                <a:srgbClr val="5F5F5F"/>
              </a:solidFill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2084" name="Line 36"/>
          <p:cNvSpPr>
            <a:spLocks noChangeShapeType="1"/>
          </p:cNvSpPr>
          <p:nvPr/>
        </p:nvSpPr>
        <p:spPr bwMode="auto">
          <a:xfrm flipV="1">
            <a:off x="2374900" y="2152650"/>
            <a:ext cx="0" cy="366713"/>
          </a:xfrm>
          <a:prstGeom prst="line">
            <a:avLst/>
          </a:prstGeom>
          <a:noFill/>
          <a:ln w="9525">
            <a:solidFill>
              <a:srgbClr val="5F5F5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2167151" y="2528888"/>
            <a:ext cx="415499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zh-CN" altLang="en-US" sz="1800">
                <a:solidFill>
                  <a:srgbClr val="5F5F5F"/>
                </a:solidFill>
                <a:latin typeface="SimHei" pitchFamily="49" charset="-122"/>
                <a:ea typeface="SimHei" pitchFamily="49" charset="-122"/>
              </a:rPr>
              <a:t>第</a:t>
            </a:r>
          </a:p>
          <a:p>
            <a:pPr algn="ctr" eaLnBrk="1" hangingPunct="1"/>
            <a:r>
              <a:rPr lang="en-US" altLang="zh-CN" sz="1800">
                <a:solidFill>
                  <a:srgbClr val="5F5F5F"/>
                </a:solidFill>
                <a:latin typeface="SimHei" pitchFamily="49" charset="-122"/>
                <a:ea typeface="SimHei" pitchFamily="49" charset="-122"/>
              </a:rPr>
              <a:t>12</a:t>
            </a:r>
          </a:p>
          <a:p>
            <a:pPr algn="ctr" eaLnBrk="1" hangingPunct="1"/>
            <a:r>
              <a:rPr lang="zh-CN" altLang="en-US" sz="1800">
                <a:solidFill>
                  <a:srgbClr val="5F5F5F"/>
                </a:solidFill>
                <a:latin typeface="SimHei" pitchFamily="49" charset="-122"/>
                <a:ea typeface="SimHei" pitchFamily="49" charset="-122"/>
              </a:rPr>
              <a:t>年</a:t>
            </a:r>
          </a:p>
          <a:p>
            <a:pPr algn="ctr" eaLnBrk="1" hangingPunct="1"/>
            <a:r>
              <a:rPr lang="zh-CN" altLang="en-US" sz="1800">
                <a:solidFill>
                  <a:srgbClr val="5F5F5F"/>
                </a:solidFill>
                <a:latin typeface="SimHei" pitchFamily="49" charset="-122"/>
                <a:ea typeface="SimHei" pitchFamily="49" charset="-122"/>
              </a:rPr>
              <a:t>洁</a:t>
            </a:r>
          </a:p>
          <a:p>
            <a:pPr algn="ctr" eaLnBrk="1" hangingPunct="1"/>
            <a:r>
              <a:rPr lang="zh-CN" altLang="en-US" sz="1800">
                <a:solidFill>
                  <a:srgbClr val="5F5F5F"/>
                </a:solidFill>
                <a:latin typeface="SimHei" pitchFamily="49" charset="-122"/>
                <a:ea typeface="SimHei" pitchFamily="49" charset="-122"/>
              </a:rPr>
              <a:t>净</a:t>
            </a:r>
          </a:p>
          <a:p>
            <a:pPr algn="ctr" eaLnBrk="1" hangingPunct="1"/>
            <a:r>
              <a:rPr lang="zh-CN" altLang="en-US" sz="1800">
                <a:solidFill>
                  <a:srgbClr val="5F5F5F"/>
                </a:solidFill>
                <a:latin typeface="SimHei" pitchFamily="49" charset="-122"/>
                <a:ea typeface="SimHei" pitchFamily="49" charset="-122"/>
              </a:rPr>
              <a:t>犹</a:t>
            </a:r>
          </a:p>
          <a:p>
            <a:pPr algn="ctr" eaLnBrk="1" hangingPunct="1"/>
            <a:r>
              <a:rPr lang="zh-CN" altLang="en-US" sz="1800">
                <a:solidFill>
                  <a:srgbClr val="5F5F5F"/>
                </a:solidFill>
                <a:latin typeface="SimHei" pitchFamily="49" charset="-122"/>
                <a:ea typeface="SimHei" pitchFamily="49" charset="-122"/>
              </a:rPr>
              <a:t>大</a:t>
            </a:r>
            <a:endParaRPr lang="zh-TW" altLang="en-US" sz="1800">
              <a:solidFill>
                <a:srgbClr val="5F5F5F"/>
              </a:solidFill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2086" name="Line 38"/>
          <p:cNvSpPr>
            <a:spLocks noChangeShapeType="1"/>
          </p:cNvSpPr>
          <p:nvPr/>
        </p:nvSpPr>
        <p:spPr bwMode="auto">
          <a:xfrm flipV="1">
            <a:off x="3108325" y="2151063"/>
            <a:ext cx="0" cy="366712"/>
          </a:xfrm>
          <a:prstGeom prst="line">
            <a:avLst/>
          </a:prstGeom>
          <a:noFill/>
          <a:ln w="9525">
            <a:solidFill>
              <a:srgbClr val="5F5F5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2900576" y="2527300"/>
            <a:ext cx="415499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zh-CN" altLang="en-US" sz="1800" dirty="0">
                <a:solidFill>
                  <a:srgbClr val="5F5F5F"/>
                </a:solidFill>
                <a:latin typeface="SimHei" pitchFamily="49" charset="-122"/>
                <a:ea typeface="SimHei" pitchFamily="49" charset="-122"/>
              </a:rPr>
              <a:t>第</a:t>
            </a:r>
          </a:p>
          <a:p>
            <a:pPr algn="ctr" eaLnBrk="1" hangingPunct="1"/>
            <a:r>
              <a:rPr lang="en-US" altLang="zh-CN" sz="1800" dirty="0">
                <a:solidFill>
                  <a:srgbClr val="5F5F5F"/>
                </a:solidFill>
                <a:latin typeface="SimHei" pitchFamily="49" charset="-122"/>
                <a:ea typeface="SimHei" pitchFamily="49" charset="-122"/>
              </a:rPr>
              <a:t>18</a:t>
            </a:r>
          </a:p>
          <a:p>
            <a:pPr algn="ctr" eaLnBrk="1" hangingPunct="1"/>
            <a:r>
              <a:rPr lang="zh-CN" altLang="en-US" sz="1800" dirty="0">
                <a:solidFill>
                  <a:srgbClr val="5F5F5F"/>
                </a:solidFill>
                <a:latin typeface="SimHei" pitchFamily="49" charset="-122"/>
                <a:ea typeface="SimHei" pitchFamily="49" charset="-122"/>
              </a:rPr>
              <a:t>年</a:t>
            </a:r>
          </a:p>
          <a:p>
            <a:pPr algn="ctr" eaLnBrk="1" hangingPunct="1"/>
            <a:r>
              <a:rPr lang="zh-CN" altLang="en-US" sz="1800" dirty="0">
                <a:solidFill>
                  <a:srgbClr val="5F5F5F"/>
                </a:solidFill>
                <a:latin typeface="SimHei" pitchFamily="49" charset="-122"/>
                <a:ea typeface="SimHei" pitchFamily="49" charset="-122"/>
              </a:rPr>
              <a:t>修</a:t>
            </a:r>
          </a:p>
          <a:p>
            <a:pPr algn="ctr" eaLnBrk="1" hangingPunct="1"/>
            <a:r>
              <a:rPr lang="zh-CN" altLang="en-US" sz="1800" dirty="0">
                <a:solidFill>
                  <a:srgbClr val="5F5F5F"/>
                </a:solidFill>
                <a:latin typeface="SimHei" pitchFamily="49" charset="-122"/>
                <a:ea typeface="SimHei" pitchFamily="49" charset="-122"/>
              </a:rPr>
              <a:t>殿</a:t>
            </a:r>
          </a:p>
          <a:p>
            <a:pPr algn="ctr" eaLnBrk="1" hangingPunct="1"/>
            <a:r>
              <a:rPr lang="zh-CN" altLang="en-US" sz="1800" dirty="0">
                <a:solidFill>
                  <a:srgbClr val="5F5F5F"/>
                </a:solidFill>
                <a:latin typeface="新細明體" pitchFamily="18" charset="-120"/>
                <a:ea typeface="新細明體" pitchFamily="18" charset="-120"/>
              </a:rPr>
              <a:t>，</a:t>
            </a:r>
          </a:p>
          <a:p>
            <a:pPr algn="ctr" eaLnBrk="1" hangingPunct="1"/>
            <a:r>
              <a:rPr lang="zh-CN" altLang="en-US" sz="1800" dirty="0">
                <a:solidFill>
                  <a:srgbClr val="5F5F5F"/>
                </a:solidFill>
                <a:latin typeface="SimHei" pitchFamily="49" charset="-122"/>
                <a:ea typeface="SimHei" pitchFamily="49" charset="-122"/>
              </a:rPr>
              <a:t>发</a:t>
            </a:r>
          </a:p>
          <a:p>
            <a:pPr algn="ctr" eaLnBrk="1" hangingPunct="1"/>
            <a:r>
              <a:rPr lang="zh-CN" altLang="en-US" sz="1800" dirty="0">
                <a:solidFill>
                  <a:srgbClr val="5F5F5F"/>
                </a:solidFill>
                <a:latin typeface="SimHei" pitchFamily="49" charset="-122"/>
                <a:ea typeface="SimHei" pitchFamily="49" charset="-122"/>
              </a:rPr>
              <a:t>现</a:t>
            </a:r>
          </a:p>
          <a:p>
            <a:pPr algn="ctr" eaLnBrk="1" hangingPunct="1"/>
            <a:r>
              <a:rPr lang="zh-CN" altLang="en-US" sz="1800" dirty="0">
                <a:solidFill>
                  <a:srgbClr val="5F5F5F"/>
                </a:solidFill>
                <a:latin typeface="SimHei" pitchFamily="49" charset="-122"/>
                <a:ea typeface="SimHei" pitchFamily="49" charset="-122"/>
              </a:rPr>
              <a:t>律</a:t>
            </a:r>
          </a:p>
          <a:p>
            <a:pPr algn="ctr" eaLnBrk="1" hangingPunct="1"/>
            <a:r>
              <a:rPr lang="zh-CN" altLang="en-US" sz="1800" dirty="0">
                <a:solidFill>
                  <a:srgbClr val="5F5F5F"/>
                </a:solidFill>
                <a:latin typeface="SimHei" pitchFamily="49" charset="-122"/>
                <a:ea typeface="SimHei" pitchFamily="49" charset="-122"/>
              </a:rPr>
              <a:t>法</a:t>
            </a:r>
          </a:p>
          <a:p>
            <a:pPr algn="ctr" eaLnBrk="1" hangingPunct="1"/>
            <a:r>
              <a:rPr lang="zh-CN" altLang="en-US" sz="1800" dirty="0">
                <a:solidFill>
                  <a:srgbClr val="5F5F5F"/>
                </a:solidFill>
                <a:latin typeface="SimHei" pitchFamily="49" charset="-122"/>
                <a:ea typeface="SimHei" pitchFamily="49" charset="-122"/>
              </a:rPr>
              <a:t>书</a:t>
            </a:r>
            <a:endParaRPr lang="zh-TW" altLang="en-US" sz="1800" dirty="0">
              <a:solidFill>
                <a:srgbClr val="5F5F5F"/>
              </a:solidFill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2088" name="Line 40"/>
          <p:cNvSpPr>
            <a:spLocks noChangeShapeType="1"/>
          </p:cNvSpPr>
          <p:nvPr/>
        </p:nvSpPr>
        <p:spPr bwMode="auto">
          <a:xfrm flipV="1">
            <a:off x="5178425" y="2146300"/>
            <a:ext cx="0" cy="366713"/>
          </a:xfrm>
          <a:prstGeom prst="line">
            <a:avLst/>
          </a:prstGeom>
          <a:noFill/>
          <a:ln w="9525">
            <a:solidFill>
              <a:srgbClr val="5F5F5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089" name="Text Box 41"/>
          <p:cNvSpPr txBox="1">
            <a:spLocks noChangeArrowheads="1"/>
          </p:cNvSpPr>
          <p:nvPr/>
        </p:nvSpPr>
        <p:spPr bwMode="auto">
          <a:xfrm>
            <a:off x="4861671" y="2522538"/>
            <a:ext cx="63350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zh-CN" altLang="en-US" dirty="0">
                <a:solidFill>
                  <a:srgbClr val="5F5F5F"/>
                </a:solidFill>
                <a:latin typeface="SimHei" pitchFamily="49" charset="-122"/>
                <a:ea typeface="SimHei" pitchFamily="49" charset="-122"/>
              </a:rPr>
              <a:t>第</a:t>
            </a:r>
          </a:p>
          <a:p>
            <a:pPr algn="ctr" eaLnBrk="1" hangingPunct="1"/>
            <a:r>
              <a:rPr lang="en-US" altLang="zh-CN" dirty="0">
                <a:solidFill>
                  <a:srgbClr val="5F5F5F"/>
                </a:solidFill>
                <a:latin typeface="SimHei" pitchFamily="49" charset="-122"/>
                <a:ea typeface="SimHei" pitchFamily="49" charset="-122"/>
              </a:rPr>
              <a:t>4</a:t>
            </a:r>
          </a:p>
          <a:p>
            <a:pPr algn="ctr" eaLnBrk="1" hangingPunct="1"/>
            <a:r>
              <a:rPr lang="zh-CN" altLang="en-US" dirty="0">
                <a:solidFill>
                  <a:srgbClr val="5F5F5F"/>
                </a:solidFill>
                <a:latin typeface="SimHei" pitchFamily="49" charset="-122"/>
                <a:ea typeface="SimHei" pitchFamily="49" charset="-122"/>
              </a:rPr>
              <a:t>年</a:t>
            </a:r>
          </a:p>
          <a:p>
            <a:pPr algn="ctr" eaLnBrk="1" hangingPunct="1"/>
            <a:endParaRPr lang="zh-CN" altLang="en-US" sz="1000" dirty="0">
              <a:solidFill>
                <a:srgbClr val="FF0000"/>
              </a:solidFill>
              <a:latin typeface="SimHei" pitchFamily="49" charset="-122"/>
              <a:ea typeface="SimHei" pitchFamily="49" charset="-122"/>
            </a:endParaRPr>
          </a:p>
          <a:p>
            <a:pPr algn="ctr" eaLnBrk="1" hangingPunct="1"/>
            <a:r>
              <a:rPr lang="en-US" altLang="zh-CN" dirty="0">
                <a:solidFill>
                  <a:srgbClr val="FF0000"/>
                </a:solidFill>
                <a:latin typeface="SimHei" pitchFamily="49" charset="-122"/>
                <a:ea typeface="SimHei" pitchFamily="49" charset="-122"/>
              </a:rPr>
              <a:t>(605</a:t>
            </a:r>
            <a:r>
              <a:rPr lang="en-US" altLang="zh-CN" dirty="0" smtClean="0">
                <a:solidFill>
                  <a:srgbClr val="FF0000"/>
                </a:solidFill>
                <a:latin typeface="SimHei" pitchFamily="49" charset="-122"/>
                <a:ea typeface="SimHei" pitchFamily="49" charset="-122"/>
              </a:rPr>
              <a:t>)</a:t>
            </a:r>
          </a:p>
          <a:p>
            <a:pPr algn="ctr" eaLnBrk="1" hangingPunct="1"/>
            <a:r>
              <a:rPr lang="en-US" altLang="zh-CN" dirty="0" smtClean="0">
                <a:solidFill>
                  <a:srgbClr val="FF0000"/>
                </a:solidFill>
                <a:latin typeface="SimHei" pitchFamily="49" charset="-122"/>
                <a:ea typeface="SimHei" pitchFamily="49" charset="-122"/>
              </a:rPr>
              <a:t> </a:t>
            </a:r>
            <a:endParaRPr lang="zh-TW" altLang="en-US" dirty="0">
              <a:solidFill>
                <a:srgbClr val="FF0000"/>
              </a:solidFill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2092" name="Line 44"/>
          <p:cNvSpPr>
            <a:spLocks noChangeShapeType="1"/>
          </p:cNvSpPr>
          <p:nvPr/>
        </p:nvSpPr>
        <p:spPr bwMode="auto">
          <a:xfrm flipV="1">
            <a:off x="6151563" y="2146300"/>
            <a:ext cx="0" cy="366713"/>
          </a:xfrm>
          <a:prstGeom prst="line">
            <a:avLst/>
          </a:prstGeom>
          <a:noFill/>
          <a:ln w="9525">
            <a:solidFill>
              <a:srgbClr val="5F5F5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093" name="Text Box 45"/>
          <p:cNvSpPr txBox="1">
            <a:spLocks noChangeArrowheads="1"/>
          </p:cNvSpPr>
          <p:nvPr/>
        </p:nvSpPr>
        <p:spPr bwMode="auto">
          <a:xfrm>
            <a:off x="5802749" y="2536825"/>
            <a:ext cx="697627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zh-CN" sz="1600" dirty="0">
                <a:solidFill>
                  <a:srgbClr val="FF0000"/>
                </a:solidFill>
                <a:latin typeface="SimHei" pitchFamily="49" charset="-122"/>
                <a:ea typeface="SimHei" pitchFamily="49" charset="-122"/>
              </a:rPr>
              <a:t>(597)</a:t>
            </a:r>
          </a:p>
          <a:p>
            <a:pPr algn="ctr" eaLnBrk="1" hangingPunct="1"/>
            <a:r>
              <a:rPr lang="zh-CN" altLang="en-US" sz="1600" dirty="0">
                <a:solidFill>
                  <a:srgbClr val="FF0000"/>
                </a:solidFill>
                <a:latin typeface="SimHei" pitchFamily="49" charset="-122"/>
                <a:ea typeface="SimHei" pitchFamily="49" charset="-122"/>
              </a:rPr>
              <a:t>第</a:t>
            </a:r>
          </a:p>
          <a:p>
            <a:pPr algn="ctr" eaLnBrk="1" hangingPunct="1"/>
            <a:r>
              <a:rPr lang="zh-CN" altLang="en-US" sz="1600" dirty="0">
                <a:solidFill>
                  <a:srgbClr val="FF0000"/>
                </a:solidFill>
                <a:latin typeface="SimHei" pitchFamily="49" charset="-122"/>
                <a:ea typeface="SimHei" pitchFamily="49" charset="-122"/>
              </a:rPr>
              <a:t>二</a:t>
            </a:r>
          </a:p>
          <a:p>
            <a:pPr algn="ctr" eaLnBrk="1" hangingPunct="1"/>
            <a:r>
              <a:rPr lang="zh-CN" altLang="en-US" sz="1600" dirty="0">
                <a:solidFill>
                  <a:srgbClr val="FF0000"/>
                </a:solidFill>
                <a:latin typeface="SimHei" pitchFamily="49" charset="-122"/>
                <a:ea typeface="SimHei" pitchFamily="49" charset="-122"/>
              </a:rPr>
              <a:t>批</a:t>
            </a:r>
          </a:p>
          <a:p>
            <a:pPr algn="ctr" eaLnBrk="1" hangingPunct="1"/>
            <a:r>
              <a:rPr lang="zh-CN" altLang="en-US" sz="1600" dirty="0">
                <a:solidFill>
                  <a:srgbClr val="FF0000"/>
                </a:solidFill>
                <a:latin typeface="SimHei" pitchFamily="49" charset="-122"/>
                <a:ea typeface="SimHei" pitchFamily="49" charset="-122"/>
              </a:rPr>
              <a:t>被</a:t>
            </a:r>
          </a:p>
          <a:p>
            <a:pPr algn="ctr" eaLnBrk="1" hangingPunct="1"/>
            <a:r>
              <a:rPr lang="zh-CN" altLang="en-US" sz="1600" dirty="0">
                <a:solidFill>
                  <a:srgbClr val="FF0000"/>
                </a:solidFill>
                <a:latin typeface="SimHei" pitchFamily="49" charset="-122"/>
                <a:ea typeface="SimHei" pitchFamily="49" charset="-122"/>
              </a:rPr>
              <a:t>掳</a:t>
            </a:r>
          </a:p>
          <a:p>
            <a:pPr algn="ctr" eaLnBrk="1" hangingPunct="1"/>
            <a:r>
              <a:rPr lang="zh-CN" altLang="en-US" sz="1600" dirty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：</a:t>
            </a:r>
          </a:p>
          <a:p>
            <a:pPr algn="ctr" eaLnBrk="1" hangingPunct="1"/>
            <a:r>
              <a:rPr lang="zh-CN" altLang="en-US" sz="1600" dirty="0" smtClean="0">
                <a:solidFill>
                  <a:srgbClr val="FF0000"/>
                </a:solidFill>
                <a:latin typeface="SimHei" pitchFamily="49" charset="-122"/>
                <a:ea typeface="SimHei" pitchFamily="49" charset="-122"/>
              </a:rPr>
              <a:t>以</a:t>
            </a:r>
            <a:endParaRPr lang="en-US" altLang="zh-CN" sz="1600" dirty="0" smtClean="0">
              <a:solidFill>
                <a:srgbClr val="FF0000"/>
              </a:solidFill>
              <a:latin typeface="SimHei" pitchFamily="49" charset="-122"/>
              <a:ea typeface="SimHei" pitchFamily="49" charset="-122"/>
            </a:endParaRPr>
          </a:p>
          <a:p>
            <a:pPr algn="ctr" eaLnBrk="1" hangingPunct="1"/>
            <a:r>
              <a:rPr lang="zh-CN" altLang="en-US" sz="1600" dirty="0" smtClean="0">
                <a:solidFill>
                  <a:srgbClr val="FF0000"/>
                </a:solidFill>
                <a:latin typeface="SimHei" pitchFamily="49" charset="-122"/>
                <a:ea typeface="SimHei" pitchFamily="49" charset="-122"/>
              </a:rPr>
              <a:t>西</a:t>
            </a:r>
            <a:endParaRPr lang="en-US" altLang="zh-CN" sz="1600" dirty="0" smtClean="0">
              <a:solidFill>
                <a:srgbClr val="FF0000"/>
              </a:solidFill>
              <a:latin typeface="SimHei" pitchFamily="49" charset="-122"/>
              <a:ea typeface="SimHei" pitchFamily="49" charset="-122"/>
            </a:endParaRPr>
          </a:p>
          <a:p>
            <a:pPr algn="ctr" eaLnBrk="1" hangingPunct="1"/>
            <a:r>
              <a:rPr lang="zh-CN" altLang="en-US" sz="1600" dirty="0" smtClean="0">
                <a:solidFill>
                  <a:srgbClr val="FF0000"/>
                </a:solidFill>
                <a:latin typeface="SimHei" pitchFamily="49" charset="-122"/>
                <a:ea typeface="SimHei" pitchFamily="49" charset="-122"/>
              </a:rPr>
              <a:t>结</a:t>
            </a:r>
            <a:endParaRPr lang="en-US" altLang="zh-CN" sz="1600" dirty="0">
              <a:solidFill>
                <a:srgbClr val="FF0000"/>
              </a:solidFill>
              <a:latin typeface="SimHei" pitchFamily="49" charset="-122"/>
              <a:ea typeface="SimHei" pitchFamily="49" charset="-122"/>
            </a:endParaRPr>
          </a:p>
          <a:p>
            <a:pPr algn="ctr" eaLnBrk="1" hangingPunct="1"/>
            <a:r>
              <a:rPr lang="zh-CN" altLang="en-US" sz="1600" dirty="0" smtClean="0">
                <a:solidFill>
                  <a:srgbClr val="FF0000"/>
                </a:solidFill>
                <a:latin typeface="SimHei" pitchFamily="49" charset="-122"/>
                <a:ea typeface="SimHei" pitchFamily="49" charset="-122"/>
              </a:rPr>
              <a:t>在</a:t>
            </a:r>
            <a:endParaRPr lang="en-US" altLang="zh-CN" sz="1600" dirty="0" smtClean="0">
              <a:solidFill>
                <a:srgbClr val="FF0000"/>
              </a:solidFill>
              <a:latin typeface="SimHei" pitchFamily="49" charset="-122"/>
              <a:ea typeface="SimHei" pitchFamily="49" charset="-122"/>
            </a:endParaRPr>
          </a:p>
          <a:p>
            <a:pPr algn="ctr" eaLnBrk="1" hangingPunct="1"/>
            <a:r>
              <a:rPr lang="zh-CN" altLang="en-US" sz="1600" dirty="0" smtClean="0">
                <a:solidFill>
                  <a:srgbClr val="FF0000"/>
                </a:solidFill>
                <a:latin typeface="SimHei" pitchFamily="49" charset="-122"/>
                <a:ea typeface="SimHei" pitchFamily="49" charset="-122"/>
              </a:rPr>
              <a:t>内</a:t>
            </a:r>
            <a:endParaRPr lang="en-US" altLang="zh-CN" sz="1600" dirty="0" smtClean="0">
              <a:solidFill>
                <a:srgbClr val="FF0000"/>
              </a:solidFill>
              <a:latin typeface="SimHei" pitchFamily="49" charset="-122"/>
              <a:ea typeface="SimHei" pitchFamily="49" charset="-122"/>
            </a:endParaRPr>
          </a:p>
          <a:p>
            <a:pPr algn="ctr" eaLnBrk="1" hangingPunct="1"/>
            <a:r>
              <a:rPr lang="zh-CN" altLang="en-US" sz="1600" dirty="0" smtClean="0">
                <a:solidFill>
                  <a:srgbClr val="FF0000"/>
                </a:solidFill>
                <a:latin typeface="SimHei" pitchFamily="49" charset="-122"/>
                <a:ea typeface="SimHei" pitchFamily="49" charset="-122"/>
              </a:rPr>
              <a:t>的</a:t>
            </a:r>
            <a:endParaRPr lang="en-US" altLang="zh-CN" sz="1600" dirty="0" smtClean="0">
              <a:solidFill>
                <a:srgbClr val="FF0000"/>
              </a:solidFill>
              <a:latin typeface="SimHei" pitchFamily="49" charset="-122"/>
              <a:ea typeface="SimHei" pitchFamily="49" charset="-122"/>
            </a:endParaRPr>
          </a:p>
          <a:p>
            <a:pPr algn="ctr" eaLnBrk="1" hangingPunct="1"/>
            <a:r>
              <a:rPr lang="zh-CN" altLang="en-US" sz="1600" dirty="0" smtClean="0">
                <a:solidFill>
                  <a:srgbClr val="FF0000"/>
                </a:solidFill>
                <a:latin typeface="SimHei" pitchFamily="49" charset="-122"/>
                <a:ea typeface="SimHei" pitchFamily="49" charset="-122"/>
              </a:rPr>
              <a:t>主</a:t>
            </a:r>
            <a:endParaRPr lang="zh-CN" altLang="en-US" sz="1600" dirty="0">
              <a:solidFill>
                <a:srgbClr val="FF0000"/>
              </a:solidFill>
              <a:latin typeface="SimHei" pitchFamily="49" charset="-122"/>
              <a:ea typeface="SimHei" pitchFamily="49" charset="-122"/>
            </a:endParaRPr>
          </a:p>
          <a:p>
            <a:pPr algn="ctr" eaLnBrk="1" hangingPunct="1"/>
            <a:r>
              <a:rPr lang="zh-CN" altLang="en-US" sz="1600" dirty="0" smtClean="0">
                <a:solidFill>
                  <a:srgbClr val="FF0000"/>
                </a:solidFill>
                <a:latin typeface="SimHei" pitchFamily="49" charset="-122"/>
                <a:ea typeface="SimHei" pitchFamily="49" charset="-122"/>
              </a:rPr>
              <a:t>力</a:t>
            </a:r>
            <a:r>
              <a:rPr lang="en-US" altLang="zh-CN" sz="1600" dirty="0" smtClean="0">
                <a:solidFill>
                  <a:srgbClr val="FF0000"/>
                </a:solidFill>
                <a:latin typeface="SimHei" pitchFamily="49" charset="-122"/>
                <a:ea typeface="SimHei" pitchFamily="49" charset="-122"/>
              </a:rPr>
              <a:t> </a:t>
            </a:r>
            <a:endParaRPr lang="zh-TW" altLang="en-US" sz="1600" dirty="0">
              <a:solidFill>
                <a:srgbClr val="FF0000"/>
              </a:solidFill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2094" name="Line 46"/>
          <p:cNvSpPr>
            <a:spLocks noChangeShapeType="1"/>
          </p:cNvSpPr>
          <p:nvPr/>
        </p:nvSpPr>
        <p:spPr bwMode="auto">
          <a:xfrm flipV="1">
            <a:off x="7497763" y="2146300"/>
            <a:ext cx="0" cy="366713"/>
          </a:xfrm>
          <a:prstGeom prst="line">
            <a:avLst/>
          </a:prstGeom>
          <a:noFill/>
          <a:ln w="9525">
            <a:solidFill>
              <a:srgbClr val="5F5F5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7207249" y="2536825"/>
            <a:ext cx="688976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zh-CN" sz="1800" dirty="0" smtClean="0">
                <a:solidFill>
                  <a:srgbClr val="FF0000"/>
                </a:solidFill>
                <a:latin typeface="SimHei" pitchFamily="49" charset="-122"/>
                <a:ea typeface="SimHei" pitchFamily="49" charset="-122"/>
              </a:rPr>
              <a:t>(586)</a:t>
            </a:r>
          </a:p>
          <a:p>
            <a:pPr algn="ctr" eaLnBrk="1" hangingPunct="1"/>
            <a:r>
              <a:rPr lang="zh-CN" altLang="en-US" sz="1800" dirty="0" smtClean="0">
                <a:solidFill>
                  <a:srgbClr val="FF0000"/>
                </a:solidFill>
                <a:latin typeface="SimHei" pitchFamily="49" charset="-122"/>
                <a:ea typeface="SimHei" pitchFamily="49" charset="-122"/>
              </a:rPr>
              <a:t>第</a:t>
            </a:r>
          </a:p>
          <a:p>
            <a:pPr algn="ctr" eaLnBrk="1" hangingPunct="1"/>
            <a:r>
              <a:rPr lang="zh-CN" altLang="en-US" sz="1800" dirty="0" smtClean="0">
                <a:solidFill>
                  <a:srgbClr val="FF0000"/>
                </a:solidFill>
                <a:latin typeface="SimHei" pitchFamily="49" charset="-122"/>
                <a:ea typeface="SimHei" pitchFamily="49" charset="-122"/>
              </a:rPr>
              <a:t>三</a:t>
            </a:r>
          </a:p>
          <a:p>
            <a:pPr algn="ctr" eaLnBrk="1" hangingPunct="1"/>
            <a:r>
              <a:rPr lang="zh-CN" altLang="en-US" sz="1800" dirty="0" smtClean="0">
                <a:solidFill>
                  <a:srgbClr val="FF0000"/>
                </a:solidFill>
                <a:latin typeface="SimHei" pitchFamily="49" charset="-122"/>
                <a:ea typeface="SimHei" pitchFamily="49" charset="-122"/>
              </a:rPr>
              <a:t>批</a:t>
            </a:r>
          </a:p>
          <a:p>
            <a:pPr algn="ctr" eaLnBrk="1" hangingPunct="1"/>
            <a:r>
              <a:rPr lang="zh-CN" altLang="en-US" sz="1800" dirty="0" smtClean="0">
                <a:solidFill>
                  <a:srgbClr val="FF0000"/>
                </a:solidFill>
                <a:latin typeface="SimHei" pitchFamily="49" charset="-122"/>
                <a:ea typeface="SimHei" pitchFamily="49" charset="-122"/>
              </a:rPr>
              <a:t>被</a:t>
            </a:r>
          </a:p>
          <a:p>
            <a:pPr algn="ctr" eaLnBrk="1" hangingPunct="1"/>
            <a:r>
              <a:rPr lang="zh-CN" altLang="en-US" sz="1800" dirty="0" smtClean="0">
                <a:solidFill>
                  <a:srgbClr val="FF0000"/>
                </a:solidFill>
                <a:latin typeface="SimHei" pitchFamily="49" charset="-122"/>
                <a:ea typeface="SimHei" pitchFamily="49" charset="-122"/>
              </a:rPr>
              <a:t>掳</a:t>
            </a:r>
          </a:p>
          <a:p>
            <a:pPr algn="ctr" eaLnBrk="1" hangingPunct="1"/>
            <a:r>
              <a:rPr lang="zh-CN" altLang="en-US" sz="1800" dirty="0" smtClean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：</a:t>
            </a:r>
          </a:p>
          <a:p>
            <a:pPr algn="ctr" eaLnBrk="1" hangingPunct="1"/>
            <a:r>
              <a:rPr lang="zh-CN" altLang="en-US" sz="1800" dirty="0" smtClean="0">
                <a:solidFill>
                  <a:srgbClr val="FF0000"/>
                </a:solidFill>
                <a:latin typeface="SimHei" pitchFamily="49" charset="-122"/>
                <a:ea typeface="SimHei" pitchFamily="49" charset="-122"/>
              </a:rPr>
              <a:t>残</a:t>
            </a:r>
          </a:p>
          <a:p>
            <a:pPr algn="ctr" eaLnBrk="1" hangingPunct="1"/>
            <a:r>
              <a:rPr lang="zh-CN" altLang="en-US" sz="1800" dirty="0" smtClean="0">
                <a:solidFill>
                  <a:srgbClr val="FF0000"/>
                </a:solidFill>
                <a:latin typeface="SimHei" pitchFamily="49" charset="-122"/>
                <a:ea typeface="SimHei" pitchFamily="49" charset="-122"/>
              </a:rPr>
              <a:t>余</a:t>
            </a:r>
            <a:endParaRPr lang="zh-TW" altLang="en-US" sz="1800" dirty="0">
              <a:solidFill>
                <a:srgbClr val="FF0000"/>
              </a:solidFill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3641725" y="2127250"/>
            <a:ext cx="155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zh-CN" altLang="en-US">
                <a:latin typeface="SimHei" pitchFamily="49" charset="-122"/>
                <a:ea typeface="SimHei" pitchFamily="49" charset="-122"/>
              </a:rPr>
              <a:t>耶利米的职事</a:t>
            </a:r>
            <a:endParaRPr lang="zh-TW" altLang="en-US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3776663" y="2536825"/>
            <a:ext cx="1327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6699FF"/>
                </a:solidFill>
                <a:latin typeface="SimHei" pitchFamily="49" charset="-122"/>
                <a:ea typeface="SimHei" pitchFamily="49" charset="-122"/>
              </a:rPr>
              <a:t>(</a:t>
            </a:r>
            <a:r>
              <a:rPr lang="zh-TW" altLang="en-US">
                <a:solidFill>
                  <a:srgbClr val="6699FF"/>
                </a:solidFill>
                <a:latin typeface="SimHei" pitchFamily="49" charset="-122"/>
                <a:ea typeface="SimHei" pitchFamily="49" charset="-122"/>
              </a:rPr>
              <a:t>共约</a:t>
            </a:r>
            <a:r>
              <a:rPr lang="en-US" altLang="zh-TW">
                <a:solidFill>
                  <a:srgbClr val="6699FF"/>
                </a:solidFill>
                <a:latin typeface="SimHei" pitchFamily="49" charset="-122"/>
                <a:ea typeface="SimHei" pitchFamily="49" charset="-122"/>
              </a:rPr>
              <a:t>42</a:t>
            </a:r>
            <a:r>
              <a:rPr lang="zh-TW" altLang="en-US">
                <a:solidFill>
                  <a:srgbClr val="6699FF"/>
                </a:solidFill>
                <a:latin typeface="SimHei" pitchFamily="49" charset="-122"/>
                <a:ea typeface="SimHei" pitchFamily="49" charset="-122"/>
              </a:rPr>
              <a:t>年</a:t>
            </a:r>
            <a:r>
              <a:rPr lang="en-US" altLang="zh-TW">
                <a:solidFill>
                  <a:srgbClr val="6699FF"/>
                </a:solidFill>
                <a:latin typeface="SimHei" pitchFamily="49" charset="-122"/>
                <a:ea typeface="SimHei" pitchFamily="49" charset="-122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57117" y="3514725"/>
            <a:ext cx="430887" cy="35242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  <a:cs typeface="Arial" pitchFamily="34" charset="0"/>
              </a:rPr>
              <a:t> </a:t>
            </a:r>
            <a:r>
              <a:rPr lang="zh-CN" altLang="en-US" sz="1600" dirty="0" smtClean="0">
                <a:solidFill>
                  <a:srgbClr val="FF0000"/>
                </a:solidFill>
                <a:latin typeface="SimHe i"/>
                <a:ea typeface="新細明體" pitchFamily="18" charset="-120"/>
                <a:cs typeface="Arial" pitchFamily="34" charset="0"/>
              </a:rPr>
              <a:t>第</a:t>
            </a:r>
            <a:r>
              <a:rPr lang="zh-CN" altLang="en-US" sz="1600" dirty="0">
                <a:solidFill>
                  <a:srgbClr val="FF0000"/>
                </a:solidFill>
                <a:latin typeface="SimHe i"/>
                <a:ea typeface="新細明體" pitchFamily="18" charset="-120"/>
                <a:cs typeface="Arial" pitchFamily="34" charset="0"/>
              </a:rPr>
              <a:t>一批被掳：但以理在内的少数精英</a:t>
            </a:r>
            <a:endParaRPr lang="en-AU" sz="1600" dirty="0">
              <a:solidFill>
                <a:srgbClr val="FF0000"/>
              </a:solidFill>
              <a:latin typeface="SimHe i"/>
              <a:ea typeface="新細明體" pitchFamily="18" charset="-12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01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1" grpId="0" animBg="1"/>
      <p:bldP spid="2079" grpId="0" animBg="1"/>
      <p:bldP spid="2080" grpId="0"/>
      <p:bldP spid="2081" grpId="0" animBg="1"/>
      <p:bldP spid="2082" grpId="0"/>
      <p:bldP spid="2084" grpId="0" animBg="1"/>
      <p:bldP spid="2085" grpId="0"/>
      <p:bldP spid="2086" grpId="0" animBg="1"/>
      <p:bldP spid="2087" grpId="0"/>
      <p:bldP spid="2088" grpId="0" animBg="1"/>
      <p:bldP spid="2089" grpId="0"/>
      <p:bldP spid="2092" grpId="0" animBg="1"/>
      <p:bldP spid="2093" grpId="0"/>
      <p:bldP spid="2094" grpId="0" animBg="1"/>
      <p:bldP spid="2095" grpId="0"/>
      <p:bldP spid="2098" grpId="0"/>
      <p:bldP spid="209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9"/>
          <p:cNvSpPr txBox="1">
            <a:spLocks noGrp="1"/>
          </p:cNvSpPr>
          <p:nvPr>
            <p:ph type="body" idx="1"/>
          </p:nvPr>
        </p:nvSpPr>
        <p:spPr>
          <a:xfrm>
            <a:off x="457200" y="1342050"/>
            <a:ext cx="8229600" cy="4263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5400" indent="0">
              <a:spcBef>
                <a:spcPts val="0"/>
              </a:spcBef>
              <a:spcAft>
                <a:spcPts val="600"/>
              </a:spcAft>
              <a:buSzPts val="4400"/>
              <a:buNone/>
            </a:pPr>
            <a:r>
              <a:rPr lang="en-US" altLang="zh-CN" sz="2800" dirty="0" smtClean="0">
                <a:latin typeface="+mn-lt"/>
                <a:ea typeface="+mn-ea"/>
              </a:rPr>
              <a:t>1. </a:t>
            </a:r>
            <a:r>
              <a:rPr lang="zh-CN" altLang="en-US" sz="2800" b="1" dirty="0">
                <a:latin typeface="SimHei"/>
                <a:ea typeface="SimHei"/>
                <a:cs typeface="SimHei"/>
              </a:rPr>
              <a:t>耶利米蒙召做先知（耶</a:t>
            </a:r>
            <a:r>
              <a:rPr lang="en-US" altLang="zh-CN" sz="2800" b="1" dirty="0">
                <a:latin typeface="SimHei"/>
                <a:ea typeface="SimHei"/>
                <a:cs typeface="SimHei"/>
              </a:rPr>
              <a:t>1</a:t>
            </a:r>
            <a:r>
              <a:rPr lang="zh-CN" altLang="en-US" sz="2800" b="1" dirty="0">
                <a:latin typeface="SimHei"/>
                <a:ea typeface="SimHei"/>
                <a:cs typeface="SimHei"/>
              </a:rPr>
              <a:t>）</a:t>
            </a:r>
            <a:r>
              <a:rPr lang="en-US" altLang="zh-CN" sz="2800" b="1" dirty="0">
                <a:latin typeface="SimHei"/>
                <a:ea typeface="SimHei"/>
                <a:cs typeface="SimHei"/>
              </a:rPr>
              <a:t>- </a:t>
            </a:r>
            <a:r>
              <a:rPr lang="zh-CN" altLang="en-US" sz="2800" b="1" dirty="0">
                <a:latin typeface="SimHei"/>
                <a:ea typeface="SimHei"/>
                <a:cs typeface="SimHei"/>
              </a:rPr>
              <a:t>神圣的使命</a:t>
            </a:r>
            <a:r>
              <a:rPr lang="en-US" sz="2800" b="1" dirty="0">
                <a:latin typeface="SimHei"/>
                <a:ea typeface="SimHei"/>
                <a:cs typeface="SimHei"/>
              </a:rPr>
              <a:t>  </a:t>
            </a:r>
            <a:endParaRPr lang="en-AU" sz="2800" b="1" dirty="0">
              <a:latin typeface="SimHei"/>
              <a:ea typeface="SimHei"/>
              <a:cs typeface="SimHei"/>
            </a:endParaRPr>
          </a:p>
          <a:p>
            <a:pPr marL="25400" indent="0">
              <a:spcBef>
                <a:spcPts val="0"/>
              </a:spcBef>
              <a:spcAft>
                <a:spcPts val="600"/>
              </a:spcAft>
              <a:buSzPts val="4400"/>
              <a:buNone/>
            </a:pPr>
            <a:r>
              <a:rPr lang="en-US" altLang="zh-CN" sz="2800" b="1" dirty="0">
                <a:latin typeface="SimHei"/>
                <a:ea typeface="SimHei"/>
                <a:cs typeface="SimHei"/>
              </a:rPr>
              <a:t>2. </a:t>
            </a:r>
            <a:r>
              <a:rPr lang="zh-CN" altLang="en-US" sz="2800" b="1" dirty="0">
                <a:latin typeface="SimHei"/>
                <a:ea typeface="SimHei"/>
                <a:cs typeface="SimHei"/>
              </a:rPr>
              <a:t>对犹大的预言（耶</a:t>
            </a:r>
            <a:r>
              <a:rPr lang="en-US" altLang="zh-CN" sz="2800" b="1" dirty="0">
                <a:latin typeface="SimHei"/>
                <a:ea typeface="SimHei"/>
                <a:cs typeface="SimHei"/>
              </a:rPr>
              <a:t>2-45</a:t>
            </a:r>
            <a:r>
              <a:rPr lang="zh-CN" altLang="en-US" sz="2800" b="1" dirty="0">
                <a:latin typeface="SimHei"/>
                <a:ea typeface="SimHei"/>
                <a:cs typeface="SimHei"/>
              </a:rPr>
              <a:t>）</a:t>
            </a:r>
            <a:endParaRPr lang="en-US" altLang="zh-CN" sz="2800" b="1" dirty="0">
              <a:latin typeface="SimHei"/>
              <a:ea typeface="SimHei"/>
              <a:cs typeface="SimHei"/>
            </a:endParaRPr>
          </a:p>
          <a:p>
            <a:pPr marL="482600" lvl="1" indent="0">
              <a:spcBef>
                <a:spcPts val="0"/>
              </a:spcBef>
              <a:spcAft>
                <a:spcPts val="600"/>
              </a:spcAft>
              <a:buSzPts val="4400"/>
              <a:buNone/>
            </a:pPr>
            <a:r>
              <a:rPr lang="en-US" altLang="zh-CN" sz="2400" dirty="0" smtClean="0">
                <a:latin typeface="+mn-lt"/>
                <a:ea typeface="+mn-ea"/>
              </a:rPr>
              <a:t>a) </a:t>
            </a:r>
            <a:r>
              <a:rPr lang="zh-CN" altLang="en-US" sz="2400" b="1" dirty="0">
                <a:latin typeface="SimHei"/>
                <a:ea typeface="SimHei"/>
                <a:cs typeface="SimHei"/>
              </a:rPr>
              <a:t>对犹大的警告 </a:t>
            </a:r>
            <a:r>
              <a:rPr lang="en-US" altLang="zh-CN" sz="2400" b="1" dirty="0">
                <a:latin typeface="SimHei"/>
                <a:ea typeface="SimHei"/>
                <a:cs typeface="SimHei"/>
              </a:rPr>
              <a:t>- 12</a:t>
            </a:r>
            <a:r>
              <a:rPr lang="zh-CN" altLang="en-US" sz="2400" b="1" dirty="0">
                <a:latin typeface="SimHei"/>
                <a:ea typeface="SimHei"/>
                <a:cs typeface="SimHei"/>
              </a:rPr>
              <a:t>篇信息</a:t>
            </a:r>
            <a:r>
              <a:rPr lang="en-US" sz="2400" b="1" dirty="0">
                <a:latin typeface="SimHei"/>
                <a:ea typeface="SimHei"/>
                <a:cs typeface="SimHei"/>
              </a:rPr>
              <a:t> (</a:t>
            </a:r>
            <a:r>
              <a:rPr lang="zh-CN" altLang="en-US" sz="2400" b="1" dirty="0">
                <a:latin typeface="SimHei"/>
                <a:ea typeface="SimHei"/>
                <a:cs typeface="SimHei"/>
              </a:rPr>
              <a:t>耶</a:t>
            </a:r>
            <a:r>
              <a:rPr lang="en-US" altLang="zh-CN" sz="2400" b="1" dirty="0">
                <a:latin typeface="SimHei"/>
                <a:ea typeface="SimHei"/>
                <a:cs typeface="SimHei"/>
              </a:rPr>
              <a:t>2-25</a:t>
            </a:r>
            <a:r>
              <a:rPr lang="zh-CN" altLang="en-US" sz="2400" b="1" dirty="0">
                <a:latin typeface="SimHei"/>
                <a:ea typeface="SimHei"/>
                <a:cs typeface="SimHei"/>
              </a:rPr>
              <a:t>章）</a:t>
            </a:r>
            <a:r>
              <a:rPr lang="en-US" sz="2400" b="1" dirty="0">
                <a:latin typeface="SimHei"/>
                <a:ea typeface="SimHei"/>
                <a:cs typeface="SimHei"/>
              </a:rPr>
              <a:t> </a:t>
            </a:r>
            <a:endParaRPr lang="en-AU" sz="2400" b="1" dirty="0">
              <a:latin typeface="SimHei"/>
              <a:ea typeface="SimHei"/>
              <a:cs typeface="SimHei"/>
            </a:endParaRPr>
          </a:p>
          <a:p>
            <a:pPr marL="482600" lvl="1" indent="0">
              <a:spcBef>
                <a:spcPts val="0"/>
              </a:spcBef>
              <a:spcAft>
                <a:spcPts val="600"/>
              </a:spcAft>
              <a:buSzPts val="4400"/>
              <a:buNone/>
            </a:pPr>
            <a:r>
              <a:rPr lang="en-US" altLang="zh-CN" sz="2400" dirty="0" smtClean="0">
                <a:latin typeface="+mn-lt"/>
                <a:ea typeface="+mn-ea"/>
              </a:rPr>
              <a:t>b) </a:t>
            </a:r>
            <a:r>
              <a:rPr lang="zh-CN" altLang="en-US" sz="2400" b="1" dirty="0">
                <a:latin typeface="SimHei"/>
                <a:ea typeface="SimHei"/>
                <a:cs typeface="SimHei"/>
              </a:rPr>
              <a:t>犹大对耶利米的回应（耶</a:t>
            </a:r>
            <a:r>
              <a:rPr lang="en-US" altLang="zh-CN" sz="2400" b="1" dirty="0">
                <a:latin typeface="SimHei"/>
                <a:ea typeface="SimHei"/>
                <a:cs typeface="SimHei"/>
              </a:rPr>
              <a:t>26-30</a:t>
            </a:r>
            <a:r>
              <a:rPr lang="zh-CN" altLang="en-US" sz="2400" b="1" dirty="0">
                <a:latin typeface="SimHei"/>
                <a:ea typeface="SimHei"/>
                <a:cs typeface="SimHei"/>
              </a:rPr>
              <a:t>）</a:t>
            </a:r>
            <a:r>
              <a:rPr lang="en-US" altLang="zh-CN" sz="2400" b="1" dirty="0">
                <a:latin typeface="SimHei"/>
                <a:ea typeface="SimHei"/>
                <a:cs typeface="SimHei"/>
              </a:rPr>
              <a:t> </a:t>
            </a:r>
            <a:endParaRPr lang="en-AU" sz="2400" b="1" dirty="0">
              <a:latin typeface="SimHei"/>
              <a:ea typeface="SimHei"/>
              <a:cs typeface="SimHei"/>
            </a:endParaRPr>
          </a:p>
          <a:p>
            <a:pPr marL="482600" lvl="1" indent="0">
              <a:spcBef>
                <a:spcPts val="0"/>
              </a:spcBef>
              <a:spcAft>
                <a:spcPts val="600"/>
              </a:spcAft>
              <a:buSzPts val="4400"/>
              <a:buNone/>
            </a:pPr>
            <a:r>
              <a:rPr lang="en-US" altLang="zh-CN" sz="2400" b="1" dirty="0">
                <a:latin typeface="SimHei"/>
                <a:ea typeface="SimHei"/>
                <a:cs typeface="SimHei"/>
              </a:rPr>
              <a:t>c) </a:t>
            </a:r>
            <a:r>
              <a:rPr lang="zh-CN" altLang="en-US" sz="2400" b="1" dirty="0">
                <a:latin typeface="SimHei"/>
                <a:ea typeface="SimHei"/>
                <a:cs typeface="SimHei"/>
              </a:rPr>
              <a:t>犹大将来的归回</a:t>
            </a:r>
            <a:r>
              <a:rPr lang="en-US" altLang="zh-CN" sz="2400" b="1" dirty="0">
                <a:latin typeface="SimHei"/>
                <a:ea typeface="SimHei"/>
                <a:cs typeface="SimHei"/>
              </a:rPr>
              <a:t>- </a:t>
            </a:r>
            <a:r>
              <a:rPr lang="zh-CN" altLang="en-US" sz="2400" b="1" dirty="0">
                <a:solidFill>
                  <a:srgbClr val="FF0000"/>
                </a:solidFill>
                <a:latin typeface="SimHei"/>
                <a:ea typeface="SimHei"/>
                <a:cs typeface="SimHei"/>
              </a:rPr>
              <a:t>安慰之书</a:t>
            </a:r>
            <a:r>
              <a:rPr lang="zh-CN" altLang="en-US" sz="2400" b="1" dirty="0">
                <a:latin typeface="SimHei"/>
                <a:ea typeface="SimHei"/>
                <a:cs typeface="SimHei"/>
              </a:rPr>
              <a:t>（耶</a:t>
            </a:r>
            <a:r>
              <a:rPr lang="en-US" altLang="zh-CN" sz="2400" b="1" dirty="0">
                <a:latin typeface="SimHei"/>
                <a:ea typeface="SimHei"/>
                <a:cs typeface="SimHei"/>
              </a:rPr>
              <a:t>30-33</a:t>
            </a:r>
            <a:r>
              <a:rPr lang="zh-CN" altLang="en-US" sz="2400" b="1" dirty="0">
                <a:latin typeface="SimHei"/>
                <a:ea typeface="SimHei"/>
                <a:cs typeface="SimHei"/>
              </a:rPr>
              <a:t>）</a:t>
            </a:r>
            <a:r>
              <a:rPr lang="en-US" sz="2400" b="1" dirty="0">
                <a:latin typeface="SimHei"/>
                <a:ea typeface="SimHei"/>
                <a:cs typeface="SimHei"/>
              </a:rPr>
              <a:t>  </a:t>
            </a:r>
            <a:endParaRPr lang="en-AU" sz="2400" b="1" dirty="0">
              <a:latin typeface="SimHei"/>
              <a:ea typeface="SimHei"/>
              <a:cs typeface="SimHei"/>
            </a:endParaRPr>
          </a:p>
          <a:p>
            <a:pPr marL="482600" lvl="1" indent="0">
              <a:spcBef>
                <a:spcPts val="0"/>
              </a:spcBef>
              <a:spcAft>
                <a:spcPts val="600"/>
              </a:spcAft>
              <a:buSzPts val="4400"/>
              <a:buNone/>
            </a:pPr>
            <a:r>
              <a:rPr lang="en-US" altLang="zh-CN" sz="2400" b="1" dirty="0">
                <a:latin typeface="SimHei"/>
                <a:ea typeface="SimHei"/>
                <a:cs typeface="SimHei"/>
              </a:rPr>
              <a:t>d) </a:t>
            </a:r>
            <a:r>
              <a:rPr lang="zh-CN" altLang="en-US" sz="2400" b="1" dirty="0">
                <a:latin typeface="SimHei"/>
                <a:ea typeface="SimHei"/>
                <a:cs typeface="SimHei"/>
              </a:rPr>
              <a:t>审判实现：耶城沦陷及先知下埃及（耶</a:t>
            </a:r>
            <a:r>
              <a:rPr lang="en-US" altLang="zh-CN" sz="2400" b="1" dirty="0">
                <a:latin typeface="SimHei"/>
                <a:ea typeface="SimHei"/>
                <a:cs typeface="SimHei"/>
              </a:rPr>
              <a:t>34-44</a:t>
            </a:r>
            <a:r>
              <a:rPr lang="zh-CN" altLang="en-US" sz="2400" b="1" dirty="0">
                <a:latin typeface="SimHei"/>
                <a:ea typeface="SimHei"/>
                <a:cs typeface="SimHei"/>
              </a:rPr>
              <a:t>）</a:t>
            </a:r>
            <a:endParaRPr lang="en-US" altLang="zh-CN" sz="2400" b="1" dirty="0">
              <a:latin typeface="SimHei"/>
              <a:ea typeface="SimHei"/>
              <a:cs typeface="SimHei"/>
            </a:endParaRPr>
          </a:p>
          <a:p>
            <a:pPr marL="482600" lvl="1" indent="0">
              <a:spcBef>
                <a:spcPts val="0"/>
              </a:spcBef>
              <a:spcAft>
                <a:spcPts val="600"/>
              </a:spcAft>
              <a:buSzPts val="4400"/>
              <a:buNone/>
            </a:pPr>
            <a:r>
              <a:rPr lang="en-US" sz="2400" b="1" dirty="0">
                <a:latin typeface="SimHei"/>
                <a:ea typeface="SimHei"/>
                <a:cs typeface="SimHei"/>
              </a:rPr>
              <a:t>e) </a:t>
            </a:r>
            <a:r>
              <a:rPr lang="zh-CN" altLang="en-US" sz="2400" b="1" dirty="0">
                <a:latin typeface="SimHei"/>
                <a:ea typeface="SimHei"/>
                <a:cs typeface="SimHei"/>
              </a:rPr>
              <a:t>补记巴禄蒙召（</a:t>
            </a:r>
            <a:r>
              <a:rPr lang="en-US" altLang="zh-CN" sz="2400" b="1" dirty="0">
                <a:latin typeface="SimHei"/>
                <a:ea typeface="SimHei"/>
                <a:cs typeface="SimHei"/>
              </a:rPr>
              <a:t>45</a:t>
            </a:r>
            <a:r>
              <a:rPr lang="zh-CN" altLang="en-US" sz="2400" b="1" dirty="0">
                <a:latin typeface="SimHei"/>
                <a:ea typeface="SimHei"/>
                <a:cs typeface="SimHei"/>
              </a:rPr>
              <a:t>章）</a:t>
            </a:r>
            <a:r>
              <a:rPr lang="en-US" sz="2400" b="1" dirty="0">
                <a:latin typeface="SimHei"/>
                <a:ea typeface="SimHei"/>
                <a:cs typeface="SimHei"/>
              </a:rPr>
              <a:t>  </a:t>
            </a:r>
            <a:endParaRPr lang="en-AU" sz="2400" b="1" dirty="0">
              <a:latin typeface="SimHei"/>
              <a:ea typeface="SimHei"/>
              <a:cs typeface="SimHei"/>
            </a:endParaRPr>
          </a:p>
          <a:p>
            <a:pPr marL="25400" indent="0">
              <a:spcBef>
                <a:spcPts val="0"/>
              </a:spcBef>
              <a:spcAft>
                <a:spcPts val="600"/>
              </a:spcAft>
              <a:buSzPts val="4400"/>
              <a:buNone/>
            </a:pPr>
            <a:r>
              <a:rPr lang="en-US" altLang="zh-CN" sz="2800" dirty="0" smtClean="0">
                <a:latin typeface="+mn-lt"/>
                <a:ea typeface="+mn-ea"/>
              </a:rPr>
              <a:t>3. </a:t>
            </a:r>
            <a:r>
              <a:rPr lang="zh-CN" altLang="en-US" sz="2800" b="1" dirty="0">
                <a:latin typeface="SimHei"/>
                <a:ea typeface="SimHei"/>
                <a:cs typeface="SimHei"/>
              </a:rPr>
              <a:t>对外邦人的預言（耶</a:t>
            </a:r>
            <a:r>
              <a:rPr lang="en-US" altLang="zh-CN" sz="2800" b="1" dirty="0">
                <a:latin typeface="SimHei"/>
                <a:ea typeface="SimHei"/>
                <a:cs typeface="SimHei"/>
              </a:rPr>
              <a:t>46-51</a:t>
            </a:r>
            <a:r>
              <a:rPr lang="zh-CN" altLang="en-US" sz="2800" b="1" dirty="0">
                <a:latin typeface="SimHei"/>
                <a:ea typeface="SimHei"/>
                <a:cs typeface="SimHei"/>
              </a:rPr>
              <a:t>） </a:t>
            </a:r>
            <a:endParaRPr lang="en-US" altLang="zh-CN" sz="2800" b="1" dirty="0">
              <a:latin typeface="SimHei"/>
              <a:ea typeface="SimHei"/>
              <a:cs typeface="SimHei"/>
            </a:endParaRPr>
          </a:p>
          <a:p>
            <a:pPr marL="25400" indent="0">
              <a:spcBef>
                <a:spcPts val="0"/>
              </a:spcBef>
              <a:spcAft>
                <a:spcPts val="600"/>
              </a:spcAft>
              <a:buSzPts val="4400"/>
              <a:buNone/>
            </a:pPr>
            <a:r>
              <a:rPr lang="en-US" altLang="zh-CN" sz="2800" b="1" dirty="0">
                <a:latin typeface="SimHei"/>
                <a:ea typeface="SimHei"/>
                <a:cs typeface="SimHei"/>
              </a:rPr>
              <a:t>4. </a:t>
            </a:r>
            <a:r>
              <a:rPr lang="zh-CN" altLang="en-US" sz="2800" b="1" dirty="0">
                <a:latin typeface="SimHei"/>
                <a:ea typeface="SimHei"/>
                <a:cs typeface="SimHei"/>
              </a:rPr>
              <a:t>补记历史结局：耶城沦陷（耶</a:t>
            </a:r>
            <a:r>
              <a:rPr lang="en-US" altLang="zh-CN" sz="2800" b="1" dirty="0">
                <a:latin typeface="SimHei"/>
                <a:ea typeface="SimHei"/>
                <a:cs typeface="SimHei"/>
              </a:rPr>
              <a:t>52</a:t>
            </a:r>
            <a:r>
              <a:rPr lang="zh-CN" altLang="en-US" sz="2800" b="1" dirty="0">
                <a:latin typeface="SimHei"/>
                <a:ea typeface="SimHei"/>
                <a:cs typeface="SimHei"/>
              </a:rPr>
              <a:t>） </a:t>
            </a:r>
            <a:endParaRPr sz="2800" b="1" dirty="0">
              <a:latin typeface="SimHei"/>
              <a:ea typeface="SimHei"/>
              <a:cs typeface="SimHei"/>
            </a:endParaRPr>
          </a:p>
        </p:txBody>
      </p:sp>
      <p:sp>
        <p:nvSpPr>
          <p:cNvPr id="191" name="Google Shape;191;p2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96;p14"/>
          <p:cNvSpPr txBox="1">
            <a:spLocks/>
          </p:cNvSpPr>
          <p:nvPr/>
        </p:nvSpPr>
        <p:spPr>
          <a:xfrm>
            <a:off x="457200" y="274650"/>
            <a:ext cx="8229600" cy="60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zh-CN" altLang="en-US" sz="3600" b="1" dirty="0">
                <a:latin typeface="SimHei"/>
                <a:ea typeface="SimHei"/>
                <a:cs typeface="SimHei"/>
              </a:rPr>
              <a:t>耶利米书的结构大纲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3685295"/>
            <a:ext cx="9167751" cy="2375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ight Brace 15"/>
          <p:cNvSpPr/>
          <p:nvPr/>
        </p:nvSpPr>
        <p:spPr>
          <a:xfrm>
            <a:off x="6792686" y="2517569"/>
            <a:ext cx="296883" cy="1033153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TextBox 16"/>
          <p:cNvSpPr txBox="1"/>
          <p:nvPr/>
        </p:nvSpPr>
        <p:spPr>
          <a:xfrm>
            <a:off x="7089568" y="2803312"/>
            <a:ext cx="2054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dk1"/>
                </a:solidFill>
                <a:latin typeface="SimHei"/>
                <a:ea typeface="SimHei"/>
                <a:cs typeface="SimHei"/>
                <a:sym typeface="Calibri"/>
              </a:rPr>
              <a:t>或作</a:t>
            </a:r>
            <a:r>
              <a:rPr lang="en-US" altLang="zh-CN" sz="2400" b="1" dirty="0">
                <a:solidFill>
                  <a:schemeClr val="dk1"/>
                </a:solidFill>
                <a:latin typeface="SimHei"/>
                <a:ea typeface="SimHei"/>
                <a:cs typeface="SimHei"/>
                <a:sym typeface="Calibri"/>
              </a:rPr>
              <a:t>20</a:t>
            </a:r>
            <a:r>
              <a:rPr lang="zh-CN" altLang="en-US" sz="2400" b="1" dirty="0">
                <a:solidFill>
                  <a:schemeClr val="dk1"/>
                </a:solidFill>
                <a:latin typeface="SimHei"/>
                <a:ea typeface="SimHei"/>
                <a:cs typeface="SimHei"/>
                <a:sym typeface="Calibri"/>
              </a:rPr>
              <a:t>篇信息</a:t>
            </a:r>
            <a:endParaRPr lang="en-AU" sz="2400" b="1" dirty="0">
              <a:solidFill>
                <a:schemeClr val="dk1"/>
              </a:solidFill>
              <a:latin typeface="SimHei"/>
              <a:ea typeface="SimHei"/>
              <a:cs typeface="SimHe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2475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4" name="Google Shape;184;p28" descr="Related image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3218" y="201326"/>
            <a:ext cx="8084561" cy="64717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508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9373</TotalTime>
  <Words>3300</Words>
  <Application>Microsoft Office PowerPoint</Application>
  <PresentationFormat>On-screen Show (4:3)</PresentationFormat>
  <Paragraphs>297</Paragraphs>
  <Slides>28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新細明體</vt:lpstr>
      <vt:lpstr>SimHe</vt:lpstr>
      <vt:lpstr>SimHe i</vt:lpstr>
      <vt:lpstr>宋体</vt:lpstr>
      <vt:lpstr>SimHei</vt:lpstr>
      <vt:lpstr>Arial</vt:lpstr>
      <vt:lpstr>Arial Narrow</vt:lpstr>
      <vt:lpstr>Calibri</vt:lpstr>
      <vt:lpstr>Office Theme</vt:lpstr>
      <vt:lpstr>耶利米书（一） 1-6章 </vt:lpstr>
      <vt:lpstr>先知耶利米</vt:lpstr>
      <vt:lpstr>耶利米书概论</vt:lpstr>
      <vt:lpstr>耶利米书概论</vt:lpstr>
      <vt:lpstr>耶利米书概论</vt:lpstr>
      <vt:lpstr>PowerPoint Presentation</vt:lpstr>
      <vt:lpstr>PowerPoint Presentation</vt:lpstr>
      <vt:lpstr>PowerPoint Presentation</vt:lpstr>
      <vt:lpstr>PowerPoint Presentation</vt:lpstr>
      <vt:lpstr>第1章 - 耶利米蒙召</vt:lpstr>
      <vt:lpstr>PowerPoint Presentation</vt:lpstr>
      <vt:lpstr>第1章 - 耶利米蒙召</vt:lpstr>
      <vt:lpstr>PowerPoint Presentation</vt:lpstr>
      <vt:lpstr>第1章 - 耶利米蒙召</vt:lpstr>
      <vt:lpstr>PowerPoint Presentation</vt:lpstr>
      <vt:lpstr>第一篇信息（2：1-3：5）破裂不能存水的池子</vt:lpstr>
      <vt:lpstr>第一篇信息（2：1-3：5）破裂不能存水的池子</vt:lpstr>
      <vt:lpstr>第一篇信息（2：1-3：5）破裂不能存水的池子</vt:lpstr>
      <vt:lpstr>第一篇信息（2：1-3：5）破裂不能存水的池子</vt:lpstr>
      <vt:lpstr>第一篇信息（2：1-3：5）破裂不能存水的池子</vt:lpstr>
      <vt:lpstr>第一篇信息（2：1-3：5）破裂不能存水的池子</vt:lpstr>
      <vt:lpstr>第二篇信息（3：6-6章）背道的儿女回来吧</vt:lpstr>
      <vt:lpstr>第二篇信息（3：6-6章）背道的儿女回来吧</vt:lpstr>
      <vt:lpstr>第二篇信息（3：6-6章）背道的儿女回来吧</vt:lpstr>
      <vt:lpstr>第二篇信息（3：6-6章）背道的儿女回来吧</vt:lpstr>
      <vt:lpstr>第二篇信息（3：6-6章）背道的儿女回来吧</vt:lpstr>
      <vt:lpstr>第二篇信息（3：6-6章）背道的儿女回来吧</vt:lpstr>
      <vt:lpstr>思考题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耶利米书</dc:title>
  <dc:creator>Angela Zhu</dc:creator>
  <cp:lastModifiedBy>CAON</cp:lastModifiedBy>
  <cp:revision>402</cp:revision>
  <dcterms:modified xsi:type="dcterms:W3CDTF">2018-11-03T21:40:13Z</dcterms:modified>
</cp:coreProperties>
</file>