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9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13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29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9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20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4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01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9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93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3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7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2AE1-0B6C-41FF-BA7F-DF1475BC14CA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21F6-BA87-4C2D-B868-AAEB33DDA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2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dbible.com/verse/1co.1.3.cunp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dbible.com/verse/1co.1.5.cunp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dbible.com/verse/1co.1.7.cunps" TargetMode="External"/><Relationship Id="rId4" Type="http://schemas.openxmlformats.org/officeDocument/2006/relationships/hyperlink" Target="https://wdbible.com/verse/1co.1.6.cun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dbible.com/verse/1co.1.8.cunp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dbible.com/verse/1co.1.9.cun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dbible.com/verse/1co.1.10.cunp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dbible.com/verse/1co.1.12.cunps" TargetMode="External"/><Relationship Id="rId4" Type="http://schemas.openxmlformats.org/officeDocument/2006/relationships/hyperlink" Target="https://wdbible.com/verse/1co.1.11.cunp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894184" y="1750980"/>
            <a:ext cx="10515600" cy="43513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教会的根基：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Foundation</a:t>
            </a:r>
          </a:p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教会的归属：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Ownership</a:t>
            </a:r>
          </a:p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教会的成员：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Members</a:t>
            </a:r>
          </a:p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教会的起源：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3-4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Origin</a:t>
            </a:r>
          </a:p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教会的特点：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5-7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Characters</a:t>
            </a:r>
          </a:p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教会的未来：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8-9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Future</a:t>
            </a:r>
          </a:p>
          <a:p>
            <a:pPr algn="l"/>
            <a:r>
              <a:rPr lang="zh-CN" altLang="en-US" sz="3600" b="1" dirty="0" smtClean="0">
                <a:solidFill>
                  <a:schemeClr val="bg1"/>
                </a:solidFill>
              </a:rPr>
              <a:t>教会的合一：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10-17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Unity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71584" cy="13255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="1" dirty="0" smtClean="0">
                <a:solidFill>
                  <a:schemeClr val="bg1"/>
                </a:solidFill>
              </a:rPr>
              <a:t>神的教会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GOD’S CHURCH</a:t>
            </a:r>
            <a:r>
              <a:rPr lang="en-US" altLang="zh-CN" dirty="0" smtClean="0">
                <a:solidFill>
                  <a:schemeClr val="bg1"/>
                </a:solidFill>
              </a:rPr>
              <a:t/>
            </a:r>
            <a:br>
              <a:rPr lang="en-US" altLang="zh-CN" dirty="0" smtClean="0">
                <a:solidFill>
                  <a:schemeClr val="bg1"/>
                </a:solidFill>
              </a:rPr>
            </a:b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林前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  <a:ea typeface="+mn-ea"/>
              </a:rPr>
              <a:t>1:1-17</a:t>
            </a:r>
            <a:endParaRPr lang="en-AU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45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6" y="570398"/>
            <a:ext cx="7578012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05" y="1648428"/>
            <a:ext cx="9696061" cy="499505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chemeClr val="tx1"/>
                </a:solidFill>
              </a:rPr>
              <a:t>教会的合一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(10-17) Unity</a:t>
            </a:r>
          </a:p>
          <a:p>
            <a:pPr marL="0" indent="0">
              <a:buNone/>
            </a:pPr>
            <a:endParaRPr lang="en-US" altLang="zh-CN" sz="4000" b="1" dirty="0" smtClean="0">
              <a:solidFill>
                <a:schemeClr val="tx1"/>
              </a:solidFill>
            </a:endParaRPr>
          </a:p>
          <a:p>
            <a:r>
              <a:rPr lang="zh-CN" altLang="en-US" sz="4000" b="1" dirty="0">
                <a:solidFill>
                  <a:schemeClr val="tx1"/>
                </a:solidFill>
              </a:rPr>
              <a:t>合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一的呼吁       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10</a:t>
            </a:r>
          </a:p>
          <a:p>
            <a:r>
              <a:rPr lang="zh-CN" altLang="en-US" sz="4000" b="1" dirty="0" smtClean="0">
                <a:solidFill>
                  <a:schemeClr val="tx1"/>
                </a:solidFill>
              </a:rPr>
              <a:t>合一的障碍       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11-12</a:t>
            </a:r>
          </a:p>
          <a:p>
            <a:r>
              <a:rPr lang="zh-CN" altLang="en-US" sz="4000" b="1" dirty="0">
                <a:solidFill>
                  <a:schemeClr val="tx1"/>
                </a:solidFill>
              </a:rPr>
              <a:t>合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一的基础       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13-17</a:t>
            </a:r>
            <a:endParaRPr lang="en-A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6" y="570398"/>
            <a:ext cx="7578012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1732318"/>
            <a:ext cx="9696061" cy="499505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</a:rPr>
              <a:t>合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一的基础（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13-17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）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Foundations</a:t>
            </a:r>
          </a:p>
          <a:p>
            <a:pPr marL="0" indent="0">
              <a:buNone/>
            </a:pPr>
            <a:endParaRPr lang="en-US" altLang="zh-CN" sz="4000" b="1" dirty="0" smtClean="0">
              <a:solidFill>
                <a:schemeClr val="tx1"/>
              </a:solidFill>
            </a:endParaRPr>
          </a:p>
          <a:p>
            <a:r>
              <a:rPr lang="zh-CN" altLang="en-US" sz="4000" b="1" dirty="0">
                <a:solidFill>
                  <a:schemeClr val="tx1"/>
                </a:solidFill>
              </a:rPr>
              <a:t>基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督的本质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Natural of Christ</a:t>
            </a:r>
          </a:p>
          <a:p>
            <a:r>
              <a:rPr lang="zh-CN" altLang="en-US" sz="4000" b="1" dirty="0">
                <a:solidFill>
                  <a:schemeClr val="tx1"/>
                </a:solidFill>
              </a:rPr>
              <a:t>基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督的救赎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Salvation of Christ</a:t>
            </a:r>
          </a:p>
          <a:p>
            <a:r>
              <a:rPr lang="zh-CN" altLang="en-US" sz="4000" b="1" dirty="0">
                <a:solidFill>
                  <a:schemeClr val="tx1"/>
                </a:solidFill>
              </a:rPr>
              <a:t>基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督的主权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Sovereignty of Christ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  </a:t>
            </a:r>
            <a:endParaRPr lang="en-AU" altLang="zh-CN" sz="4000" b="1" dirty="0" smtClean="0">
              <a:solidFill>
                <a:schemeClr val="tx1"/>
              </a:solidFill>
            </a:endParaRPr>
          </a:p>
          <a:p>
            <a:endParaRPr lang="en-US" altLang="zh-CN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6" y="570398"/>
            <a:ext cx="7578012" cy="913169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神的教会 </a:t>
            </a:r>
            <a:r>
              <a:rPr lang="en-US" altLang="zh-CN" sz="5400" b="1" dirty="0">
                <a:solidFill>
                  <a:schemeClr val="bg1"/>
                </a:solidFill>
              </a:rPr>
              <a:t>GOD’S CHURCH</a:t>
            </a:r>
            <a:endParaRPr lang="en-AU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2254833"/>
            <a:ext cx="9696061" cy="312893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教会的根基：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节 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chemeClr val="bg1"/>
                </a:solidFill>
              </a:rPr>
              <a:t>Foundation</a:t>
            </a:r>
          </a:p>
          <a:p>
            <a:pPr marL="0" indent="0"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奉　神旨意，蒙召作耶稣基督使徒的保罗，同兄弟所提尼，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6" y="570398"/>
            <a:ext cx="9696062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2021568"/>
            <a:ext cx="9696061" cy="413663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000" b="1" dirty="0" smtClean="0"/>
              <a:t>教会的归属：</a:t>
            </a: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节 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Ownership</a:t>
            </a:r>
          </a:p>
          <a:p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写信给在哥林多　神的教会，就是在基督耶稣里成圣、蒙召作圣徒的，以及所有在各处求告我主耶稣基督之名的人。基督是他们的主，也是我们的主。</a:t>
            </a:r>
            <a:endParaRPr lang="en-US" altLang="zh-CN" sz="4000" b="1" dirty="0" smtClean="0"/>
          </a:p>
          <a:p>
            <a:pPr marL="0" indent="0">
              <a:buNone/>
            </a:pP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5" y="570398"/>
            <a:ext cx="9696061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2133535"/>
            <a:ext cx="9696061" cy="438856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000" b="1" dirty="0" smtClean="0"/>
              <a:t>教会的成员：</a:t>
            </a: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节 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Members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写信给在哥林多　神的教会，就是在基督耶稣里成圣、蒙召作圣徒的，以及所有在各处求告我主耶稣基督之名的人。基督是他们的主，也是我们的主。</a:t>
            </a:r>
            <a:endParaRPr lang="en-US" altLang="zh-CN" sz="4000" b="1" dirty="0" smtClean="0"/>
          </a:p>
          <a:p>
            <a:pPr marL="0" indent="0">
              <a:buNone/>
            </a:pP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5" y="570398"/>
            <a:ext cx="9761375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10" y="1856792"/>
            <a:ext cx="9696061" cy="4665305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zh-CN" altLang="en-US" sz="4800" b="1" dirty="0" smtClean="0"/>
              <a:t>教会的起源：</a:t>
            </a:r>
            <a:r>
              <a:rPr lang="en-US" altLang="zh-CN" sz="4800" b="1" dirty="0" smtClean="0"/>
              <a:t>3-4</a:t>
            </a:r>
            <a:r>
              <a:rPr lang="zh-CN" altLang="en-US" sz="4800" b="1" dirty="0" smtClean="0"/>
              <a:t>节 </a:t>
            </a:r>
            <a:endParaRPr lang="en-US" altLang="zh-CN" sz="4800" b="1" dirty="0" smtClean="0"/>
          </a:p>
          <a:p>
            <a:pPr>
              <a:lnSpc>
                <a:spcPct val="110000"/>
              </a:lnSpc>
            </a:pPr>
            <a:r>
              <a:rPr lang="en-US" altLang="zh-CN" sz="4800" b="1" dirty="0" smtClean="0"/>
              <a:t>Origin</a:t>
            </a:r>
            <a:br>
              <a:rPr lang="en-US" altLang="zh-CN" sz="4800" b="1" dirty="0" smtClean="0"/>
            </a:br>
            <a:r>
              <a:rPr lang="en-US" altLang="zh-CN" sz="4800" b="1" dirty="0" smtClean="0"/>
              <a:t/>
            </a:r>
            <a:br>
              <a:rPr lang="en-US" altLang="zh-CN" sz="4800" b="1" dirty="0" smtClean="0"/>
            </a:br>
            <a:r>
              <a:rPr lang="zh-CN" altLang="en-US" sz="3500" b="1" dirty="0"/>
              <a:t> </a:t>
            </a:r>
            <a:r>
              <a:rPr lang="en-US" altLang="zh-CN" sz="4300" b="1" dirty="0">
                <a:hlinkClick r:id="rId3"/>
              </a:rPr>
              <a:t>3</a:t>
            </a:r>
            <a:r>
              <a:rPr lang="zh-CN" altLang="en-US" sz="4300" b="1" dirty="0"/>
              <a:t>愿恩惠、平安从　神我们的父并主耶稣基督归与你们</a:t>
            </a:r>
            <a:r>
              <a:rPr lang="zh-CN" altLang="en-US" sz="4300" b="1" dirty="0" smtClean="0"/>
              <a:t>。</a:t>
            </a:r>
            <a:r>
              <a:rPr lang="en-US" altLang="zh-CN" sz="4300" b="1" dirty="0" smtClean="0">
                <a:solidFill>
                  <a:schemeClr val="accent1"/>
                </a:solidFill>
              </a:rPr>
              <a:t>4</a:t>
            </a:r>
            <a:r>
              <a:rPr lang="zh-CN" altLang="en-US" sz="4300" b="1" dirty="0" smtClean="0"/>
              <a:t>我常为你们感谢我的　神，因　神在基督耶稣里所赐给你们的恩惠；</a:t>
            </a:r>
            <a:endParaRPr lang="en-US" altLang="zh-CN" sz="5800" b="1" dirty="0" smtClean="0"/>
          </a:p>
        </p:txBody>
      </p:sp>
    </p:spTree>
    <p:extLst>
      <p:ext uri="{BB962C8B-B14F-4D97-AF65-F5344CB8AC3E}">
        <p14:creationId xmlns:p14="http://schemas.microsoft.com/office/powerpoint/2010/main" val="28323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5" y="570398"/>
            <a:ext cx="9696061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2450776"/>
            <a:ext cx="9696061" cy="415529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000" b="1" dirty="0" smtClean="0"/>
              <a:t>教会的特点：</a:t>
            </a:r>
            <a:r>
              <a:rPr lang="en-US" altLang="zh-CN" sz="4000" b="1" dirty="0" smtClean="0"/>
              <a:t>5-7</a:t>
            </a:r>
            <a:r>
              <a:rPr lang="zh-CN" altLang="en-US" sz="4000" b="1" dirty="0" smtClean="0"/>
              <a:t>节 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Characters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3600" b="1" dirty="0"/>
              <a:t> </a:t>
            </a:r>
            <a:r>
              <a:rPr lang="en-US" altLang="zh-CN" sz="3600" b="1" dirty="0">
                <a:hlinkClick r:id="rId3"/>
              </a:rPr>
              <a:t>5</a:t>
            </a:r>
            <a:r>
              <a:rPr lang="zh-CN" altLang="en-US" sz="3600" b="1" dirty="0"/>
              <a:t>又因你们在他里面凡事富足，口才、知识都全备， </a:t>
            </a:r>
            <a:r>
              <a:rPr lang="en-US" altLang="zh-CN" sz="3600" b="1" dirty="0">
                <a:hlinkClick r:id="rId4"/>
              </a:rPr>
              <a:t>6</a:t>
            </a:r>
            <a:r>
              <a:rPr lang="zh-CN" altLang="en-US" sz="3600" b="1" dirty="0"/>
              <a:t>正如我为基督作的见证，在你们心里得以坚固， </a:t>
            </a:r>
            <a:r>
              <a:rPr lang="en-US" altLang="zh-CN" sz="3600" b="1" dirty="0">
                <a:hlinkClick r:id="rId5"/>
              </a:rPr>
              <a:t>7</a:t>
            </a:r>
            <a:r>
              <a:rPr lang="zh-CN" altLang="en-US" sz="3600" b="1" dirty="0"/>
              <a:t>以致你们在恩赐上没有一样不及人的，等候我们的主耶稣基督显现。</a:t>
            </a:r>
            <a:endParaRPr lang="en-US" altLang="zh-CN" sz="4800" b="1" dirty="0" smtClean="0"/>
          </a:p>
          <a:p>
            <a:pPr marL="0" indent="0">
              <a:buNone/>
            </a:pP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5" y="570398"/>
            <a:ext cx="9696061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2040229"/>
            <a:ext cx="9696061" cy="4425885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400" b="1" dirty="0"/>
              <a:t>教会的未来：</a:t>
            </a:r>
            <a:r>
              <a:rPr lang="en-US" altLang="zh-CN" sz="4400" b="1" dirty="0"/>
              <a:t>8-9</a:t>
            </a:r>
            <a:r>
              <a:rPr lang="zh-CN" altLang="en-US" sz="4400" b="1" dirty="0"/>
              <a:t>节 </a:t>
            </a:r>
            <a:endParaRPr lang="en-US" altLang="zh-CN" sz="4400" b="1" dirty="0"/>
          </a:p>
          <a:p>
            <a:r>
              <a:rPr lang="en-US" altLang="zh-CN" sz="4400" b="1" dirty="0"/>
              <a:t>Future</a:t>
            </a:r>
          </a:p>
          <a:p>
            <a:pPr marL="0" indent="0">
              <a:buNone/>
            </a:pPr>
            <a:r>
              <a:rPr lang="en-US" altLang="zh-CN" sz="4400" b="1" dirty="0">
                <a:hlinkClick r:id="rId3"/>
              </a:rPr>
              <a:t>8</a:t>
            </a:r>
            <a:r>
              <a:rPr lang="zh-CN" altLang="en-US" sz="4400" b="1" dirty="0"/>
              <a:t>他也必坚固你们到底，叫你们在我们主耶稣基督的日子无可责备。 </a:t>
            </a:r>
            <a:r>
              <a:rPr lang="en-US" altLang="zh-CN" sz="4400" b="1" dirty="0">
                <a:hlinkClick r:id="rId4"/>
              </a:rPr>
              <a:t>9</a:t>
            </a:r>
            <a:r>
              <a:rPr lang="zh-CN" altLang="en-US" sz="4400" b="1" dirty="0"/>
              <a:t>　神是信实的，你们原是被他所召，好与他儿子我们的主耶稣基督一同得份。</a:t>
            </a:r>
            <a:endParaRPr lang="en-A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6" y="125782"/>
            <a:ext cx="7578012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1246879"/>
            <a:ext cx="9696061" cy="530911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</a:rPr>
              <a:t>教会的合一</a:t>
            </a:r>
            <a:r>
              <a:rPr lang="en-US" altLang="zh-CN" sz="4000" b="1" dirty="0">
                <a:solidFill>
                  <a:schemeClr val="tx1"/>
                </a:solidFill>
              </a:rPr>
              <a:t>(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Unity)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10-17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节 </a:t>
            </a:r>
            <a:endParaRPr lang="en-US" altLang="zh-CN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1" dirty="0" smtClean="0">
                <a:solidFill>
                  <a:schemeClr val="tx1"/>
                </a:solidFill>
                <a:hlinkClick r:id="rId3"/>
              </a:rPr>
              <a:t>10</a:t>
            </a:r>
            <a:r>
              <a:rPr lang="zh-CN" altLang="en-US" sz="4000" b="1" dirty="0">
                <a:solidFill>
                  <a:schemeClr val="tx1"/>
                </a:solidFill>
              </a:rPr>
              <a:t>弟兄们，我藉我们主耶稣基督的名劝你们都说一样的话。你们中间也不可分党，只要一心一意，彼此相合。 </a:t>
            </a:r>
            <a:r>
              <a:rPr lang="en-US" altLang="zh-CN" sz="4000" b="1" dirty="0">
                <a:solidFill>
                  <a:schemeClr val="tx1"/>
                </a:solidFill>
                <a:hlinkClick r:id="rId4"/>
              </a:rPr>
              <a:t>11</a:t>
            </a:r>
            <a:r>
              <a:rPr lang="zh-CN" altLang="en-US" sz="4000" b="1" dirty="0">
                <a:solidFill>
                  <a:schemeClr val="tx1"/>
                </a:solidFill>
              </a:rPr>
              <a:t>因为革来氏家里的人曾对我提起弟兄们来，说你们中间有纷争。 </a:t>
            </a:r>
            <a:r>
              <a:rPr lang="en-US" altLang="zh-CN" sz="4000" b="1" dirty="0">
                <a:solidFill>
                  <a:schemeClr val="tx1"/>
                </a:solidFill>
                <a:hlinkClick r:id="rId5"/>
              </a:rPr>
              <a:t>12</a:t>
            </a:r>
            <a:r>
              <a:rPr lang="zh-CN" altLang="en-US" sz="4000" b="1" dirty="0">
                <a:solidFill>
                  <a:schemeClr val="tx1"/>
                </a:solidFill>
              </a:rPr>
              <a:t>我的意思就是你们各人说：“我是属保罗的”；“我是属亚波罗的”；“我是属矶法的”；“我是属基督的”。</a:t>
            </a:r>
            <a:endParaRPr lang="en-A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6" y="192894"/>
            <a:ext cx="7578012" cy="91316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神的教会 </a:t>
            </a:r>
            <a:r>
              <a:rPr lang="en-US" altLang="zh-CN" sz="5400" b="1" dirty="0">
                <a:solidFill>
                  <a:srgbClr val="FF0000"/>
                </a:solidFill>
              </a:rPr>
              <a:t>GOD’S CHURCH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96" y="1447092"/>
            <a:ext cx="9696061" cy="499505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</a:rPr>
              <a:t>教会的合一</a:t>
            </a:r>
            <a:r>
              <a:rPr lang="en-US" altLang="zh-CN" sz="4000" b="1" dirty="0">
                <a:solidFill>
                  <a:schemeClr val="tx1"/>
                </a:solidFill>
              </a:rPr>
              <a:t>(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Unity)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10-17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节 </a:t>
            </a:r>
            <a:endParaRPr lang="en-US" altLang="zh-CN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b="1" dirty="0" smtClean="0">
                <a:solidFill>
                  <a:schemeClr val="tx1"/>
                </a:solidFill>
              </a:rPr>
              <a:t>13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基督是分开的吗？保罗为你们钉了十字架吗？你们是奉保罗的名受了洗吗？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14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我感谢　神，除了基利司布并该犹以外，我没有给你们一个人施洗，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15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免得有人说，你们是奉我的名受洗。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16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我也给司提反家施过洗，此外给别人施洗没有，我却记不清。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17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基督差遣我，原不是为施洗，乃是为传福音，并不用智慧的言语，免得基督的十字架落了空。</a:t>
            </a:r>
            <a:endParaRPr lang="en-A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391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Calibri Light</vt:lpstr>
      <vt:lpstr>Office Theme</vt:lpstr>
      <vt:lpstr>PowerPoint Presentation</vt:lpstr>
      <vt:lpstr>神的教会 GOD’S CHURCH</vt:lpstr>
      <vt:lpstr>神的教会 GOD’S CHURCH</vt:lpstr>
      <vt:lpstr>神的教会 GOD’S CHURCH</vt:lpstr>
      <vt:lpstr>神的教会 GOD’S CHURCH</vt:lpstr>
      <vt:lpstr>神的教会 GOD’S CHURCH</vt:lpstr>
      <vt:lpstr>神的教会 GOD’S CHURCH</vt:lpstr>
      <vt:lpstr>神的教会 GOD’S CHURCH</vt:lpstr>
      <vt:lpstr>神的教会 GOD’S CHURCH</vt:lpstr>
      <vt:lpstr>神的教会 GOD’S CHURCH</vt:lpstr>
      <vt:lpstr>神的教会 GOD’S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神的教会 GOD’S CHURCH 林前1:1-17</dc:title>
  <dc:creator>User</dc:creator>
  <cp:lastModifiedBy>User</cp:lastModifiedBy>
  <cp:revision>18</cp:revision>
  <dcterms:created xsi:type="dcterms:W3CDTF">2025-12-21T20:30:45Z</dcterms:created>
  <dcterms:modified xsi:type="dcterms:W3CDTF">2025-12-24T11:43:59Z</dcterms:modified>
</cp:coreProperties>
</file>