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9"/>
  </p:notesMasterIdLst>
  <p:handoutMasterIdLst>
    <p:handoutMasterId r:id="rId20"/>
  </p:handoutMasterIdLst>
  <p:sldIdLst>
    <p:sldId id="307" r:id="rId2"/>
    <p:sldId id="3261" r:id="rId3"/>
    <p:sldId id="3233" r:id="rId4"/>
    <p:sldId id="3248" r:id="rId5"/>
    <p:sldId id="3244" r:id="rId6"/>
    <p:sldId id="3251" r:id="rId7"/>
    <p:sldId id="3258" r:id="rId8"/>
    <p:sldId id="3260" r:id="rId9"/>
    <p:sldId id="3250" r:id="rId10"/>
    <p:sldId id="3255" r:id="rId11"/>
    <p:sldId id="3262" r:id="rId12"/>
    <p:sldId id="3257" r:id="rId13"/>
    <p:sldId id="3249" r:id="rId14"/>
    <p:sldId id="3253" r:id="rId15"/>
    <p:sldId id="3252" r:id="rId16"/>
    <p:sldId id="3254" r:id="rId17"/>
    <p:sldId id="325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437AA17-B077-4276-B420-16189357CF7F}">
          <p14:sldIdLst>
            <p14:sldId id="307"/>
            <p14:sldId id="3261"/>
            <p14:sldId id="3233"/>
            <p14:sldId id="3248"/>
            <p14:sldId id="3244"/>
            <p14:sldId id="3251"/>
            <p14:sldId id="3258"/>
            <p14:sldId id="3260"/>
            <p14:sldId id="3250"/>
            <p14:sldId id="3255"/>
            <p14:sldId id="3262"/>
            <p14:sldId id="3257"/>
            <p14:sldId id="3249"/>
            <p14:sldId id="3253"/>
            <p14:sldId id="3252"/>
            <p14:sldId id="3254"/>
            <p14:sldId id="3256"/>
          </p14:sldIdLst>
        </p14:section>
        <p14:section name="Default Section" id="{3E2C67E1-9C6F-4CF3-9EA5-2B643F9CEC96}">
          <p14:sldIdLst/>
        </p14:section>
        <p14:section name="Untitled Section" id="{8F6C4113-B89A-4148-9AB9-3BCD104E6B3B}">
          <p14:sldIdLst/>
        </p14:section>
        <p14:section name="Default Section" id="{71CAED6B-14B6-451C-BE52-DDB7F4C324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ena Lui" initials="SL" lastIdx="1" clrIdx="0">
    <p:extLst>
      <p:ext uri="{19B8F6BF-5375-455C-9EA6-DF929625EA0E}">
        <p15:presenceInfo xmlns:p15="http://schemas.microsoft.com/office/powerpoint/2012/main" userId="Serena 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518" autoAdjust="0"/>
    <p:restoredTop sz="64216" autoAdjust="0"/>
  </p:normalViewPr>
  <p:slideViewPr>
    <p:cSldViewPr>
      <p:cViewPr varScale="1">
        <p:scale>
          <a:sx n="73" d="100"/>
          <a:sy n="73" d="100"/>
        </p:scale>
        <p:origin x="126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505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9CBDF-88E2-44EF-8EE4-48155CBD00F5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6DC97-2D53-4FA6-B528-229C6717AD0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2789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86731-3FDE-40E4-854F-F790CD46DA4D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E9A9C-602F-4DF3-A656-4C4B8796EB43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635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sz="1800" b="0" dirty="0">
              <a:solidFill>
                <a:srgbClr val="292F33"/>
              </a:solidFill>
              <a:effectLst/>
              <a:latin typeface="Verdana" panose="020B0604030504040204" pitchFamily="34" charset="0"/>
              <a:ea typeface="DengXian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9471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99FAE-9854-E18E-48F0-AF06697C2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18F1CD-9336-9B65-F67B-8FF369991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7FEA16-3795-4BA4-33D6-AEDA6545CC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29788-42C1-9C51-BF8C-5D413E5AC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4122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5093A-FB50-DD84-D3D8-F019E9AD5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84FF26-8F03-AE83-706A-14AF2B227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7BB707-DDDE-6F15-7D67-0ABA066D12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8AC8A-7D1C-FE83-6FC7-E6F10341E0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5476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DF46F-0AD0-890A-6CD3-72C3278AD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A82D45-1587-FE0D-CDAB-486221789A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DB01CE-A3C2-7C5A-1DCB-248789683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43695-3718-E07B-DD87-9C1B8F2A9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50340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98BFC-B354-DBDA-019A-5EBD7D845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0508E5-EBE7-64AF-CADB-D6FBACCF7F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B7AE95-209B-A8DB-47F7-B510818C1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759CA-EE8D-C276-5DF0-36CA815B1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8680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C7A24-B30E-5DD3-9D6E-3C789A074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F8B4CA-34CC-07C8-D440-9E48B898F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71F8A-CE5D-4DED-9587-11627C80FE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25283-1F28-DCF9-417D-E19129B39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45834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7295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FF52F-6F7D-C666-E894-8AFA4E227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2453B-CF72-DC71-F05B-2BEE63AF9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8AE311-446D-444D-9ABC-F7638182A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86F54-6EB7-9CA0-66DE-19E5CC537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7586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24685-4BFC-6B93-17D4-08B52E206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C17ABF-1B08-B149-60BD-DBE971EB3F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B620B4-5C55-8033-AC2F-04521B7F7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BD070-9791-6AC9-C7F3-139C2D25D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6124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59CF5-61F9-4BEA-500F-E859FDA1B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6BF0A9-FE2F-537B-70AC-76190BCA25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7245E9-C9FB-ADBB-D03A-79B3E06AA1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E9944-4E70-6FA2-B6B6-CBE34F2929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7126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DE134-9192-5883-872B-E0CCD5158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FD7D41-F598-A472-481F-6F1C5F1171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ECDBAC-2D26-3953-215A-3D98E9DD0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ED5B83-B929-74DA-C16E-8BDBFF8C4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1482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3360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492CA-3E2F-31EE-EBB9-D6278D7CA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226F0-FA35-C4FB-CA78-C319A6BE4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77792-0140-B8A0-B7F6-06B6252F8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D4CB5-3292-906F-0813-C6B6CBAE9F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79809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F3B54-D6B8-6F84-08BF-DD0FD93E3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82B0D3-E8E8-38AC-6C06-FA2E8850EC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369353-86A9-8598-5A8C-2C53F61CD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45C51-8286-69D3-3725-F0742E4ABE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1E9A9C-602F-4DF3-A656-4C4B8796EB43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28013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92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906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7265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4223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930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702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385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047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096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9952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554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753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351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528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081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059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4CC5-30A3-4903-AAE8-9BB9E8B4A2F4}" type="datetimeFigureOut">
              <a:rPr lang="en-AU" smtClean="0"/>
              <a:pPr/>
              <a:t>23/12/2025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50E258-ABEF-4CF3-82D1-66813573EB0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65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-152400" y="1295400"/>
            <a:ext cx="9906000" cy="4800600"/>
          </a:xfrm>
        </p:spPr>
        <p:txBody>
          <a:bodyPr>
            <a:noAutofit/>
          </a:bodyPr>
          <a:lstStyle/>
          <a:p>
            <a:pPr algn="ctr"/>
            <a:r>
              <a:rPr lang="x-none" sz="96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教养</a:t>
            </a:r>
            <a:r>
              <a:rPr lang="zh-CN" altLang="en-US" sz="96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儿女</a:t>
            </a:r>
            <a:r>
              <a:rPr lang="en-US" sz="96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/>
            </a:r>
            <a:br>
              <a:rPr lang="en-US" sz="96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sz="32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zh-CN" altLang="en-US" sz="80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工作坊</a:t>
            </a:r>
            <a:endParaRPr lang="zh-HK" altLang="en-US" sz="23900" b="1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52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26EF4-EA97-DD1D-14F9-0FE1EA035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BA0C8-4076-8199-6ADD-F530DA418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599"/>
            <a:ext cx="9677400" cy="6629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雅</a:t>
            </a:r>
            <a:r>
              <a:rPr lang="en-US" altLang="zh-CN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1:5</a:t>
            </a: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altLang="zh-CN" sz="54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你们中间若有缺少智慧的，应当求那厚赐与众人、也不斥责人的神，主就必赐给他。 </a:t>
            </a:r>
          </a:p>
        </p:txBody>
      </p:sp>
    </p:spTree>
    <p:extLst>
      <p:ext uri="{BB962C8B-B14F-4D97-AF65-F5344CB8AC3E}">
        <p14:creationId xmlns:p14="http://schemas.microsoft.com/office/powerpoint/2010/main" val="3333998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18F3C-414E-9F58-857D-8247EF906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57200"/>
            <a:ext cx="8763000" cy="6248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来 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12:5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  你们又忘了那劝你们如同劝儿子的话，说：我儿，你不可轻看主的管教，被他责备的时候也不可灰心； </a:t>
            </a: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来 </a:t>
            </a:r>
            <a:r>
              <a:rPr 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12:6  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因为主所爱的，他必管教，又鞭打凡所收纳的儿子。 </a:t>
            </a: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来 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12:7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  你们所忍受的，是神管教你们，待你们如同待儿子。焉有儿子不被父亲管教的呢？ </a:t>
            </a: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来 </a:t>
            </a:r>
            <a:r>
              <a:rPr 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12:8  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管教原是众子所共受的，你们若不受管教，就是私子，不是儿子了。 </a:t>
            </a:r>
          </a:p>
          <a:p>
            <a:endParaRPr lang="en-AU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9382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36F19-84CD-E1AF-D1BD-7A90C317B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9067800" cy="5328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申 </a:t>
            </a:r>
            <a:r>
              <a:rPr lang="en-US" altLang="zh-CN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11:19</a:t>
            </a: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altLang="zh-CN" sz="54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也要教训你们的儿女，无论坐在家里，行在路上，躺下，起来，都要谈论； </a:t>
            </a:r>
          </a:p>
          <a:p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304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DE05E-FC26-7B46-FB89-9249ECC64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C95BB-F23B-5500-45D3-A270CC011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04799"/>
            <a:ext cx="9448800" cy="6629401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陶恕的見證</a:t>
            </a:r>
            <a:endParaRPr lang="en-US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多年前，我两个儿子还很年幼，我视他们如同珠宝。有一次，我离家往外地领会，神蓦地问我是否愿意把他们交出来给祂。我以为祂要夺走他们的生命，便俯伏衷求，号啕不已。</a:t>
            </a:r>
            <a:endParaRPr lang="en-US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最后，我还是降服下来，让祂随己意而行。其实，神要我把孩子交出来，不是为了祂自己的好处，而是祂渴望我能更完全的委身，不让地上任何的人或物占据心灵，成为膜拜的偶像。　　</a:t>
            </a:r>
            <a:endParaRPr lang="en-AU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2503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3260-D66E-2AF0-7CF9-01CC0FE10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EB52C-E683-A9E0-A26E-81D3E45FB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05473"/>
            <a:ext cx="8686800" cy="6553201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神每给我一个孩子，我都有一番挣扎，才肯把他全然献上。</a:t>
            </a:r>
            <a:endParaRPr lang="en-GB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US" altLang="zh-CN" sz="12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虽然女儿出生后不久，我们便在一次主日祟拜中把她奉献给主，但这算不上什么；真正的奉献来得很迟，而且还是流着泪的。</a:t>
            </a:r>
            <a:endParaRPr lang="en-US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GB" altLang="zh-CN" sz="19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至终，我向神说：“是的，主啊，祢可得着她。”从多年前奉献她哥哥们的经验中，我知道神不是要拿走她的生命，但我仍挣扎不休，因为我不知道祂想要怎样做！　　</a:t>
            </a:r>
            <a:endParaRPr lang="en-AU" altLang="zh-CN" sz="40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0297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43F43-EACF-CB59-5E43-93E88DCB1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1479E-CFFE-C27E-C8D0-20537E10B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81000"/>
            <a:ext cx="9372600" cy="65532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在教会一次见证聚会中，我说：“小女儿是我们世上最宝贵的东西，但神知道祂可随时把她取去。”　　</a:t>
            </a:r>
            <a:endParaRPr lang="en-US" altLang="zh-CN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US" altLang="zh-CN" sz="2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聚会完毕，有人对我说：“陶恕先生，你不怕吗？”　　</a:t>
            </a:r>
            <a:endParaRPr lang="en-US" altLang="zh-CN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我说：“怕？为什么要怕？我把她放在那双满了爱的手中，爱不伤人，也不害人，我怎会不放心呢？她在耶稣基督里，四面受保护。</a:t>
            </a:r>
            <a:endParaRPr lang="en-AU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5013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A1E2-70C1-3EEB-39D6-DF4C5DF84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E63EE-FC94-FEF4-5216-1FA9465E8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399"/>
            <a:ext cx="9372600" cy="6629401"/>
          </a:xfrm>
        </p:spPr>
        <p:txBody>
          <a:bodyPr>
            <a:normAutofit/>
          </a:bodyPr>
          <a:lstStyle/>
          <a:p>
            <a:endParaRPr lang="en-US" altLang="zh-CN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帖前 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2:7 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只在你们中间</a:t>
            </a:r>
            <a:r>
              <a:rPr lang="zh-CN" altLang="en-US" sz="36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存心温柔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，如同</a:t>
            </a:r>
            <a:r>
              <a:rPr lang="zh-CN" altLang="en-US" sz="3600" dirty="0">
                <a:solidFill>
                  <a:srgbClr val="FF000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母亲</a:t>
            </a:r>
            <a:r>
              <a:rPr lang="zh-CN" altLang="en-US" sz="36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乳养自己的孩子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。 </a:t>
            </a:r>
            <a:endParaRPr lang="en-AU" altLang="zh-CN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36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帖前 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2:11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  你们也晓得我们怎样劝勉你们，安慰你们，嘱咐你们各人，好像</a:t>
            </a:r>
            <a:r>
              <a:rPr lang="zh-CN" altLang="en-US" sz="3600" dirty="0">
                <a:solidFill>
                  <a:srgbClr val="FF000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父亲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待自己的儿女一样， </a:t>
            </a:r>
          </a:p>
          <a:p>
            <a:pPr marL="0" indent="0">
              <a:buNone/>
            </a:pPr>
            <a:endParaRPr lang="zh-CN" altLang="en-US" sz="36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9356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F2FE4-B90B-7C84-466E-584EB65C6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026FF-F7CA-2053-8E6F-DA28736CE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399"/>
            <a:ext cx="9372600" cy="6629401"/>
          </a:xfrm>
        </p:spPr>
        <p:txBody>
          <a:bodyPr>
            <a:normAutofit/>
          </a:bodyPr>
          <a:lstStyle/>
          <a:p>
            <a:endParaRPr lang="en-US" altLang="zh-CN" sz="36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36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加 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6:7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  不要自欺，神是轻慢不得的。人种的是什麽，收的也是什麽。 </a:t>
            </a:r>
          </a:p>
          <a:p>
            <a:pPr marL="0" indent="0">
              <a:buNone/>
            </a:pP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加</a:t>
            </a:r>
            <a:r>
              <a:rPr lang="en-US" altLang="zh-CN" sz="3600" dirty="0">
                <a:latin typeface="STKaiti" panose="02010600040101010101" pitchFamily="2" charset="-122"/>
                <a:ea typeface="STKaiti" panose="02010600040101010101" pitchFamily="2" charset="-122"/>
              </a:rPr>
              <a:t> 6:8</a:t>
            </a:r>
            <a:r>
              <a:rPr lang="zh-CN" altLang="en-US" sz="3600" dirty="0">
                <a:latin typeface="STKaiti" panose="02010600040101010101" pitchFamily="2" charset="-122"/>
                <a:ea typeface="STKaiti" panose="02010600040101010101" pitchFamily="2" charset="-122"/>
              </a:rPr>
              <a:t>  顺著情欲撒种的，必从情欲收败坏；顺著圣灵撒种的，必从圣灵收永生。 </a:t>
            </a:r>
          </a:p>
        </p:txBody>
      </p:sp>
    </p:spTree>
    <p:extLst>
      <p:ext uri="{BB962C8B-B14F-4D97-AF65-F5344CB8AC3E}">
        <p14:creationId xmlns:p14="http://schemas.microsoft.com/office/powerpoint/2010/main" val="425733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59FF5-D737-65EC-2D8E-39EBADCE9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381000"/>
            <a:ext cx="9982200" cy="60959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x-none" sz="54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教养</a:t>
            </a:r>
            <a:r>
              <a:rPr lang="zh-CN" altLang="en-US" sz="54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儿女工作坊</a:t>
            </a:r>
            <a:endParaRPr lang="en-US" altLang="zh-CN" sz="5400" b="1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  <a:t>1. </a:t>
            </a: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教养原则</a:t>
            </a:r>
            <a:endParaRPr lang="en-US" altLang="zh-CN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20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  <a:t>2. </a:t>
            </a: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不同年龄层的需要</a:t>
            </a:r>
            <a:endParaRPr lang="en-US" altLang="zh-CN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  <a:t>3. </a:t>
            </a: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学习态度</a:t>
            </a:r>
            <a:endParaRPr lang="en-US" altLang="zh-CN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  <a:t>4. </a:t>
            </a: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责任感</a:t>
            </a:r>
            <a: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  <a:t>/</a:t>
            </a: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管教</a:t>
            </a:r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7340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61619-8AE9-579D-A8DA-6FD00373D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59697-9250-C2F5-0317-D0B0E3981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1000"/>
            <a:ext cx="9525000" cy="65532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54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箴 </a:t>
            </a:r>
            <a:r>
              <a:rPr lang="x-none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22:6</a:t>
            </a:r>
            <a:r>
              <a:rPr lang="x-none" sz="5400" dirty="0"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AU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x-none" sz="5400" dirty="0">
                <a:latin typeface="STKaiti" panose="02010600040101010101" pitchFamily="2" charset="-122"/>
                <a:ea typeface="STKaiti" panose="02010600040101010101" pitchFamily="2" charset="-122"/>
              </a:rPr>
              <a:t>教养孩童，使他走当行的道，</a:t>
            </a:r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x-none" sz="5400" dirty="0">
                <a:latin typeface="STKaiti" panose="02010600040101010101" pitchFamily="2" charset="-122"/>
                <a:ea typeface="STKaiti" panose="02010600040101010101" pitchFamily="2" charset="-122"/>
              </a:rPr>
              <a:t>就是到老他也不偏离。 </a:t>
            </a:r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456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00EC3-ED97-BF1E-6B64-A6611A786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ED568-5CC2-0176-C65F-3B7D2EC29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28600"/>
            <a:ext cx="10134600" cy="6553201"/>
          </a:xfrm>
        </p:spPr>
        <p:txBody>
          <a:bodyPr>
            <a:normAutofit/>
          </a:bodyPr>
          <a:lstStyle/>
          <a:p>
            <a:pPr lvl="0"/>
            <a:endParaRPr lang="en-US" sz="48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箴 </a:t>
            </a:r>
            <a:r>
              <a:rPr lang="x-none" sz="48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9:10  </a:t>
            </a:r>
            <a:endParaRPr lang="en-US" sz="4800" b="1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endParaRPr lang="en-AU" sz="2400" b="1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x-none" sz="48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敬畏耶和华是智慧的开端；</a:t>
            </a:r>
            <a:endParaRPr lang="en-AU" sz="48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x-none" sz="48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认识至圣者便是聪明。 </a:t>
            </a:r>
            <a:endParaRPr lang="en-AU" sz="48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815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36C3-BEC0-CF20-F40E-2947CE789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349D9-A000-3234-41A3-ECF9F5DE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8600"/>
            <a:ext cx="9372600" cy="65532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4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lvl="0" indent="0">
              <a:buNone/>
            </a:pP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提前 </a:t>
            </a:r>
            <a:r>
              <a:rPr lang="x-none" sz="4800" dirty="0">
                <a:latin typeface="STKaiti" panose="02010600040101010101" pitchFamily="2" charset="-122"/>
                <a:ea typeface="STKaiti" panose="02010600040101010101" pitchFamily="2" charset="-122"/>
              </a:rPr>
              <a:t>3:4  </a:t>
            </a: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好好管理自己的家，使儿女凡事端庄顺服（或作：端端庄庄的使儿女顺服）。</a:t>
            </a:r>
            <a:r>
              <a:rPr lang="x-none" sz="4800" dirty="0">
                <a:latin typeface="STKaiti" panose="02010600040101010101" pitchFamily="2" charset="-122"/>
                <a:ea typeface="STKaiti" panose="02010600040101010101" pitchFamily="2" charset="-122"/>
              </a:rPr>
              <a:t> </a:t>
            </a:r>
            <a:endParaRPr lang="en-AU" sz="4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32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提前 </a:t>
            </a:r>
            <a:r>
              <a:rPr lang="x-none" sz="4800" dirty="0">
                <a:latin typeface="STKaiti" panose="02010600040101010101" pitchFamily="2" charset="-122"/>
                <a:ea typeface="STKaiti" panose="02010600040101010101" pitchFamily="2" charset="-122"/>
              </a:rPr>
              <a:t>3:</a:t>
            </a:r>
            <a:r>
              <a:rPr lang="en-AU" sz="4800" dirty="0">
                <a:latin typeface="STKaiti" panose="02010600040101010101" pitchFamily="2" charset="-122"/>
                <a:ea typeface="STKaiti" panose="02010600040101010101" pitchFamily="2" charset="-122"/>
              </a:rPr>
              <a:t>5</a:t>
            </a:r>
            <a:r>
              <a:rPr lang="x-none" sz="4800" dirty="0">
                <a:latin typeface="STKaiti" panose="02010600040101010101" pitchFamily="2" charset="-122"/>
                <a:ea typeface="STKaiti" panose="02010600040101010101" pitchFamily="2" charset="-122"/>
              </a:rPr>
              <a:t> </a:t>
            </a: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人</a:t>
            </a:r>
            <a:r>
              <a:rPr lang="zh-CN" altLang="en-US" sz="4800" dirty="0">
                <a:solidFill>
                  <a:srgbClr val="FF000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若不知道管理自己的家</a:t>
            </a: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，</a:t>
            </a:r>
            <a:r>
              <a:rPr lang="zh-CN" altLang="en-US" sz="4800" dirty="0">
                <a:solidFill>
                  <a:srgbClr val="FF000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焉能照管神的教会</a:t>
            </a:r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呢？</a:t>
            </a:r>
            <a:r>
              <a:rPr lang="x-none" sz="4800" dirty="0">
                <a:latin typeface="STKaiti" panose="02010600040101010101" pitchFamily="2" charset="-122"/>
                <a:ea typeface="STKaiti" panose="02010600040101010101" pitchFamily="2" charset="-122"/>
              </a:rPr>
              <a:t> </a:t>
            </a:r>
            <a:endParaRPr lang="en-AU" sz="4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663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84C2E-D5A5-1CEA-2AE3-B874A4A0B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3391F-7776-9581-444B-8568BF0BA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04800"/>
            <a:ext cx="10058400" cy="66294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altLang="zh-CN" sz="54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诗 </a:t>
            </a:r>
            <a:r>
              <a:rPr lang="en-US" altLang="zh-CN" sz="5400" b="1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127:3</a:t>
            </a:r>
            <a:r>
              <a:rPr lang="zh-CN" altLang="en-US" sz="5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altLang="zh-CN" sz="54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儿女是耶和华所赐的产业；所怀的胎是他所给的赏赐。 </a:t>
            </a:r>
          </a:p>
        </p:txBody>
      </p:sp>
    </p:spTree>
    <p:extLst>
      <p:ext uri="{BB962C8B-B14F-4D97-AF65-F5344CB8AC3E}">
        <p14:creationId xmlns:p14="http://schemas.microsoft.com/office/powerpoint/2010/main" val="167809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FF4C-C977-501D-A199-5919DBA1E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9753600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诗 </a:t>
            </a:r>
            <a:r>
              <a:rPr lang="en-US" altLang="zh-CN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139 :14</a:t>
            </a: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altLang="zh-CN" sz="54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我要称谢你，因我受造，奇妙可畏；你的作为奇妙，这是我心深知道的。 </a:t>
            </a:r>
          </a:p>
          <a:p>
            <a:pPr marL="0" indent="0">
              <a:buNone/>
            </a:pPr>
            <a:endParaRPr lang="en-AU" sz="54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6042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72CA-31E1-03B1-ED2C-F7FB1F453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1320F-6A5A-F394-085E-030757BF7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88613"/>
            <a:ext cx="9753600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罗 </a:t>
            </a:r>
            <a:r>
              <a:rPr lang="en-US" altLang="zh-CN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12:1</a:t>
            </a:r>
            <a:r>
              <a:rPr lang="zh-CN" altLang="en-US" sz="5400" b="1" dirty="0">
                <a:latin typeface="STKaiti" panose="02010600040101010101" pitchFamily="2" charset="-122"/>
                <a:ea typeface="STKaiti" panose="02010600040101010101" pitchFamily="2" charset="-122"/>
              </a:rPr>
              <a:t>  </a:t>
            </a:r>
            <a:endParaRPr lang="en-AU" altLang="zh-CN" sz="54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所以弟兄们，我以神的慈悲劝你们，将身体献上，当作活祭，是圣洁的，是神所喜悦的；你们如此事奉乃是理所当然的。 </a:t>
            </a:r>
          </a:p>
          <a:p>
            <a:pPr marL="0" indent="0">
              <a:buNone/>
            </a:pPr>
            <a:endParaRPr lang="en-AU" sz="4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5625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126AC-8253-9C68-3D12-64280B849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F2CE83C-4F86-727B-714D-09A87E6DAB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-19516"/>
            <a:ext cx="4724400" cy="6891677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5AC4CF-5605-88BC-E554-13FF38D9C5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0"/>
            <a:ext cx="5257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135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16510</TotalTime>
  <Words>462</Words>
  <Application>Microsoft Office PowerPoint</Application>
  <PresentationFormat>Widescreen</PresentationFormat>
  <Paragraphs>76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STKaiti</vt:lpstr>
      <vt:lpstr>DengXian</vt:lpstr>
      <vt:lpstr>Arial</vt:lpstr>
      <vt:lpstr>Calibri</vt:lpstr>
      <vt:lpstr>Trebuchet MS</vt:lpstr>
      <vt:lpstr>Verdana</vt:lpstr>
      <vt:lpstr>Wingdings 3</vt:lpstr>
      <vt:lpstr>Facet</vt:lpstr>
      <vt:lpstr>教养儿女  工作坊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MKO</dc:creator>
  <cp:lastModifiedBy>User</cp:lastModifiedBy>
  <cp:revision>1727</cp:revision>
  <dcterms:created xsi:type="dcterms:W3CDTF">2016-02-14T23:27:20Z</dcterms:created>
  <dcterms:modified xsi:type="dcterms:W3CDTF">2025-12-23T02:51:31Z</dcterms:modified>
</cp:coreProperties>
</file>