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70" r:id="rId5"/>
    <p:sldId id="261" r:id="rId6"/>
    <p:sldId id="262" r:id="rId7"/>
    <p:sldId id="266" r:id="rId8"/>
    <p:sldId id="271" r:id="rId9"/>
    <p:sldId id="267" r:id="rId10"/>
    <p:sldId id="268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619" autoAdjust="0"/>
    <p:restoredTop sz="94508" autoAdjust="0"/>
  </p:normalViewPr>
  <p:slideViewPr>
    <p:cSldViewPr>
      <p:cViewPr>
        <p:scale>
          <a:sx n="50" d="100"/>
          <a:sy n="50" d="100"/>
        </p:scale>
        <p:origin x="-3288" y="-16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8" y="37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E44CA47-3882-4987-A2B2-B144B1DD7176}" type="datetimeFigureOut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7CAAB6-E5B0-4051-A869-A4A3AD21918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3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FE055775-9585-461D-8E63-2CCE25542C76}" type="datetimeFigureOut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AU" alt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44183CF3-8CC3-44FE-BB70-10470AC34955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5999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89F9114-187E-455D-BF16-A928DC3C0DDF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535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AA13629-20EB-4415-82EF-502AE4E77AF1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32696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8F194EF-1C7E-4D94-AFEF-0C99668067A7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1085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05AE9D0-EA5E-48CB-9C98-14D5A2C84344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410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FDE3715-44FA-4E31-9DD6-FF9868911906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985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F9D4BF9-B0DC-4093-BE81-EF53D84C5DC6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1644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690E241-64E1-40BD-97EC-528F64BB94CB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35903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BF8A4E4-F4E4-40A8-8B32-A5C2E1694AC6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896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BE2786E-75E0-407D-AAD9-8D7B0350F7A8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4897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08F6CEC6-39EC-41E4-BAA6-E5DD3B67B535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1054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23B3C48-36D4-4FFE-8E0C-FE406B9CA0D3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6850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B257-94C8-474B-96AA-627273E14193}" type="datetime1">
              <a:rPr lang="en-AU" altLang="en-AU" smtClean="0"/>
              <a:t>19/08/2017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1819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3096344"/>
          </a:xfrm>
        </p:spPr>
        <p:txBody>
          <a:bodyPr numCol="1">
            <a:normAutofit fontScale="90000"/>
          </a:bodyPr>
          <a:lstStyle/>
          <a:p>
            <a:r>
              <a:rPr lang="zh-CN" sz="6600" b="1" dirty="0" smtClean="0"/>
              <a:t>撒母耳记下（</a:t>
            </a:r>
            <a:r>
              <a:rPr lang="en-US" altLang="zh-CN" sz="6600" b="1" dirty="0"/>
              <a:t>5</a:t>
            </a:r>
            <a:r>
              <a:rPr lang="zh-CN" sz="6600" b="1" dirty="0" smtClean="0"/>
              <a:t>）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en-AU" altLang="zh-CN" sz="6600" b="1" dirty="0"/>
              <a:t/>
            </a:r>
            <a:br>
              <a:rPr lang="en-AU" altLang="zh-CN" sz="6600" b="1" dirty="0"/>
            </a:br>
            <a:r>
              <a:rPr lang="zh-CN" altLang="en-US" sz="6600" b="1" dirty="0" smtClean="0"/>
              <a:t>大卫王其余的事</a:t>
            </a:r>
            <a:endParaRPr lang="en-AU" alt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3" y="5095475"/>
            <a:ext cx="6400800" cy="913656"/>
          </a:xfrm>
        </p:spPr>
        <p:txBody>
          <a:bodyPr numCol="1">
            <a:normAutofit fontScale="85000" lnSpcReduction="20000"/>
          </a:bodyPr>
          <a:lstStyle/>
          <a:p>
            <a:r>
              <a:rPr lang="zh-CN" dirty="0" smtClean="0"/>
              <a:t>圣经概览</a:t>
            </a:r>
            <a:endParaRPr lang="en-US" altLang="zh-CN" dirty="0" smtClean="0"/>
          </a:p>
          <a:p>
            <a:r>
              <a:rPr lang="en-US" altLang="zh-CN" dirty="0" smtClean="0"/>
              <a:t>20.08.2017</a:t>
            </a:r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812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大</a:t>
            </a:r>
            <a:r>
              <a:rPr lang="zh-CN" altLang="en-US" dirty="0"/>
              <a:t>卫</a:t>
            </a:r>
            <a:r>
              <a:rPr lang="zh-CN" altLang="en-US" dirty="0" smtClean="0"/>
              <a:t>王与弥赛亚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799"/>
            <a:ext cx="3754760" cy="452596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合神心意的王</a:t>
            </a:r>
            <a:endParaRPr lang="en-US" altLang="zh-CN" dirty="0" smtClean="0"/>
          </a:p>
          <a:p>
            <a:r>
              <a:rPr lang="zh-CN" altLang="en-US" dirty="0" smtClean="0"/>
              <a:t>圣灵充满的王</a:t>
            </a:r>
            <a:endParaRPr lang="en-US" altLang="zh-CN" dirty="0" smtClean="0"/>
          </a:p>
          <a:p>
            <a:r>
              <a:rPr lang="zh-CN" altLang="en-US" dirty="0" smtClean="0"/>
              <a:t>得胜君王的王</a:t>
            </a:r>
            <a:endParaRPr lang="en-US" altLang="zh-CN" dirty="0" smtClean="0"/>
          </a:p>
          <a:p>
            <a:r>
              <a:rPr lang="zh-CN" altLang="en-US" dirty="0" smtClean="0"/>
              <a:t>仁义平安的王</a:t>
            </a:r>
            <a:endParaRPr lang="en-US" altLang="zh-CN" dirty="0" smtClean="0"/>
          </a:p>
          <a:p>
            <a:r>
              <a:rPr lang="zh-CN" altLang="en-US" dirty="0" smtClean="0"/>
              <a:t>从上面来的王</a:t>
            </a:r>
            <a:endParaRPr lang="en-US" altLang="zh-CN" dirty="0" smtClean="0"/>
          </a:p>
          <a:p>
            <a:r>
              <a:rPr lang="zh-CN" altLang="en-US" dirty="0" smtClean="0"/>
              <a:t>为神热心的王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10</a:t>
            </a:fld>
            <a:endParaRPr lang="en-AU" altLang="en-AU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66445" y="1628799"/>
            <a:ext cx="375476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众民喜爱的王</a:t>
            </a:r>
            <a:endParaRPr lang="en-US" altLang="zh-CN" dirty="0"/>
          </a:p>
          <a:p>
            <a:r>
              <a:rPr lang="zh-CN" altLang="en-US" dirty="0" smtClean="0"/>
              <a:t>过汲沦溪的王</a:t>
            </a:r>
            <a:endParaRPr lang="en-US" altLang="zh-CN" dirty="0" smtClean="0"/>
          </a:p>
          <a:p>
            <a:r>
              <a:rPr lang="zh-CN" altLang="en-US" dirty="0" smtClean="0"/>
              <a:t>二次再来的王</a:t>
            </a:r>
            <a:endParaRPr lang="en-US" altLang="zh-CN" dirty="0" smtClean="0"/>
          </a:p>
          <a:p>
            <a:r>
              <a:rPr lang="zh-CN" altLang="en-US" dirty="0" smtClean="0"/>
              <a:t>亲族欢迎的王</a:t>
            </a:r>
            <a:endParaRPr lang="en-US" altLang="zh-CN" dirty="0" smtClean="0"/>
          </a:p>
          <a:p>
            <a:r>
              <a:rPr lang="zh-CN" altLang="en-US" dirty="0" smtClean="0"/>
              <a:t>永永远远的王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400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思考题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利斯</a:t>
            </a:r>
            <a:r>
              <a:rPr lang="zh-TW" altLang="en-US" dirty="0" smtClean="0"/>
              <a:t>巴</a:t>
            </a:r>
            <a:r>
              <a:rPr lang="zh-CN" altLang="en-US" dirty="0" smtClean="0"/>
              <a:t>护尸</a:t>
            </a:r>
            <a:r>
              <a:rPr lang="zh-TW" altLang="en-US" dirty="0" smtClean="0"/>
              <a:t>的行</a:t>
            </a:r>
            <a:r>
              <a:rPr lang="zh-CN" altLang="en-US" dirty="0" smtClean="0"/>
              <a:t>动</a:t>
            </a:r>
            <a:r>
              <a:rPr lang="zh-TW" altLang="en-US" dirty="0" smtClean="0"/>
              <a:t>使大</a:t>
            </a:r>
            <a:r>
              <a:rPr lang="zh-CN" altLang="en-US" dirty="0" smtClean="0"/>
              <a:t>卫</a:t>
            </a:r>
            <a:r>
              <a:rPr lang="zh-TW" altLang="en-US" dirty="0" smtClean="0"/>
              <a:t>大</a:t>
            </a:r>
            <a:r>
              <a:rPr lang="zh-TW" altLang="en-US" dirty="0"/>
              <a:t>受感動</a:t>
            </a:r>
            <a:r>
              <a:rPr lang="zh-TW" altLang="en-US" dirty="0" smtClean="0"/>
              <a:t>，</a:t>
            </a:r>
            <a:r>
              <a:rPr lang="zh-CN" altLang="en-US" dirty="0" smtClean="0"/>
              <a:t>终将扫罗</a:t>
            </a:r>
            <a:r>
              <a:rPr lang="zh-TW" altLang="en-US" dirty="0" smtClean="0"/>
              <a:t>及其</a:t>
            </a:r>
            <a:r>
              <a:rPr lang="zh-CN" altLang="en-US" dirty="0" smtClean="0"/>
              <a:t>子孙</a:t>
            </a:r>
            <a:r>
              <a:rPr lang="zh-TW" altLang="en-US" dirty="0" smtClean="0"/>
              <a:t>的</a:t>
            </a:r>
            <a:r>
              <a:rPr lang="zh-TW" altLang="en-US" dirty="0"/>
              <a:t>骸骨妥善安葬</a:t>
            </a:r>
            <a:r>
              <a:rPr lang="zh-TW" altLang="en-US" dirty="0" smtClean="0"/>
              <a:t>。</a:t>
            </a:r>
            <a:r>
              <a:rPr lang="zh-CN" altLang="en-US" dirty="0" smtClean="0"/>
              <a:t>从中我们学习到什么，大卫在处理同一件事上， 是如何站在不同人的角度上实行公正和怜悯的？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</a:t>
            </a:r>
            <a:r>
              <a:rPr lang="zh-CN" altLang="en-US" dirty="0"/>
              <a:t>卫</a:t>
            </a:r>
            <a:r>
              <a:rPr lang="zh-TW" altLang="en-US" dirty="0" smtClean="0"/>
              <a:t>在</a:t>
            </a:r>
            <a:r>
              <a:rPr lang="zh-TW" altLang="en-US" dirty="0"/>
              <a:t>神列出的三</a:t>
            </a:r>
            <a:r>
              <a:rPr lang="zh-TW" altLang="en-US" dirty="0" smtClean="0"/>
              <a:t>個</a:t>
            </a:r>
            <a:r>
              <a:rPr lang="zh-CN" altLang="en-US" dirty="0" smtClean="0"/>
              <a:t>灾</a:t>
            </a:r>
            <a:r>
              <a:rPr lang="zh-TW" altLang="en-US" dirty="0" smtClean="0"/>
              <a:t>害</a:t>
            </a:r>
            <a:r>
              <a:rPr lang="zh-TW" altLang="en-US" dirty="0"/>
              <a:t>中作</a:t>
            </a:r>
            <a:r>
              <a:rPr lang="zh-TW" altLang="en-US" dirty="0" smtClean="0"/>
              <a:t>了</a:t>
            </a:r>
            <a:r>
              <a:rPr lang="zh-CN" altLang="en-US" dirty="0"/>
              <a:t>什</a:t>
            </a:r>
            <a:r>
              <a:rPr lang="zh-CN" altLang="en-US" dirty="0" smtClean="0"/>
              <a:t>么选择</a:t>
            </a:r>
            <a:r>
              <a:rPr lang="zh-TW" altLang="en-US" dirty="0" smtClean="0"/>
              <a:t>？</a:t>
            </a:r>
            <a:r>
              <a:rPr lang="zh-TW" altLang="en-US" dirty="0"/>
              <a:t>為</a:t>
            </a:r>
            <a:r>
              <a:rPr lang="zh-TW" altLang="en-US" dirty="0" smtClean="0"/>
              <a:t>什</a:t>
            </a:r>
            <a:r>
              <a:rPr lang="zh-CN" altLang="en-US" dirty="0" smtClean="0"/>
              <a:t>么</a:t>
            </a:r>
            <a:r>
              <a:rPr lang="zh-TW" altLang="en-US" dirty="0" smtClean="0"/>
              <a:t>？</a:t>
            </a:r>
            <a:r>
              <a:rPr lang="zh-TW" altLang="en-US" dirty="0"/>
              <a:t>本章中</a:t>
            </a:r>
            <a:r>
              <a:rPr lang="zh-TW" altLang="en-US" dirty="0" smtClean="0"/>
              <a:t>你</a:t>
            </a:r>
            <a:r>
              <a:rPr lang="zh-CN" altLang="en-US" dirty="0" smtClean="0"/>
              <a:t>怎样体会</a:t>
            </a:r>
            <a:r>
              <a:rPr lang="zh-TW" altLang="en-US" dirty="0" smtClean="0"/>
              <a:t>神</a:t>
            </a:r>
            <a:r>
              <a:rPr lang="zh-TW" altLang="en-US" dirty="0"/>
              <a:t>的</a:t>
            </a:r>
            <a:r>
              <a:rPr lang="zh-TW" altLang="en-US" dirty="0" smtClean="0"/>
              <a:t>公</a:t>
            </a:r>
            <a:r>
              <a:rPr lang="zh-CN" altLang="en-US" dirty="0" smtClean="0"/>
              <a:t>义与慈爱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</a:t>
            </a:r>
            <a:r>
              <a:rPr lang="zh-CN" altLang="en-US" dirty="0"/>
              <a:t>卫</a:t>
            </a:r>
            <a:r>
              <a:rPr lang="zh-CN" altLang="en-US" dirty="0" smtClean="0"/>
              <a:t>不愿意白白的接受亚劳拿的奉送，定要付价买禾场和牛，作献祭用，他的态</a:t>
            </a:r>
            <a:r>
              <a:rPr lang="zh-TW" altLang="en-US" dirty="0" smtClean="0"/>
              <a:t>度</a:t>
            </a:r>
            <a:r>
              <a:rPr lang="zh-CN" altLang="en-US" dirty="0"/>
              <a:t>对</a:t>
            </a:r>
            <a:r>
              <a:rPr lang="zh-TW" altLang="en-US" dirty="0" smtClean="0"/>
              <a:t>你</a:t>
            </a:r>
            <a:r>
              <a:rPr lang="zh-CN" altLang="en-US" dirty="0" smtClean="0"/>
              <a:t>我</a:t>
            </a:r>
            <a:r>
              <a:rPr lang="zh-TW" altLang="en-US" dirty="0" smtClean="0"/>
              <a:t>的奉</a:t>
            </a:r>
            <a:r>
              <a:rPr lang="zh-CN" altLang="en-US" dirty="0" smtClean="0"/>
              <a:t>献</a:t>
            </a:r>
            <a:r>
              <a:rPr lang="zh-TW" altLang="en-US" dirty="0" smtClean="0"/>
              <a:t>有</a:t>
            </a:r>
            <a:r>
              <a:rPr lang="zh-TW" altLang="en-US" dirty="0"/>
              <a:t>何提醒</a:t>
            </a:r>
            <a:r>
              <a:rPr lang="zh-TW" altLang="en-US" dirty="0" smtClean="0"/>
              <a:t>？</a:t>
            </a:r>
            <a:endParaRPr lang="en-US" altLang="zh-TW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8061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撒母耳记的附录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CN" sz="4600" b="1" dirty="0" smtClean="0"/>
              <a:t>21:1-24:5  </a:t>
            </a:r>
            <a:r>
              <a:rPr lang="zh-CN" altLang="en-US" sz="4600" dirty="0"/>
              <a:t>这</a:t>
            </a:r>
            <a:r>
              <a:rPr lang="zh-TW" altLang="en-US" sz="4600" dirty="0" smtClean="0"/>
              <a:t>部</a:t>
            </a:r>
            <a:r>
              <a:rPr lang="zh-TW" altLang="en-US" sz="4600" dirty="0"/>
              <a:t>分是不按年</a:t>
            </a:r>
            <a:r>
              <a:rPr lang="zh-TW" altLang="en-US" sz="4600" dirty="0" smtClean="0"/>
              <a:t>代</a:t>
            </a:r>
            <a:r>
              <a:rPr lang="zh-CN" altLang="en-US" sz="4600" dirty="0" smtClean="0"/>
              <a:t>顺序记载的一篇附录</a:t>
            </a:r>
            <a:r>
              <a:rPr lang="zh-TW" altLang="en-US" sz="4600" dirty="0" smtClean="0"/>
              <a:t>，</a:t>
            </a:r>
            <a:r>
              <a:rPr lang="zh-CN" altLang="en-US" sz="4600" dirty="0"/>
              <a:t>其</a:t>
            </a:r>
            <a:r>
              <a:rPr lang="zh-TW" altLang="en-US" sz="4600" dirty="0" smtClean="0"/>
              <a:t>中</a:t>
            </a:r>
            <a:r>
              <a:rPr lang="zh-CN" altLang="en-US" sz="4600" dirty="0" smtClean="0"/>
              <a:t>有记载</a:t>
            </a:r>
            <a:r>
              <a:rPr lang="zh-TW" altLang="en-US" sz="4600" dirty="0" smtClean="0"/>
              <a:t>大</a:t>
            </a:r>
            <a:r>
              <a:rPr lang="zh-CN" altLang="en-US" sz="4600" dirty="0" smtClean="0"/>
              <a:t>卫执政</a:t>
            </a:r>
            <a:r>
              <a:rPr lang="zh-TW" altLang="en-US" sz="4600" dirty="0" smtClean="0"/>
              <a:t>早</a:t>
            </a:r>
            <a:r>
              <a:rPr lang="zh-TW" altLang="en-US" sz="4600" dirty="0"/>
              <a:t>年</a:t>
            </a:r>
            <a:r>
              <a:rPr lang="zh-TW" altLang="en-US" sz="4600" dirty="0" smtClean="0"/>
              <a:t>所</a:t>
            </a:r>
            <a:r>
              <a:rPr lang="zh-CN" altLang="en-US" sz="4600" dirty="0" smtClean="0"/>
              <a:t>发</a:t>
            </a:r>
            <a:r>
              <a:rPr lang="zh-TW" altLang="en-US" sz="4600" dirty="0" smtClean="0"/>
              <a:t>生的事</a:t>
            </a:r>
            <a:r>
              <a:rPr lang="zh-TW" altLang="en-US" sz="4600" dirty="0"/>
              <a:t>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800" dirty="0" smtClean="0"/>
              <a:t>大</a:t>
            </a:r>
            <a:r>
              <a:rPr lang="zh-CN" altLang="en-US" sz="3800" dirty="0" smtClean="0"/>
              <a:t>卫把扫罗</a:t>
            </a:r>
            <a:r>
              <a:rPr lang="zh-TW" altLang="en-US" sz="3800" dirty="0" smtClean="0"/>
              <a:t>的七</a:t>
            </a:r>
            <a:r>
              <a:rPr lang="zh-CN" altLang="en-US" sz="3800" dirty="0" smtClean="0"/>
              <a:t>个子孙</a:t>
            </a:r>
            <a:r>
              <a:rPr lang="zh-TW" altLang="en-US" sz="3800" dirty="0" smtClean="0"/>
              <a:t>交基</a:t>
            </a:r>
            <a:r>
              <a:rPr lang="zh-TW" altLang="en-US" sz="3800" dirty="0"/>
              <a:t>遍人，</a:t>
            </a:r>
            <a:r>
              <a:rPr lang="zh-TW" altLang="en-US" sz="3800" dirty="0" smtClean="0"/>
              <a:t>以</a:t>
            </a:r>
            <a:r>
              <a:rPr lang="zh-CN" altLang="en-US" sz="3800" dirty="0"/>
              <a:t>偿</a:t>
            </a:r>
            <a:r>
              <a:rPr lang="zh-CN" altLang="en-US" sz="3800" dirty="0" smtClean="0"/>
              <a:t>还当</a:t>
            </a:r>
            <a:r>
              <a:rPr lang="zh-TW" altLang="en-US" sz="3800" dirty="0" smtClean="0"/>
              <a:t>年血</a:t>
            </a:r>
            <a:r>
              <a:rPr lang="zh-CN" altLang="en-US" sz="3800" dirty="0" smtClean="0"/>
              <a:t>债</a:t>
            </a:r>
            <a:r>
              <a:rPr lang="zh-TW" altLang="en-US" sz="3800" dirty="0" smtClean="0"/>
              <a:t>（</a:t>
            </a:r>
            <a:r>
              <a:rPr lang="en-US" altLang="zh-CN" sz="3800" dirty="0" smtClean="0"/>
              <a:t>21</a:t>
            </a:r>
            <a:r>
              <a:rPr lang="zh-CN" altLang="en-US" sz="3800" dirty="0" smtClean="0"/>
              <a:t>：</a:t>
            </a:r>
            <a:r>
              <a:rPr lang="en-US" sz="3800" dirty="0" smtClean="0"/>
              <a:t>1</a:t>
            </a:r>
            <a:r>
              <a:rPr lang="zh-TW" altLang="en-US" sz="3800" dirty="0"/>
              <a:t>～</a:t>
            </a:r>
            <a:r>
              <a:rPr lang="en-US" sz="3800" dirty="0"/>
              <a:t>14</a:t>
            </a:r>
            <a:r>
              <a:rPr lang="zh-TW" altLang="en-US" sz="3800" dirty="0" smtClean="0"/>
              <a:t>）</a:t>
            </a:r>
            <a:endParaRPr lang="en-US" altLang="zh-TW" sz="38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800" dirty="0" smtClean="0"/>
              <a:t>非</a:t>
            </a:r>
            <a:r>
              <a:rPr lang="zh-TW" altLang="en-US" sz="3800" dirty="0"/>
              <a:t>利士</a:t>
            </a:r>
            <a:r>
              <a:rPr lang="zh-TW" altLang="en-US" sz="3800" dirty="0" smtClean="0"/>
              <a:t>四</a:t>
            </a:r>
            <a:r>
              <a:rPr lang="zh-CN" altLang="en-US" sz="3800" dirty="0" smtClean="0"/>
              <a:t>个伟</a:t>
            </a:r>
            <a:r>
              <a:rPr lang="zh-TW" altLang="en-US" sz="3800" dirty="0" smtClean="0"/>
              <a:t>人</a:t>
            </a:r>
            <a:r>
              <a:rPr lang="zh-TW" altLang="en-US" sz="3800" dirty="0"/>
              <a:t>之死</a:t>
            </a:r>
            <a:r>
              <a:rPr lang="zh-TW" altLang="en-US" sz="3800" dirty="0" smtClean="0"/>
              <a:t>（</a:t>
            </a:r>
            <a:r>
              <a:rPr lang="en-US" altLang="zh-CN" sz="3800" dirty="0" smtClean="0"/>
              <a:t>21</a:t>
            </a:r>
            <a:r>
              <a:rPr lang="zh-CN" altLang="en-US" sz="3800" dirty="0" smtClean="0"/>
              <a:t>：</a:t>
            </a:r>
            <a:r>
              <a:rPr lang="en-US" sz="3800" dirty="0" smtClean="0"/>
              <a:t>15</a:t>
            </a:r>
            <a:r>
              <a:rPr lang="zh-TW" altLang="en-US" sz="3800" dirty="0"/>
              <a:t>～</a:t>
            </a:r>
            <a:r>
              <a:rPr lang="en-US" sz="3800" dirty="0"/>
              <a:t>22</a:t>
            </a:r>
            <a:r>
              <a:rPr lang="zh-TW" altLang="en-US" sz="3800" dirty="0" smtClean="0"/>
              <a:t>）</a:t>
            </a:r>
            <a:endParaRPr lang="en-US" altLang="zh-TW" sz="38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800" dirty="0" smtClean="0"/>
              <a:t>大</a:t>
            </a:r>
            <a:r>
              <a:rPr lang="zh-CN" altLang="en-US" sz="3800" dirty="0" smtClean="0"/>
              <a:t>卫战胜敌人的颂歌</a:t>
            </a:r>
            <a:r>
              <a:rPr lang="zh-TW" altLang="en-US" sz="3800" dirty="0" smtClean="0"/>
              <a:t>（</a:t>
            </a:r>
            <a:r>
              <a:rPr lang="en-US" altLang="zh-CN" sz="3800" dirty="0" smtClean="0"/>
              <a:t>22</a:t>
            </a:r>
            <a:r>
              <a:rPr lang="zh-CN" altLang="en-US" sz="3800" dirty="0" smtClean="0"/>
              <a:t>：</a:t>
            </a:r>
            <a:r>
              <a:rPr lang="en-US" sz="3800" dirty="0" smtClean="0"/>
              <a:t>1</a:t>
            </a:r>
            <a:r>
              <a:rPr lang="zh-TW" altLang="en-US" sz="3800" dirty="0"/>
              <a:t>～</a:t>
            </a:r>
            <a:r>
              <a:rPr lang="en-US" sz="3800" dirty="0"/>
              <a:t>51</a:t>
            </a:r>
            <a:r>
              <a:rPr lang="zh-TW" altLang="en-US" sz="3800" dirty="0" smtClean="0"/>
              <a:t>）</a:t>
            </a:r>
            <a:r>
              <a:rPr lang="zh-CN" altLang="en-US" sz="3800" dirty="0" smtClean="0"/>
              <a:t>；与诗</a:t>
            </a:r>
            <a:r>
              <a:rPr lang="en-US" sz="3800" dirty="0" smtClean="0"/>
              <a:t>18</a:t>
            </a:r>
            <a:r>
              <a:rPr lang="zh-TW" altLang="en-US" sz="3800" dirty="0"/>
              <a:t>篇內容相</a:t>
            </a:r>
            <a:r>
              <a:rPr lang="zh-TW" altLang="en-US" sz="3800" dirty="0" smtClean="0"/>
              <a:t>同</a:t>
            </a:r>
            <a:endParaRPr lang="en-US" altLang="zh-TW" sz="38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800" dirty="0" smtClean="0"/>
              <a:t>大</a:t>
            </a:r>
            <a:r>
              <a:rPr lang="zh-CN" altLang="en-US" sz="3800" dirty="0" smtClean="0"/>
              <a:t>卫末了的话为</a:t>
            </a:r>
            <a:r>
              <a:rPr lang="zh-TW" altLang="en-US" sz="3800" dirty="0" smtClean="0"/>
              <a:t>一</a:t>
            </a:r>
            <a:r>
              <a:rPr lang="zh-TW" altLang="en-US" sz="3800" dirty="0"/>
              <a:t>首短</a:t>
            </a:r>
            <a:r>
              <a:rPr lang="zh-TW" altLang="en-US" sz="3800" dirty="0" smtClean="0"/>
              <a:t>詩（</a:t>
            </a:r>
            <a:r>
              <a:rPr lang="en-US" altLang="zh-CN" sz="3800" dirty="0" smtClean="0"/>
              <a:t>23</a:t>
            </a:r>
            <a:r>
              <a:rPr lang="zh-CN" altLang="en-US" sz="3800" dirty="0" smtClean="0"/>
              <a:t>：</a:t>
            </a:r>
            <a:r>
              <a:rPr lang="en-US" sz="3800" dirty="0" smtClean="0"/>
              <a:t>1</a:t>
            </a:r>
            <a:r>
              <a:rPr lang="zh-TW" altLang="en-US" sz="3800" dirty="0"/>
              <a:t>～</a:t>
            </a:r>
            <a:r>
              <a:rPr lang="en-US" sz="3800" dirty="0"/>
              <a:t>7</a:t>
            </a:r>
            <a:r>
              <a:rPr lang="zh-TW" altLang="en-US" sz="3800" dirty="0" smtClean="0"/>
              <a:t>）</a:t>
            </a:r>
            <a:endParaRPr lang="en-US" altLang="zh-TW" sz="38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800" dirty="0" smtClean="0"/>
              <a:t>大</a:t>
            </a:r>
            <a:r>
              <a:rPr lang="zh-CN" altLang="en-US" sz="3800" dirty="0" smtClean="0"/>
              <a:t>卫的</a:t>
            </a:r>
            <a:r>
              <a:rPr lang="zh-TW" altLang="en-US" sz="3800" dirty="0" smtClean="0"/>
              <a:t>勇</a:t>
            </a:r>
            <a:r>
              <a:rPr lang="zh-TW" altLang="en-US" sz="3800" dirty="0"/>
              <a:t>士</a:t>
            </a:r>
            <a:r>
              <a:rPr lang="zh-TW" altLang="en-US" sz="3800" dirty="0" smtClean="0"/>
              <a:t>：三</a:t>
            </a:r>
            <a:r>
              <a:rPr lang="zh-TW" altLang="en-US" sz="3800" dirty="0"/>
              <a:t>勇士和“三十勇士</a:t>
            </a:r>
            <a:r>
              <a:rPr lang="zh-TW" altLang="en-US" sz="3800" dirty="0" smtClean="0"/>
              <a:t>”（</a:t>
            </a:r>
            <a:r>
              <a:rPr lang="en-US" altLang="zh-CN" sz="3800" dirty="0" smtClean="0"/>
              <a:t>23</a:t>
            </a:r>
            <a:r>
              <a:rPr lang="zh-CN" altLang="en-US" sz="3800" dirty="0" smtClean="0"/>
              <a:t>：</a:t>
            </a:r>
            <a:r>
              <a:rPr lang="en-US" sz="3800" dirty="0" smtClean="0"/>
              <a:t>8</a:t>
            </a:r>
            <a:r>
              <a:rPr lang="zh-TW" altLang="en-US" sz="3800" dirty="0"/>
              <a:t>～</a:t>
            </a:r>
            <a:r>
              <a:rPr lang="en-US" sz="3800" dirty="0"/>
              <a:t>39</a:t>
            </a:r>
            <a:r>
              <a:rPr lang="zh-TW" altLang="en-US" sz="3800" dirty="0" smtClean="0"/>
              <a:t>）</a:t>
            </a:r>
            <a:endParaRPr lang="en-US" altLang="zh-TW" sz="38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800" dirty="0" smtClean="0"/>
              <a:t>数点</a:t>
            </a:r>
            <a:r>
              <a:rPr lang="zh-TW" altLang="en-US" sz="3800" dirty="0" smtClean="0"/>
              <a:t>以</a:t>
            </a:r>
            <a:r>
              <a:rPr lang="zh-TW" altLang="en-US" sz="3800" dirty="0"/>
              <a:t>色列</a:t>
            </a:r>
            <a:r>
              <a:rPr lang="zh-TW" altLang="en-US" sz="3800" dirty="0" smtClean="0"/>
              <a:t>和</a:t>
            </a:r>
            <a:r>
              <a:rPr lang="zh-CN" altLang="en-US" sz="3800" dirty="0" smtClean="0"/>
              <a:t>犹</a:t>
            </a:r>
            <a:r>
              <a:rPr lang="zh-TW" altLang="en-US" sz="3800" dirty="0" smtClean="0"/>
              <a:t>大</a:t>
            </a:r>
            <a:r>
              <a:rPr lang="zh-TW" altLang="en-US" sz="3800" dirty="0"/>
              <a:t>人口</a:t>
            </a:r>
            <a:r>
              <a:rPr lang="zh-TW" altLang="en-US" sz="3800" dirty="0" smtClean="0"/>
              <a:t>及</a:t>
            </a:r>
            <a:r>
              <a:rPr lang="zh-CN" altLang="en-US" sz="3800" dirty="0" smtClean="0"/>
              <a:t>后</a:t>
            </a:r>
            <a:r>
              <a:rPr lang="zh-TW" altLang="en-US" sz="3800" dirty="0" smtClean="0"/>
              <a:t>果（</a:t>
            </a:r>
            <a:r>
              <a:rPr lang="en-US" altLang="zh-CN" sz="3800" dirty="0" smtClean="0"/>
              <a:t>24</a:t>
            </a:r>
            <a:r>
              <a:rPr lang="zh-CN" altLang="en-US" sz="3800" dirty="0" smtClean="0"/>
              <a:t>：</a:t>
            </a:r>
            <a:r>
              <a:rPr lang="en-US" sz="3800" dirty="0" smtClean="0"/>
              <a:t>1</a:t>
            </a:r>
            <a:r>
              <a:rPr lang="zh-TW" altLang="en-US" sz="3800" dirty="0"/>
              <a:t>～</a:t>
            </a:r>
            <a:r>
              <a:rPr lang="en-US" sz="3800" dirty="0"/>
              <a:t>25</a:t>
            </a:r>
            <a:r>
              <a:rPr lang="zh-TW" altLang="en-US" sz="3800" dirty="0" smtClean="0"/>
              <a:t>）</a:t>
            </a:r>
            <a:endParaRPr lang="zh-TW" altLang="en-US" sz="3800" dirty="0"/>
          </a:p>
          <a:p>
            <a:endParaRPr lang="zh-TW" altLang="en-US" dirty="0"/>
          </a:p>
          <a:p>
            <a:r>
              <a:rPr lang="zh-TW" altLang="en-US" sz="4500" dirty="0" smtClean="0"/>
              <a:t>一</a:t>
            </a:r>
            <a:r>
              <a:rPr lang="zh-TW" altLang="en-US" sz="4500" dirty="0"/>
              <a:t>、六都</a:t>
            </a:r>
            <a:r>
              <a:rPr lang="zh-TW" altLang="en-US" sz="4500" dirty="0" smtClean="0"/>
              <a:t>是</a:t>
            </a:r>
            <a:r>
              <a:rPr lang="zh-CN" altLang="en-US" sz="4500" dirty="0" smtClean="0"/>
              <a:t>说到</a:t>
            </a:r>
            <a:r>
              <a:rPr lang="zh-TW" altLang="en-US" sz="4500" dirty="0" smtClean="0"/>
              <a:t>神降</a:t>
            </a:r>
            <a:r>
              <a:rPr lang="zh-CN" altLang="en-US" sz="4500" dirty="0" smtClean="0"/>
              <a:t>祸惩罚</a:t>
            </a:r>
            <a:r>
              <a:rPr lang="zh-TW" altLang="en-US" sz="4500" dirty="0" smtClean="0"/>
              <a:t>人</a:t>
            </a:r>
            <a:r>
              <a:rPr lang="zh-TW" altLang="en-US" sz="4500" dirty="0"/>
              <a:t>，二、五都</a:t>
            </a:r>
            <a:r>
              <a:rPr lang="zh-TW" altLang="en-US" sz="4500" dirty="0" smtClean="0"/>
              <a:t>是</a:t>
            </a:r>
            <a:r>
              <a:rPr lang="zh-CN" altLang="en-US" sz="4500" dirty="0" smtClean="0"/>
              <a:t>谈</a:t>
            </a:r>
            <a:r>
              <a:rPr lang="zh-TW" altLang="en-US" sz="4500" dirty="0" smtClean="0"/>
              <a:t>大</a:t>
            </a:r>
            <a:r>
              <a:rPr lang="zh-CN" altLang="en-US" sz="4500" dirty="0" smtClean="0"/>
              <a:t>卫</a:t>
            </a:r>
            <a:r>
              <a:rPr lang="zh-TW" altLang="en-US" sz="4500" dirty="0" smtClean="0"/>
              <a:t>的</a:t>
            </a:r>
            <a:r>
              <a:rPr lang="zh-TW" altLang="en-US" sz="4500" dirty="0"/>
              <a:t>勇士，三、</a:t>
            </a:r>
            <a:r>
              <a:rPr lang="zh-TW" altLang="en-US" sz="4500" dirty="0" smtClean="0"/>
              <a:t>四</a:t>
            </a:r>
            <a:r>
              <a:rPr lang="zh-CN" altLang="en-US" sz="4500" dirty="0" smtClean="0"/>
              <a:t>引述</a:t>
            </a:r>
            <a:r>
              <a:rPr lang="zh-TW" altLang="en-US" sz="4500" dirty="0" smtClean="0"/>
              <a:t>大</a:t>
            </a:r>
            <a:r>
              <a:rPr lang="zh-CN" altLang="en-US" sz="4500" dirty="0" smtClean="0"/>
              <a:t>卫</a:t>
            </a:r>
            <a:r>
              <a:rPr lang="zh-TW" altLang="en-US" sz="4500" dirty="0" smtClean="0"/>
              <a:t>的</a:t>
            </a:r>
            <a:r>
              <a:rPr lang="zh-CN" altLang="en-US" sz="4500" dirty="0" smtClean="0"/>
              <a:t>诗</a:t>
            </a:r>
            <a:r>
              <a:rPr lang="zh-TW" altLang="en-US" sz="4500" dirty="0" smtClean="0"/>
              <a:t>歌</a:t>
            </a:r>
            <a:r>
              <a:rPr lang="zh-CN" altLang="en-US" sz="4500" dirty="0"/>
              <a:t>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2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41766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21</a:t>
            </a:r>
            <a:r>
              <a:rPr lang="zh-CN" altLang="en-US" dirty="0" smtClean="0"/>
              <a:t>章</a:t>
            </a:r>
            <a:r>
              <a:rPr lang="en-AU" altLang="zh-CN" dirty="0" smtClean="0"/>
              <a:t>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三年饥荒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大卫为饥荒求问神</a:t>
            </a:r>
            <a:endParaRPr lang="en-US" altLang="zh-CN" dirty="0" smtClean="0"/>
          </a:p>
          <a:p>
            <a:r>
              <a:rPr lang="zh-CN" altLang="en-US" dirty="0" smtClean="0"/>
              <a:t>守约的重要 （书</a:t>
            </a:r>
            <a:r>
              <a:rPr lang="en-US" altLang="zh-CN" dirty="0" smtClean="0"/>
              <a:t>9</a:t>
            </a:r>
            <a:r>
              <a:rPr lang="zh-CN" altLang="en-US" dirty="0"/>
              <a:t>；</a:t>
            </a:r>
            <a:r>
              <a:rPr lang="zh-CN" altLang="en-US" dirty="0" smtClean="0"/>
              <a:t>民</a:t>
            </a:r>
            <a:r>
              <a:rPr lang="en-US" altLang="zh-CN" dirty="0" smtClean="0"/>
              <a:t>30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不交出米非波设（救恩的稳固）</a:t>
            </a:r>
            <a:endParaRPr lang="en-US" altLang="zh-CN" dirty="0" smtClean="0"/>
          </a:p>
          <a:p>
            <a:r>
              <a:rPr lang="zh-CN" altLang="en-US" dirty="0" smtClean="0"/>
              <a:t>利斯巴护尸 （“直到天降雨”）</a:t>
            </a:r>
            <a:endParaRPr lang="en-US" altLang="zh-CN" dirty="0" smtClean="0"/>
          </a:p>
          <a:p>
            <a:r>
              <a:rPr lang="zh-CN" altLang="en-US" dirty="0"/>
              <a:t>厚</a:t>
            </a:r>
            <a:r>
              <a:rPr lang="zh-CN" altLang="en-US" dirty="0" smtClean="0"/>
              <a:t>葬扫罗子孙尸骨（“此后神垂听国民所求的”）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7306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zh-CN" altLang="en-US" dirty="0" smtClean="0"/>
              <a:t>大</a:t>
            </a:r>
            <a:r>
              <a:rPr lang="zh-CN" altLang="en-US" dirty="0" smtClean="0"/>
              <a:t>卫的颂歌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22</a:t>
            </a:r>
            <a:r>
              <a:rPr lang="zh-CN" altLang="en-US" dirty="0" smtClean="0"/>
              <a:t>章（诗篇</a:t>
            </a:r>
            <a:r>
              <a:rPr lang="en-US" altLang="zh-CN" dirty="0" smtClean="0"/>
              <a:t>18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- </a:t>
            </a:r>
            <a:r>
              <a:rPr lang="zh-CN" altLang="en-US" dirty="0" smtClean="0"/>
              <a:t>耶 </a:t>
            </a:r>
            <a:r>
              <a:rPr lang="zh-CN" altLang="en-US" dirty="0"/>
              <a:t>和 华 是 我 的 岩 石 ， 我 的 山 寨 ， 我 的 救 主 ，我 的 神 ， 我 的 磐 石 ， 我 所 投 靠 的 。 他 是 我 的 盾 牌 ， 是 拯 救 我 的 角 ， 是 我 的 高 </a:t>
            </a:r>
            <a:r>
              <a:rPr lang="en-US" altLang="zh-CN" dirty="0"/>
              <a:t>? </a:t>
            </a:r>
            <a:r>
              <a:rPr lang="zh-CN" altLang="en-US" dirty="0"/>
              <a:t>， 是 我 的 避 难 所 。 我 的 救 主 啊 ， 你 是 救 我 脱 离 强 暴 的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23</a:t>
            </a:r>
            <a:r>
              <a:rPr lang="zh-CN" altLang="en-US" dirty="0" smtClean="0"/>
              <a:t>章 （预言要来的永生王）</a:t>
            </a:r>
            <a:r>
              <a:rPr lang="en-US" altLang="zh-CN" dirty="0" smtClean="0"/>
              <a:t>- </a:t>
            </a:r>
            <a:r>
              <a:rPr lang="zh-CN" altLang="en-US" dirty="0" smtClean="0"/>
              <a:t>神 </a:t>
            </a:r>
            <a:r>
              <a:rPr lang="zh-CN" altLang="en-US" dirty="0"/>
              <a:t>却 与 我 立 永 远 的 约 。 这 约 凡 事 坚 稳 ， 关 乎 我 的 一 切 救 恩 和 我 一 切 所 想 望 的 ， 他 岂 不 为 我 成 就 吗 ？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4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26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23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大卫</a:t>
            </a:r>
            <a:r>
              <a:rPr lang="zh-CN" altLang="en-US" dirty="0" smtClean="0"/>
              <a:t>的勇士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大</a:t>
            </a:r>
            <a:r>
              <a:rPr lang="zh-CN" altLang="en-US" dirty="0" smtClean="0"/>
              <a:t>卫的勇士</a:t>
            </a:r>
            <a:endParaRPr lang="en-US" altLang="zh-CN" dirty="0"/>
          </a:p>
          <a:p>
            <a:pPr lvl="1"/>
            <a:r>
              <a:rPr lang="zh-CN" altLang="en-US" dirty="0" smtClean="0"/>
              <a:t>最大的勇</a:t>
            </a:r>
            <a:r>
              <a:rPr lang="zh-CN" altLang="en-US" dirty="0" smtClean="0"/>
              <a:t>士（约设巴设，以利亚撒，杀玛）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大卫的特种部队（</a:t>
            </a:r>
            <a:r>
              <a:rPr lang="en-US" altLang="zh-CN" dirty="0" smtClean="0"/>
              <a:t>30</a:t>
            </a:r>
            <a:r>
              <a:rPr lang="zh-CN" altLang="en-US" dirty="0" smtClean="0"/>
              <a:t>勇士）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3</a:t>
            </a:r>
            <a:r>
              <a:rPr lang="zh-CN" altLang="en-US" dirty="0" smtClean="0"/>
              <a:t>勇士打水的故事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亚杜兰到伯利恒</a:t>
            </a:r>
            <a:r>
              <a:rPr lang="en-US" altLang="zh-CN" dirty="0" smtClean="0"/>
              <a:t>20</a:t>
            </a:r>
            <a:r>
              <a:rPr lang="zh-CN" altLang="en-US" dirty="0" smtClean="0"/>
              <a:t>公里</a:t>
            </a:r>
            <a:endParaRPr lang="en-US" altLang="zh-CN" dirty="0" smtClean="0"/>
          </a:p>
          <a:p>
            <a:pPr lvl="2"/>
            <a:r>
              <a:rPr lang="zh-CN" altLang="en-US" dirty="0"/>
              <a:t>冒</a:t>
            </a:r>
            <a:r>
              <a:rPr lang="zh-CN" altLang="en-US" dirty="0" smtClean="0"/>
              <a:t>死打水，甘心效死</a:t>
            </a:r>
          </a:p>
          <a:p>
            <a:pPr lvl="2"/>
            <a:r>
              <a:rPr lang="zh-CN" altLang="en-US" dirty="0" smtClean="0"/>
              <a:t>大卫爱部下，宝贵他们取来的水</a:t>
            </a:r>
            <a:endParaRPr lang="en-US" altLang="zh-CN" dirty="0" smtClean="0"/>
          </a:p>
          <a:p>
            <a:pPr lvl="2"/>
            <a:r>
              <a:rPr lang="zh-CN" altLang="en-US" dirty="0"/>
              <a:t>赢</a:t>
            </a:r>
            <a:r>
              <a:rPr lang="zh-CN" altLang="en-US" dirty="0" smtClean="0"/>
              <a:t>得此敬爱，是因神的爱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对神更忠诚，完全奉献，倾奠与神（这</a:t>
            </a:r>
            <a:r>
              <a:rPr lang="zh-TW" altLang="en-US" dirty="0" smtClean="0"/>
              <a:t>水</a:t>
            </a:r>
            <a:r>
              <a:rPr lang="zh-TW" altLang="en-US" dirty="0"/>
              <a:t>好像他們的血一般，</a:t>
            </a:r>
            <a:r>
              <a:rPr lang="zh-TW" altLang="en-US" dirty="0" smtClean="0"/>
              <a:t>我</a:t>
            </a:r>
            <a:r>
              <a:rPr lang="zh-CN" altLang="en-US" dirty="0" smtClean="0"/>
              <a:t>断</a:t>
            </a:r>
            <a:r>
              <a:rPr lang="zh-TW" altLang="en-US" dirty="0" smtClean="0"/>
              <a:t>不</a:t>
            </a:r>
            <a:r>
              <a:rPr lang="zh-TW" altLang="en-US" dirty="0"/>
              <a:t>敢</a:t>
            </a:r>
            <a:r>
              <a:rPr lang="zh-TW" altLang="en-US" dirty="0" smtClean="0"/>
              <a:t>喝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/>
              <a:t>一</a:t>
            </a:r>
            <a:r>
              <a:rPr lang="zh-CN" altLang="en-US" dirty="0" smtClean="0"/>
              <a:t>切荣耀归给主，不配得人的崇敬 （</a:t>
            </a:r>
            <a:r>
              <a:rPr lang="zh-CN" altLang="en-US" dirty="0"/>
              <a:t> 他 却 不 肯 喝 ， 将 水 奠 在 耶 和 华 面 前 ， </a:t>
            </a:r>
            <a:r>
              <a:rPr lang="zh-CN" altLang="en-US" dirty="0" smtClean="0"/>
              <a:t>）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5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40921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24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数点百姓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神的容许；撒旦的“</a:t>
            </a:r>
            <a:r>
              <a:rPr lang="zh-CN" altLang="en-US" dirty="0" smtClean="0"/>
              <a:t>激动</a:t>
            </a:r>
            <a:r>
              <a:rPr lang="zh-CN" altLang="en-US" dirty="0" smtClean="0"/>
              <a:t>”；大</a:t>
            </a:r>
            <a:r>
              <a:rPr lang="zh-CN" altLang="en-US" dirty="0" smtClean="0"/>
              <a:t>卫</a:t>
            </a:r>
            <a:r>
              <a:rPr lang="zh-CN" altLang="en-US" dirty="0" smtClean="0"/>
              <a:t>的私欲（</a:t>
            </a:r>
            <a:r>
              <a:rPr lang="zh-CN" altLang="en-US" dirty="0" smtClean="0"/>
              <a:t>撒下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1-2</a:t>
            </a:r>
            <a:r>
              <a:rPr lang="zh-CN" altLang="en-US" dirty="0" smtClean="0"/>
              <a:t>；代上</a:t>
            </a:r>
            <a:r>
              <a:rPr lang="en-US" altLang="zh-CN" dirty="0" smtClean="0"/>
              <a:t>21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大</a:t>
            </a:r>
            <a:r>
              <a:rPr lang="zh-CN" altLang="en-US" dirty="0" smtClean="0"/>
              <a:t>卫知罪 </a:t>
            </a:r>
            <a:r>
              <a:rPr lang="en-US" altLang="zh-CN" dirty="0" smtClean="0"/>
              <a:t>–</a:t>
            </a:r>
            <a:r>
              <a:rPr lang="zh-CN" altLang="en-US" dirty="0" smtClean="0"/>
              <a:t>“大有罪了”</a:t>
            </a:r>
            <a:endParaRPr lang="en-US" altLang="zh-CN" dirty="0" smtClean="0"/>
          </a:p>
          <a:p>
            <a:pPr lvl="1"/>
            <a:r>
              <a:rPr lang="zh-CN" altLang="en-US" dirty="0"/>
              <a:t>未经神同</a:t>
            </a:r>
            <a:r>
              <a:rPr lang="zh-CN" altLang="en-US" dirty="0"/>
              <a:t>意，不</a:t>
            </a:r>
            <a:r>
              <a:rPr lang="zh-CN" altLang="en-US" dirty="0" smtClean="0"/>
              <a:t>听</a:t>
            </a:r>
            <a:r>
              <a:rPr lang="zh-CN" altLang="en-US" dirty="0"/>
              <a:t>人</a:t>
            </a:r>
            <a:r>
              <a:rPr lang="zh-CN" altLang="en-US" dirty="0" smtClean="0"/>
              <a:t>劝告</a:t>
            </a:r>
            <a:endParaRPr lang="en-US" altLang="zh-CN" dirty="0"/>
          </a:p>
          <a:p>
            <a:pPr lvl="1"/>
            <a:r>
              <a:rPr lang="zh-CN" altLang="en-US" dirty="0" smtClean="0"/>
              <a:t>未交生命赎</a:t>
            </a:r>
            <a:r>
              <a:rPr lang="zh-CN" altLang="en-US" dirty="0"/>
              <a:t>价（出</a:t>
            </a:r>
            <a:r>
              <a:rPr lang="en-US" altLang="zh-CN" dirty="0"/>
              <a:t>30</a:t>
            </a:r>
            <a:r>
              <a:rPr lang="zh-CN" altLang="en-US" dirty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 ）</a:t>
            </a:r>
            <a:r>
              <a:rPr lang="zh-CN" altLang="en-US" dirty="0" smtClean="0"/>
              <a:t>；企图征</a:t>
            </a:r>
            <a:r>
              <a:rPr lang="zh-CN" altLang="en-US" dirty="0" smtClean="0"/>
              <a:t>收人丁税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神的应许，子孙多如天上的星</a:t>
            </a:r>
            <a:endParaRPr lang="en-US" altLang="zh-CN" dirty="0" smtClean="0"/>
          </a:p>
          <a:p>
            <a:pPr lvl="1"/>
            <a:r>
              <a:rPr lang="zh-CN" altLang="en-US" dirty="0"/>
              <a:t>骄傲自诩，仗势兵</a:t>
            </a:r>
            <a:r>
              <a:rPr lang="zh-CN" altLang="en-US" dirty="0" smtClean="0"/>
              <a:t>力</a:t>
            </a:r>
            <a:endParaRPr lang="en-US" altLang="zh-CN" dirty="0"/>
          </a:p>
          <a:p>
            <a:r>
              <a:rPr lang="zh-CN" altLang="en-US" dirty="0" smtClean="0"/>
              <a:t>三样灾难选一样（饥荒，战争，瘟疫）</a:t>
            </a:r>
            <a:endParaRPr lang="en-US" altLang="zh-CN" dirty="0" smtClean="0"/>
          </a:p>
          <a:p>
            <a:pPr lvl="1"/>
            <a:r>
              <a:rPr lang="zh-CN" altLang="en-US" dirty="0"/>
              <a:t>我 甚 为 难 。 我 愿 落 在 耶 和 华 的 手 里 ， 因 为 他 有 丰 盛 的 怜 悯 。 我 不 愿 落 在 人 的 手 里 。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6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32763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24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数点百姓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亚劳拿的禾场</a:t>
            </a:r>
            <a:endParaRPr lang="en-US" altLang="zh-CN" dirty="0"/>
          </a:p>
          <a:p>
            <a:pPr lvl="1"/>
            <a:r>
              <a:rPr lang="zh-CN" altLang="en-US" dirty="0" smtClean="0"/>
              <a:t>亚</a:t>
            </a:r>
            <a:r>
              <a:rPr lang="zh-CN" altLang="en-US" dirty="0"/>
              <a:t>伯拉罕献以撒的地方（创</a:t>
            </a:r>
            <a:r>
              <a:rPr lang="en-US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3</a:t>
            </a:r>
            <a:r>
              <a:rPr lang="zh-CN" altLang="en-US" dirty="0"/>
              <a:t>，</a:t>
            </a:r>
            <a:r>
              <a:rPr lang="en-US" altLang="zh-CN" dirty="0"/>
              <a:t>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耶和华神所拣选的地方（书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27; </a:t>
            </a:r>
            <a:r>
              <a:rPr lang="zh-CN" altLang="en-US" dirty="0"/>
              <a:t>申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7</a:t>
            </a:r>
            <a:r>
              <a:rPr lang="zh-CN" altLang="en-US" dirty="0"/>
              <a:t>，</a:t>
            </a:r>
            <a:r>
              <a:rPr lang="en-US" altLang="zh-CN" dirty="0"/>
              <a:t>10</a:t>
            </a:r>
            <a:r>
              <a:rPr lang="zh-CN" altLang="en-US" dirty="0"/>
              <a:t>，</a:t>
            </a:r>
            <a:r>
              <a:rPr lang="en-US" altLang="zh-CN" dirty="0"/>
              <a:t>15</a:t>
            </a:r>
            <a:r>
              <a:rPr lang="zh-CN" altLang="en-US" dirty="0"/>
              <a:t>，</a:t>
            </a:r>
            <a:r>
              <a:rPr lang="en-US" altLang="zh-CN" dirty="0"/>
              <a:t>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耶和华名的居所（撒下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耶和华神殿的地点 （代上</a:t>
            </a:r>
            <a:r>
              <a:rPr lang="en-US" altLang="zh-CN" dirty="0"/>
              <a:t>21:31</a:t>
            </a:r>
            <a:r>
              <a:rPr lang="zh-CN" altLang="en-US" dirty="0"/>
              <a:t>； 代下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 smtClean="0"/>
              <a:t>亚</a:t>
            </a:r>
            <a:r>
              <a:rPr lang="zh-CN" altLang="en-US" dirty="0"/>
              <a:t>劳拿的</a:t>
            </a:r>
            <a:r>
              <a:rPr lang="zh-CN" altLang="en-US" dirty="0"/>
              <a:t>禾场</a:t>
            </a:r>
            <a:endParaRPr lang="en-US" altLang="zh-CN" dirty="0"/>
          </a:p>
          <a:p>
            <a:pPr lvl="1"/>
            <a:r>
              <a:rPr lang="zh-CN" altLang="en-US" dirty="0"/>
              <a:t>弟兄相爱的基地</a:t>
            </a:r>
            <a:endParaRPr lang="en-US" altLang="zh-CN" dirty="0"/>
          </a:p>
          <a:p>
            <a:pPr lvl="1"/>
            <a:r>
              <a:rPr lang="zh-CN" altLang="en-US" dirty="0"/>
              <a:t>怜悯与审判相会</a:t>
            </a:r>
            <a:endParaRPr lang="en-US" altLang="zh-CN" dirty="0"/>
          </a:p>
          <a:p>
            <a:pPr lvl="1"/>
            <a:r>
              <a:rPr lang="en-US" altLang="zh-CN" dirty="0"/>
              <a:t> </a:t>
            </a:r>
            <a:r>
              <a:rPr lang="zh-CN" altLang="en-US" dirty="0"/>
              <a:t>谷</a:t>
            </a:r>
            <a:r>
              <a:rPr lang="zh-CN" altLang="en-US" dirty="0" smtClean="0"/>
              <a:t>壳除尽的</a:t>
            </a:r>
            <a:r>
              <a:rPr lang="zh-CN" altLang="en-US" dirty="0"/>
              <a:t>地方</a:t>
            </a:r>
            <a:endParaRPr lang="en-US" altLang="zh-CN" dirty="0"/>
          </a:p>
          <a:p>
            <a:pPr lvl="1"/>
            <a:r>
              <a:rPr lang="zh-CN" altLang="en-US" dirty="0"/>
              <a:t>大卫付代价献祭给</a:t>
            </a:r>
            <a:r>
              <a:rPr lang="zh-CN" altLang="en-US" dirty="0" smtClean="0"/>
              <a:t>神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7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582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历代志代下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所 罗 门 就 在 耶 路 撒 冷 、 耶 和 华 向 他 父 大 卫 显 现 的 摩 利 亚 山 上 ， 就 是 耶 布 斯 人 阿 珥 楠 的 禾 场 上 、 大 卫 所 指 定 的 地 方 预 备 好 了 ， 开 工 建 造 耶 和 华 的 殿 。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8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6840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撒母耳记总结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撒母耳记上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倾心吐意的祷告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扭转时代的器皿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不要神作王的世代</a:t>
            </a:r>
            <a:endParaRPr lang="en-US" altLang="zh-CN" dirty="0" smtClean="0"/>
          </a:p>
          <a:p>
            <a:pPr lvl="1"/>
            <a:r>
              <a:rPr lang="zh-CN" altLang="en-US" dirty="0"/>
              <a:t>自</a:t>
            </a:r>
            <a:r>
              <a:rPr lang="zh-CN" altLang="en-US" dirty="0" smtClean="0"/>
              <a:t>己作王的扫罗（被神废去）</a:t>
            </a:r>
            <a:endParaRPr lang="en-US" altLang="zh-CN" dirty="0" smtClean="0"/>
          </a:p>
          <a:p>
            <a:r>
              <a:rPr lang="zh-CN" altLang="en-US" dirty="0" smtClean="0"/>
              <a:t>撒母耳记下（合神心意的大卫，三次受膏）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大卫王朝记（登基开始，临终前结束）</a:t>
            </a:r>
            <a:endParaRPr lang="en-US" altLang="zh-CN" dirty="0" smtClean="0"/>
          </a:p>
          <a:p>
            <a:pPr lvl="1"/>
            <a:r>
              <a:rPr lang="zh-CN" altLang="en-US" dirty="0"/>
              <a:t>悲</a:t>
            </a:r>
            <a:r>
              <a:rPr lang="zh-CN" altLang="en-US" dirty="0" smtClean="0"/>
              <a:t>惨的分割（成功与失败，凯歌与哀歌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/>
              <a:t>最</a:t>
            </a:r>
            <a:r>
              <a:rPr lang="zh-CN" altLang="en-US" smtClean="0"/>
              <a:t>后的得胜</a:t>
            </a: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9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8410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9338</TotalTime>
  <Words>1320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撒母耳记下（5）  大卫王其余的事</vt:lpstr>
      <vt:lpstr>撒母耳记的附录</vt:lpstr>
      <vt:lpstr>21章 – 三年饥荒</vt:lpstr>
      <vt:lpstr> 大卫的颂歌</vt:lpstr>
      <vt:lpstr>23章 – 大卫的勇士</vt:lpstr>
      <vt:lpstr>24章 – 数点百姓</vt:lpstr>
      <vt:lpstr>24章 – 数点百姓</vt:lpstr>
      <vt:lpstr>历代志代下3：1</vt:lpstr>
      <vt:lpstr>撒母耳记总结</vt:lpstr>
      <vt:lpstr> 大卫王与弥赛亚</vt:lpstr>
      <vt:lpstr>思考题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使徒行传</dc:title>
  <dc:creator>Angela Zhu</dc:creator>
  <cp:lastModifiedBy>Angela Zhu</cp:lastModifiedBy>
  <cp:revision>678</cp:revision>
  <dcterms:created xsi:type="dcterms:W3CDTF">2015-06-16T08:39:13Z</dcterms:created>
  <dcterms:modified xsi:type="dcterms:W3CDTF">2017-08-19T12:33:05Z</dcterms:modified>
</cp:coreProperties>
</file>