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2" r:id="rId6"/>
    <p:sldId id="274" r:id="rId7"/>
    <p:sldId id="275" r:id="rId8"/>
    <p:sldId id="260" r:id="rId9"/>
    <p:sldId id="271" r:id="rId10"/>
    <p:sldId id="276" r:id="rId11"/>
    <p:sldId id="277" r:id="rId12"/>
    <p:sldId id="278" r:id="rId13"/>
    <p:sldId id="280" r:id="rId14"/>
    <p:sldId id="279" r:id="rId15"/>
    <p:sldId id="262" r:id="rId16"/>
    <p:sldId id="264" r:id="rId17"/>
    <p:sldId id="270" r:id="rId18"/>
    <p:sldId id="281" r:id="rId19"/>
    <p:sldId id="282" r:id="rId20"/>
    <p:sldId id="283" r:id="rId21"/>
    <p:sldId id="287" r:id="rId22"/>
    <p:sldId id="285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DAFE8-DE8E-4070-9045-403195895A70}" type="datetimeFigureOut">
              <a:rPr lang="en-US" smtClean="0"/>
              <a:t>07-Mar-21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9190B-9228-49A4-A85A-1E98A5984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608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DAFE8-DE8E-4070-9045-403195895A70}" type="datetimeFigureOut">
              <a:rPr lang="en-US" smtClean="0"/>
              <a:t>07-Mar-21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9190B-9228-49A4-A85A-1E98A5984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374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DAFE8-DE8E-4070-9045-403195895A70}" type="datetimeFigureOut">
              <a:rPr lang="en-US" smtClean="0"/>
              <a:t>07-Mar-21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9190B-9228-49A4-A85A-1E98A5984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500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DAFE8-DE8E-4070-9045-403195895A70}" type="datetimeFigureOut">
              <a:rPr lang="en-US" smtClean="0"/>
              <a:t>07-Mar-21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9190B-9228-49A4-A85A-1E98A5984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51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DAFE8-DE8E-4070-9045-403195895A70}" type="datetimeFigureOut">
              <a:rPr lang="en-US" smtClean="0"/>
              <a:t>07-Mar-21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9190B-9228-49A4-A85A-1E98A5984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103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DAFE8-DE8E-4070-9045-403195895A70}" type="datetimeFigureOut">
              <a:rPr lang="en-US" smtClean="0"/>
              <a:t>07-Mar-21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9190B-9228-49A4-A85A-1E98A5984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330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DAFE8-DE8E-4070-9045-403195895A70}" type="datetimeFigureOut">
              <a:rPr lang="en-US" smtClean="0"/>
              <a:t>07-Mar-21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9190B-9228-49A4-A85A-1E98A5984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412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DAFE8-DE8E-4070-9045-403195895A70}" type="datetimeFigureOut">
              <a:rPr lang="en-US" smtClean="0"/>
              <a:t>07-Mar-21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9190B-9228-49A4-A85A-1E98A5984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51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DAFE8-DE8E-4070-9045-403195895A70}" type="datetimeFigureOut">
              <a:rPr lang="en-US" smtClean="0"/>
              <a:t>07-Mar-21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9190B-9228-49A4-A85A-1E98A5984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757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DAFE8-DE8E-4070-9045-403195895A70}" type="datetimeFigureOut">
              <a:rPr lang="en-US" smtClean="0"/>
              <a:t>07-Mar-21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9190B-9228-49A4-A85A-1E98A5984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846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DAFE8-DE8E-4070-9045-403195895A70}" type="datetimeFigureOut">
              <a:rPr lang="en-US" smtClean="0"/>
              <a:t>07-Mar-21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9190B-9228-49A4-A85A-1E98A5984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386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DAFE8-DE8E-4070-9045-403195895A70}" type="datetimeFigureOut">
              <a:rPr lang="en-US" smtClean="0"/>
              <a:t>07-Mar-21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9190B-9228-49A4-A85A-1E98A5984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720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约</a:t>
            </a:r>
            <a:r>
              <a:rPr lang="zh-CN" altLang="en-US" dirty="0" smtClean="0"/>
              <a:t>翰福音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21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腓</a:t>
            </a:r>
            <a:r>
              <a:rPr lang="en-US" altLang="zh-CN" dirty="0" smtClean="0"/>
              <a:t>2:5	</a:t>
            </a:r>
            <a:r>
              <a:rPr lang="zh-CN" altLang="en-US" dirty="0" smtClean="0"/>
              <a:t>你们当以基督耶稣的心为心。</a:t>
            </a:r>
          </a:p>
          <a:p>
            <a:r>
              <a:rPr lang="en-US" altLang="zh-CN" dirty="0" smtClean="0"/>
              <a:t>2:6	</a:t>
            </a:r>
            <a:r>
              <a:rPr lang="zh-CN" altLang="en-US" dirty="0" smtClean="0">
                <a:solidFill>
                  <a:srgbClr val="C00000"/>
                </a:solidFill>
              </a:rPr>
              <a:t>他本有　神的形像</a:t>
            </a:r>
            <a:r>
              <a:rPr lang="zh-CN" altLang="en-US" dirty="0" smtClean="0"/>
              <a:t>、不以自己与　神同等为强夺的．</a:t>
            </a:r>
          </a:p>
          <a:p>
            <a:r>
              <a:rPr lang="en-US" altLang="zh-CN" dirty="0" smtClean="0"/>
              <a:t>2:7	</a:t>
            </a:r>
            <a:r>
              <a:rPr lang="zh-CN" altLang="en-US" dirty="0" smtClean="0"/>
              <a:t>反倒虚己、取了奴仆的形像、</a:t>
            </a:r>
            <a:r>
              <a:rPr lang="zh-CN" altLang="en-US" dirty="0" smtClean="0">
                <a:solidFill>
                  <a:srgbClr val="C00000"/>
                </a:solidFill>
              </a:rPr>
              <a:t>成为人的样式</a:t>
            </a:r>
            <a:r>
              <a:rPr lang="zh-CN" altLang="en-US" dirty="0" smtClean="0"/>
              <a:t>．</a:t>
            </a:r>
            <a:endParaRPr lang="en-US" altLang="zh-CN" dirty="0" smtClean="0"/>
          </a:p>
          <a:p>
            <a:r>
              <a:rPr lang="en-US" altLang="zh-CN" dirty="0" smtClean="0"/>
              <a:t>2:8	</a:t>
            </a:r>
            <a:r>
              <a:rPr lang="zh-CN" altLang="en-US" dirty="0" smtClean="0">
                <a:solidFill>
                  <a:srgbClr val="C00000"/>
                </a:solidFill>
              </a:rPr>
              <a:t>既有人的样子、就自己卑微</a:t>
            </a:r>
            <a:r>
              <a:rPr lang="zh-CN" altLang="en-US" dirty="0" smtClean="0"/>
              <a:t>、存心顺服、以至于死、且死在十字架上。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81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道成肉身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这位创世之前就已经存在的主，用祂的智慧和全能创造了世界。却因着爱的缘故，甘愿道成肉身</a:t>
            </a:r>
          </a:p>
          <a:p>
            <a:r>
              <a:rPr lang="zh-CN" altLang="en-US" dirty="0" smtClean="0"/>
              <a:t>而成为人样式的耶稣的身上，无不散发与众不同的光辉</a:t>
            </a:r>
            <a:r>
              <a:rPr lang="en-US" altLang="zh-CN" dirty="0" smtClean="0"/>
              <a:t>--</a:t>
            </a:r>
            <a:r>
              <a:rPr lang="zh-CN" altLang="en-US" dirty="0" smtClean="0"/>
              <a:t>父独生子的荣光。祂带来不是冷冰冰的高傲，让人无法接近，而是充满着恩典和真理</a:t>
            </a:r>
          </a:p>
          <a:p>
            <a:r>
              <a:rPr lang="en-US" altLang="zh-CN" dirty="0" smtClean="0"/>
              <a:t>『</a:t>
            </a:r>
            <a:r>
              <a:rPr lang="zh-CN" altLang="en-US" dirty="0" smtClean="0"/>
              <a:t>道</a:t>
            </a:r>
            <a:r>
              <a:rPr lang="en-US" altLang="zh-CN" dirty="0" smtClean="0"/>
              <a:t>』</a:t>
            </a:r>
            <a:r>
              <a:rPr lang="zh-CN" altLang="en-US" dirty="0" smtClean="0"/>
              <a:t>原来是抽象、难以捉摸、看不见、触不著的，如今在肉身里成为具体、实在、可见、可摸的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4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神子</a:t>
            </a:r>
            <a:r>
              <a:rPr lang="en-US" altLang="zh-CN" dirty="0" smtClean="0"/>
              <a:t>—</a:t>
            </a:r>
            <a:r>
              <a:rPr lang="zh-CN" altLang="en-US" dirty="0" smtClean="0"/>
              <a:t>光来到世间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1:3	</a:t>
            </a:r>
            <a:r>
              <a:rPr lang="zh-CN" altLang="en-US" dirty="0" smtClean="0"/>
              <a:t>万物是借着他造的．凡被造的、没有一样不是借着他造的。</a:t>
            </a:r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en-US" altLang="zh-CN" dirty="0" smtClean="0"/>
              <a:t>1:5	</a:t>
            </a:r>
            <a:r>
              <a:rPr lang="zh-CN" altLang="en-US" dirty="0" smtClean="0"/>
              <a:t>光照在黑暗里、黑暗却不接受光。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en-US" altLang="zh-CN" dirty="0" smtClean="0"/>
              <a:t>1:9	</a:t>
            </a:r>
            <a:r>
              <a:rPr lang="zh-CN" altLang="en-US" dirty="0" smtClean="0"/>
              <a:t>那光是真光、照亮一切生在世上的人。</a:t>
            </a:r>
            <a:endParaRPr lang="en-US" altLang="zh-CN" dirty="0"/>
          </a:p>
          <a:p>
            <a:r>
              <a:rPr lang="en-US" altLang="zh-CN" dirty="0" smtClean="0"/>
              <a:t>1:10	</a:t>
            </a:r>
            <a:r>
              <a:rPr lang="zh-CN" altLang="en-US" dirty="0" smtClean="0"/>
              <a:t>他在世界、世界也是借着他造的、</a:t>
            </a:r>
            <a:r>
              <a:rPr lang="zh-CN" altLang="en-US" dirty="0" smtClean="0">
                <a:solidFill>
                  <a:srgbClr val="C00000"/>
                </a:solidFill>
              </a:rPr>
              <a:t>世界却不认识他</a:t>
            </a:r>
            <a:endParaRPr lang="zh-CN" altLang="en-US" dirty="0" smtClean="0"/>
          </a:p>
          <a:p>
            <a:r>
              <a:rPr lang="en-US" altLang="zh-CN" dirty="0" smtClean="0"/>
              <a:t>1:11	</a:t>
            </a:r>
            <a:r>
              <a:rPr lang="zh-CN" altLang="en-US" dirty="0" smtClean="0"/>
              <a:t>他到自己的地方来、</a:t>
            </a:r>
            <a:r>
              <a:rPr lang="zh-CN" altLang="en-US" dirty="0" smtClean="0">
                <a:solidFill>
                  <a:srgbClr val="C00000"/>
                </a:solidFill>
              </a:rPr>
              <a:t>自己的人倒不接待他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08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8:12	</a:t>
            </a:r>
            <a:r>
              <a:rPr lang="zh-CN" altLang="en-US" dirty="0"/>
              <a:t>耶稣又对众人说、我是世界的光．跟从我的、就不在黑暗里走、必要得着生命的光。</a:t>
            </a:r>
          </a:p>
          <a:p>
            <a:r>
              <a:rPr lang="en-US" altLang="zh-CN" dirty="0"/>
              <a:t>9:5	</a:t>
            </a:r>
            <a:r>
              <a:rPr lang="zh-CN" altLang="en-US" dirty="0"/>
              <a:t>我在世上的时候、是世上的光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altLang="zh-CN" dirty="0"/>
              <a:t>12:46	</a:t>
            </a:r>
            <a:r>
              <a:rPr lang="zh-CN" altLang="en-US" dirty="0"/>
              <a:t>我到世上来、乃是光、叫凡信我的不住在黑暗里。</a:t>
            </a:r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99038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3:19	</a:t>
            </a:r>
            <a:r>
              <a:rPr lang="zh-CN" altLang="en-US" dirty="0" smtClean="0"/>
              <a:t>光来到世间、世人因自己的行为是恶的、不爱光倒爱黑暗、定他们的罪就是在此。</a:t>
            </a:r>
          </a:p>
          <a:p>
            <a:r>
              <a:rPr lang="en-US" altLang="zh-CN" dirty="0" smtClean="0"/>
              <a:t>3:20	</a:t>
            </a:r>
            <a:r>
              <a:rPr lang="zh-CN" altLang="en-US" dirty="0" smtClean="0"/>
              <a:t>凡作恶的便恨光、并不来就光、恐怕他的行为受责备。</a:t>
            </a:r>
          </a:p>
          <a:p>
            <a:r>
              <a:rPr lang="en-US" altLang="zh-CN" dirty="0" smtClean="0"/>
              <a:t>3:21	</a:t>
            </a:r>
            <a:r>
              <a:rPr lang="zh-CN" altLang="en-US" dirty="0" smtClean="0"/>
              <a:t>但行真理的必来就光、要显明他所行的是靠　神而行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43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神子</a:t>
            </a:r>
            <a:r>
              <a:rPr lang="en-US" altLang="zh-CN" dirty="0" smtClean="0"/>
              <a:t>--</a:t>
            </a:r>
            <a:r>
              <a:rPr lang="zh-CN" altLang="en-US" dirty="0" smtClean="0"/>
              <a:t>生命的源头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1:4	</a:t>
            </a:r>
            <a:r>
              <a:rPr lang="zh-CN" altLang="en-US" dirty="0" smtClean="0"/>
              <a:t>生命在他里头．这生命就是人的光。</a:t>
            </a:r>
          </a:p>
          <a:p>
            <a:r>
              <a:rPr lang="en-US" altLang="zh-CN" dirty="0" smtClean="0"/>
              <a:t>1:12	</a:t>
            </a:r>
            <a:r>
              <a:rPr lang="zh-CN" altLang="en-US" dirty="0" smtClean="0"/>
              <a:t>凡接待他的、就是信他名的人、他就赐他们权柄、作　神的儿女。</a:t>
            </a:r>
          </a:p>
          <a:p>
            <a:r>
              <a:rPr lang="en-US" altLang="zh-CN" dirty="0" smtClean="0"/>
              <a:t>1:13	</a:t>
            </a:r>
            <a:r>
              <a:rPr lang="zh-CN" altLang="en-US" dirty="0" smtClean="0"/>
              <a:t>这等人不是从血气生的、不是从情欲生的、也不是从人意生的、乃是从　神生的。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表明祂不仅拥有生命，而且祂是生命的源头</a:t>
            </a:r>
            <a:endParaRPr lang="en-US" altLang="zh-CN" dirty="0" smtClean="0"/>
          </a:p>
          <a:p>
            <a:r>
              <a:rPr lang="zh-CN" altLang="en-US" dirty="0" smtClean="0"/>
              <a:t>祂将生命赐给信祂名的人，这生命是属灵的与永恒的，也就是我们常说的“永生”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8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施洗约翰为真光作见证</a:t>
            </a:r>
            <a:br>
              <a:rPr lang="zh-CN" alt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施洗约翰的否认：我不</a:t>
            </a:r>
            <a:r>
              <a:rPr lang="zh-CN" altLang="en-US" dirty="0"/>
              <a:t>是那</a:t>
            </a:r>
            <a:r>
              <a:rPr lang="zh-CN" altLang="en-US" dirty="0" smtClean="0"/>
              <a:t>光 </a:t>
            </a:r>
            <a:endParaRPr lang="en-US" altLang="zh-CN" dirty="0" smtClean="0"/>
          </a:p>
          <a:p>
            <a:r>
              <a:rPr lang="zh-CN" altLang="en-US" dirty="0" smtClean="0"/>
              <a:t>我不是基督，我不是以利亚，我不是那先知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施洗约翰的甘心：我乃</a:t>
            </a:r>
            <a:r>
              <a:rPr lang="zh-CN" altLang="en-US" dirty="0"/>
              <a:t>是要为光作见证</a:t>
            </a:r>
          </a:p>
          <a:p>
            <a:r>
              <a:rPr lang="zh-CN" altLang="en-US" dirty="0"/>
              <a:t>我是一个为真光作见证的旷野呼声</a:t>
            </a:r>
          </a:p>
          <a:p>
            <a:r>
              <a:rPr lang="zh-CN" altLang="en-US" dirty="0"/>
              <a:t>作为神的仆人，不抢夺神的荣耀</a:t>
            </a:r>
          </a:p>
          <a:p>
            <a:r>
              <a:rPr lang="zh-CN" altLang="en-US" dirty="0" smtClean="0"/>
              <a:t>我给基督解鞋带也不配</a:t>
            </a:r>
            <a:endParaRPr lang="en-US" altLang="zh-CN" dirty="0" smtClean="0"/>
          </a:p>
          <a:p>
            <a:r>
              <a:rPr lang="zh-CN" altLang="en-US" dirty="0" smtClean="0"/>
              <a:t>将耶稣介绍给自己的门徒 （伴郎的角色）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91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使徒约翰的见证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1:14	</a:t>
            </a:r>
            <a:r>
              <a:rPr lang="zh-CN" altLang="en-US" dirty="0" smtClean="0"/>
              <a:t>道成了肉身、住在我们中间、充充满满的有恩典有真理。我们也见过他的荣光、正是父独生子的荣光。</a:t>
            </a:r>
            <a:endParaRPr lang="en-US" altLang="zh-CN" dirty="0" smtClean="0"/>
          </a:p>
          <a:p>
            <a:r>
              <a:rPr lang="en-US" altLang="zh-CN" dirty="0" smtClean="0"/>
              <a:t>1:16	</a:t>
            </a:r>
            <a:r>
              <a:rPr lang="zh-CN" altLang="en-US" dirty="0" smtClean="0"/>
              <a:t>从他丰满的恩典里我们都领受了、而且恩上加恩。</a:t>
            </a:r>
            <a:endParaRPr lang="en-US" altLang="zh-CN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4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讨论问题：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1. </a:t>
            </a:r>
            <a:r>
              <a:rPr lang="zh-CN" altLang="en-US" dirty="0"/>
              <a:t>耶</a:t>
            </a:r>
            <a:r>
              <a:rPr lang="zh-CN" altLang="en-US" dirty="0" smtClean="0"/>
              <a:t>稣基督的“道成肉身”给我们有怎么样的学习？</a:t>
            </a:r>
            <a:endParaRPr lang="en-US" altLang="zh-CN" dirty="0" smtClean="0"/>
          </a:p>
          <a:p>
            <a:r>
              <a:rPr lang="zh-CN" altLang="en-US" dirty="0" smtClean="0"/>
              <a:t>原因，目的，基督的神性与人性，基督的谦卑服事</a:t>
            </a:r>
            <a:r>
              <a:rPr lang="en-US" altLang="zh-CN" dirty="0" smtClean="0"/>
              <a:t>…</a:t>
            </a:r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en-US" altLang="zh-CN" dirty="0" smtClean="0"/>
              <a:t>2. </a:t>
            </a:r>
            <a:r>
              <a:rPr lang="zh-CN" altLang="en-US" dirty="0" smtClean="0"/>
              <a:t>施洗约翰的服事给我们什么样的学习？</a:t>
            </a:r>
            <a:endParaRPr lang="en-US" altLang="zh-CN" dirty="0" smtClean="0"/>
          </a:p>
          <a:p>
            <a:r>
              <a:rPr lang="zh-CN" altLang="en-US" dirty="0"/>
              <a:t>施</a:t>
            </a:r>
            <a:r>
              <a:rPr lang="zh-CN" altLang="en-US" dirty="0" smtClean="0"/>
              <a:t>洗约翰具体如何服事，</a:t>
            </a:r>
            <a:r>
              <a:rPr lang="zh-CN" altLang="en-US" dirty="0"/>
              <a:t>如何</a:t>
            </a:r>
            <a:r>
              <a:rPr lang="zh-CN" altLang="en-US" dirty="0" smtClean="0"/>
              <a:t>见证主</a:t>
            </a:r>
            <a:r>
              <a:rPr lang="en-US" altLang="zh-CN" dirty="0" smtClean="0"/>
              <a:t>….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02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交通讨论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约翰像一位长者，也是为主见证最长的时间的使徒</a:t>
            </a:r>
            <a:endParaRPr lang="en-US" altLang="zh-CN" dirty="0" smtClean="0"/>
          </a:p>
          <a:p>
            <a:r>
              <a:rPr lang="zh-CN" altLang="en-US" dirty="0" smtClean="0"/>
              <a:t>神给</a:t>
            </a:r>
            <a:r>
              <a:rPr lang="zh-CN" altLang="en-US" dirty="0"/>
              <a:t>约</a:t>
            </a:r>
            <a:r>
              <a:rPr lang="zh-CN" altLang="en-US" dirty="0" smtClean="0"/>
              <a:t>翰有恩典，能够将这些奥秘的真理可以表明出来</a:t>
            </a:r>
            <a:endParaRPr lang="en-US" altLang="zh-CN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599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约</a:t>
            </a:r>
            <a:r>
              <a:rPr lang="zh-CN" altLang="en-US" dirty="0" smtClean="0"/>
              <a:t>翰福音大纲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序言 ── 神儿子的道成肉身（</a:t>
            </a:r>
            <a:r>
              <a:rPr lang="en-US" altLang="zh-CN" dirty="0" smtClean="0"/>
              <a:t>1:1-18</a:t>
            </a:r>
            <a:r>
              <a:rPr lang="zh-CN" altLang="en-US" dirty="0" smtClean="0"/>
              <a:t>） </a:t>
            </a:r>
          </a:p>
          <a:p>
            <a:r>
              <a:rPr lang="zh-CN" altLang="en-US" dirty="0" smtClean="0"/>
              <a:t>神儿子的彰显（</a:t>
            </a:r>
            <a:r>
              <a:rPr lang="en-US" altLang="zh-CN" dirty="0" smtClean="0"/>
              <a:t>1:19-4:54</a:t>
            </a:r>
            <a:r>
              <a:rPr lang="zh-CN" altLang="en-US" dirty="0" smtClean="0"/>
              <a:t>） </a:t>
            </a:r>
          </a:p>
          <a:p>
            <a:r>
              <a:rPr lang="zh-CN" altLang="en-US" dirty="0" smtClean="0"/>
              <a:t>神儿子所遭受的抵挡（</a:t>
            </a:r>
            <a:r>
              <a:rPr lang="en-US" altLang="zh-CN" dirty="0" smtClean="0"/>
              <a:t>5:1-12:50</a:t>
            </a:r>
            <a:r>
              <a:rPr lang="zh-CN" altLang="en-US" dirty="0" smtClean="0"/>
              <a:t>）  </a:t>
            </a:r>
            <a:endParaRPr lang="en-US" altLang="zh-CN" dirty="0" smtClean="0"/>
          </a:p>
          <a:p>
            <a:r>
              <a:rPr lang="zh-CN" altLang="en-US" dirty="0" smtClean="0"/>
              <a:t>神儿子对门徒的末后嘱咐（</a:t>
            </a:r>
            <a:r>
              <a:rPr lang="en-US" altLang="zh-CN" dirty="0" smtClean="0"/>
              <a:t>13:1-16:33</a:t>
            </a:r>
            <a:r>
              <a:rPr lang="zh-CN" altLang="en-US" dirty="0" smtClean="0"/>
              <a:t>） </a:t>
            </a:r>
          </a:p>
          <a:p>
            <a:r>
              <a:rPr lang="zh-CN" altLang="en-US" dirty="0" smtClean="0"/>
              <a:t>神儿子的祷告（</a:t>
            </a:r>
            <a:r>
              <a:rPr lang="en-US" altLang="zh-CN" dirty="0" smtClean="0"/>
              <a:t>17:1-26</a:t>
            </a:r>
            <a:r>
              <a:rPr lang="zh-CN" altLang="en-US" dirty="0" smtClean="0"/>
              <a:t>）   </a:t>
            </a:r>
          </a:p>
          <a:p>
            <a:r>
              <a:rPr lang="zh-CN" altLang="en-US" dirty="0" smtClean="0"/>
              <a:t>神儿子的受害与埋葬（</a:t>
            </a:r>
            <a:r>
              <a:rPr lang="en-US" altLang="zh-CN" dirty="0" smtClean="0"/>
              <a:t>18:1-19:42</a:t>
            </a:r>
            <a:r>
              <a:rPr lang="zh-CN" altLang="en-US" dirty="0" smtClean="0"/>
              <a:t>） </a:t>
            </a:r>
          </a:p>
          <a:p>
            <a:r>
              <a:rPr lang="zh-CN" altLang="en-US" dirty="0" smtClean="0"/>
              <a:t>神儿子的复活与显现（</a:t>
            </a:r>
            <a:r>
              <a:rPr lang="en-US" altLang="zh-CN" dirty="0" smtClean="0"/>
              <a:t>20:1-21:25</a:t>
            </a:r>
            <a:r>
              <a:rPr lang="zh-CN" altLang="en-US" dirty="0" smtClean="0"/>
              <a:t>）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93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 smtClean="0"/>
              <a:t>神道成肉身很难想象，理解</a:t>
            </a:r>
            <a:endParaRPr lang="en-US" altLang="zh-CN" dirty="0" smtClean="0"/>
          </a:p>
          <a:p>
            <a:r>
              <a:rPr lang="zh-CN" altLang="en-US" dirty="0" smtClean="0"/>
              <a:t>这恰恰又是很让人惊奇的一点，远超过人最可能的想象</a:t>
            </a:r>
            <a:endParaRPr lang="en-US" altLang="zh-CN" dirty="0" smtClean="0"/>
          </a:p>
          <a:p>
            <a:r>
              <a:rPr lang="zh-CN" altLang="en-US" dirty="0" smtClean="0"/>
              <a:t>如果没有道成肉身会发生什么？</a:t>
            </a:r>
            <a:endParaRPr lang="en-US" altLang="zh-CN" dirty="0" smtClean="0"/>
          </a:p>
          <a:p>
            <a:r>
              <a:rPr lang="zh-CN" altLang="en-US" dirty="0" smtClean="0"/>
              <a:t>神爱世人的表达 </a:t>
            </a:r>
            <a:endParaRPr lang="zh-CN" altLang="en-US" dirty="0"/>
          </a:p>
          <a:p>
            <a:r>
              <a:rPr lang="zh-CN" altLang="en-US" dirty="0"/>
              <a:t>道成肉</a:t>
            </a:r>
            <a:r>
              <a:rPr lang="zh-CN" altLang="en-US" dirty="0" smtClean="0"/>
              <a:t>身的代价：</a:t>
            </a:r>
            <a:endParaRPr lang="zh-CN" altLang="en-US" dirty="0"/>
          </a:p>
          <a:p>
            <a:r>
              <a:rPr lang="zh-CN" altLang="en-US" dirty="0" smtClean="0"/>
              <a:t>在神</a:t>
            </a:r>
            <a:r>
              <a:rPr lang="zh-CN" altLang="en-US" dirty="0"/>
              <a:t>的地</a:t>
            </a:r>
            <a:r>
              <a:rPr lang="zh-CN" altLang="en-US" dirty="0" smtClean="0"/>
              <a:t>位上不</a:t>
            </a:r>
            <a:r>
              <a:rPr lang="zh-CN" altLang="en-US" dirty="0"/>
              <a:t>受时</a:t>
            </a:r>
            <a:r>
              <a:rPr lang="zh-CN" altLang="en-US" dirty="0" smtClean="0"/>
              <a:t>间空间的</a:t>
            </a:r>
            <a:r>
              <a:rPr lang="zh-CN" altLang="en-US" dirty="0"/>
              <a:t>限制，成为人有了限制（肉身的限制</a:t>
            </a:r>
            <a:r>
              <a:rPr lang="zh-CN" altLang="en-US" dirty="0" smtClean="0"/>
              <a:t>），这个限制是心甘情愿的，出于爱的</a:t>
            </a:r>
            <a:endParaRPr lang="en-US" altLang="zh-CN" dirty="0" smtClean="0"/>
          </a:p>
          <a:p>
            <a:r>
              <a:rPr lang="zh-CN" altLang="en-US" dirty="0"/>
              <a:t>人世</a:t>
            </a:r>
            <a:r>
              <a:rPr lang="zh-CN" altLang="en-US" dirty="0" smtClean="0"/>
              <a:t>间受尽凌辱（神的荣耀</a:t>
            </a:r>
            <a:r>
              <a:rPr lang="en-US" altLang="zh-CN" dirty="0" smtClean="0"/>
              <a:t>—</a:t>
            </a:r>
            <a:r>
              <a:rPr lang="zh-CN" altLang="en-US" dirty="0" smtClean="0"/>
              <a:t>被人来凌辱）</a:t>
            </a:r>
            <a:endParaRPr lang="en-US" altLang="zh-CN" dirty="0" smtClean="0"/>
          </a:p>
          <a:p>
            <a:r>
              <a:rPr lang="zh-CN" altLang="en-US" dirty="0" smtClean="0"/>
              <a:t>被钉十字架 （不能死的，永活的生命</a:t>
            </a:r>
            <a:r>
              <a:rPr lang="en-US" altLang="zh-CN" dirty="0" smtClean="0"/>
              <a:t>—</a:t>
            </a:r>
            <a:r>
              <a:rPr lang="zh-CN" altLang="en-US" dirty="0" smtClean="0"/>
              <a:t>死在十字架）</a:t>
            </a:r>
            <a:endParaRPr lang="zh-CN" altLang="en-US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7657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道成肉身  可接触，可亲身交通，让人可以确定的</a:t>
            </a:r>
          </a:p>
          <a:p>
            <a:r>
              <a:rPr lang="zh-CN" altLang="en-US" dirty="0"/>
              <a:t>人与人亲身的经历，零距离的接触 </a:t>
            </a:r>
          </a:p>
          <a:p>
            <a:r>
              <a:rPr lang="zh-CN" altLang="en-US" dirty="0"/>
              <a:t>因着人性的软弱（人害怕不确定的事），体贴人的软</a:t>
            </a:r>
            <a:r>
              <a:rPr lang="zh-CN" altLang="en-US" dirty="0" smtClean="0"/>
              <a:t>弱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/>
              <a:t>同样的生命，同样的地位，才有交通的可能</a:t>
            </a:r>
          </a:p>
          <a:p>
            <a:r>
              <a:rPr lang="zh-CN" altLang="en-US" dirty="0"/>
              <a:t>人与灵没有办法交通</a:t>
            </a:r>
          </a:p>
          <a:p>
            <a:r>
              <a:rPr lang="zh-CN" altLang="en-US" dirty="0"/>
              <a:t>人与人的地位要平等，如果悬殊的话，很难交通</a:t>
            </a:r>
          </a:p>
          <a:p>
            <a:endParaRPr lang="zh-CN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8495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施洗约</a:t>
            </a:r>
            <a:r>
              <a:rPr lang="zh-CN" altLang="en-US" dirty="0" smtClean="0"/>
              <a:t>翰</a:t>
            </a:r>
            <a:endParaRPr lang="en-US" altLang="zh-CN" dirty="0" smtClean="0"/>
          </a:p>
          <a:p>
            <a:r>
              <a:rPr lang="zh-CN" altLang="en-US" dirty="0"/>
              <a:t>开</a:t>
            </a:r>
            <a:r>
              <a:rPr lang="zh-CN" altLang="en-US" dirty="0" smtClean="0"/>
              <a:t>路先锋</a:t>
            </a:r>
            <a:endParaRPr lang="zh-CN" altLang="en-US" dirty="0"/>
          </a:p>
          <a:p>
            <a:r>
              <a:rPr lang="zh-CN" altLang="en-US" dirty="0"/>
              <a:t>旷野声音：声音发出来就消失</a:t>
            </a:r>
          </a:p>
          <a:p>
            <a:r>
              <a:rPr lang="zh-CN" altLang="en-US" dirty="0"/>
              <a:t>介绍人：带人到主面前</a:t>
            </a:r>
          </a:p>
          <a:p>
            <a:r>
              <a:rPr lang="zh-CN" altLang="en-US" dirty="0"/>
              <a:t>伴郎：约</a:t>
            </a:r>
            <a:r>
              <a:rPr lang="en-US" altLang="zh-CN" dirty="0"/>
              <a:t>3:29	</a:t>
            </a:r>
            <a:r>
              <a:rPr lang="zh-CN" altLang="en-US" dirty="0"/>
              <a:t>娶新妇的、就是新郎．新郎的朋友站着听见新郎的声音就甚喜乐．故此我这喜乐满足了</a:t>
            </a:r>
          </a:p>
          <a:p>
            <a:r>
              <a:rPr lang="en-US" altLang="zh-CN" dirty="0"/>
              <a:t>3:30	</a:t>
            </a:r>
            <a:r>
              <a:rPr lang="zh-CN" altLang="en-US" dirty="0"/>
              <a:t>他必兴旺、我必衰微</a:t>
            </a:r>
          </a:p>
          <a:p>
            <a:r>
              <a:rPr lang="zh-CN" altLang="en-US" dirty="0" smtClean="0"/>
              <a:t>药引子，催化剂，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332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约</a:t>
            </a:r>
            <a:r>
              <a:rPr lang="zh-CN" altLang="en-US" dirty="0" smtClean="0"/>
              <a:t>翰福音的必要性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约翰福音主旨：</a:t>
            </a:r>
            <a:endParaRPr lang="en-US" altLang="zh-CN" dirty="0" smtClean="0"/>
          </a:p>
          <a:p>
            <a:r>
              <a:rPr lang="zh-CN" altLang="en-US" dirty="0" smtClean="0"/>
              <a:t>约</a:t>
            </a:r>
            <a:r>
              <a:rPr lang="en-US" altLang="zh-CN" dirty="0" smtClean="0"/>
              <a:t>20:31	</a:t>
            </a:r>
            <a:r>
              <a:rPr lang="zh-CN" altLang="en-US" dirty="0" smtClean="0"/>
              <a:t>但记这些事、要叫你们信耶稣是基督、是　神的儿子．并且叫你们信了他、就可以因他的名得生命。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道成肉身</a:t>
            </a:r>
          </a:p>
          <a:p>
            <a:r>
              <a:rPr lang="zh-CN" altLang="en-US" dirty="0" smtClean="0"/>
              <a:t>耶稣既是完全的人，也是完全的神 </a:t>
            </a:r>
          </a:p>
          <a:p>
            <a:r>
              <a:rPr lang="zh-CN" altLang="en-US" dirty="0" smtClean="0"/>
              <a:t>二者同等重要，不可顾此失彼</a:t>
            </a:r>
          </a:p>
          <a:p>
            <a:endParaRPr lang="zh-CN" alt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76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《</a:t>
            </a:r>
            <a:r>
              <a:rPr lang="zh-CN" altLang="en-US" dirty="0" smtClean="0"/>
              <a:t>约翰福音</a:t>
            </a:r>
            <a:r>
              <a:rPr lang="en-US" altLang="zh-CN" dirty="0" smtClean="0"/>
              <a:t>》</a:t>
            </a:r>
            <a:r>
              <a:rPr lang="zh-CN" altLang="en-US" dirty="0" smtClean="0"/>
              <a:t>与其他三本福音书，主角都是耶稣基督，惟所描写的侧重点各不相同：</a:t>
            </a:r>
            <a:endParaRPr lang="en-US" altLang="zh-CN" dirty="0" smtClean="0"/>
          </a:p>
          <a:p>
            <a:r>
              <a:rPr lang="zh-CN" altLang="en-US" dirty="0" smtClean="0"/>
              <a:t>马太福音重在说祂是君王</a:t>
            </a:r>
            <a:endParaRPr lang="en-US" altLang="zh-CN" dirty="0" smtClean="0"/>
          </a:p>
          <a:p>
            <a:r>
              <a:rPr lang="zh-CN" altLang="en-US" dirty="0" smtClean="0"/>
              <a:t>马可福音重在说祂是奴仆</a:t>
            </a:r>
            <a:endParaRPr lang="en-US" altLang="zh-CN" dirty="0" smtClean="0"/>
          </a:p>
          <a:p>
            <a:r>
              <a:rPr lang="zh-CN" altLang="en-US" dirty="0" smtClean="0"/>
              <a:t>路加福音重在说祂是人子</a:t>
            </a:r>
            <a:endParaRPr lang="en-US" altLang="zh-CN" dirty="0" smtClean="0"/>
          </a:p>
          <a:p>
            <a:r>
              <a:rPr lang="zh-CN" altLang="en-US" dirty="0" smtClean="0"/>
              <a:t>约翰福音重在说祂是神子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r>
              <a:rPr lang="zh-CN" altLang="en-US" dirty="0"/>
              <a:t>约</a:t>
            </a:r>
            <a:r>
              <a:rPr lang="zh-CN" altLang="en-US" dirty="0" smtClean="0"/>
              <a:t>翰福音成书最晚，但却是不可缺少的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12631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耶稣是谁？从哪里来？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诺斯底主义异端（</a:t>
            </a:r>
            <a:r>
              <a:rPr lang="en-US" dirty="0" smtClean="0"/>
              <a:t>Gnosticism）</a:t>
            </a:r>
          </a:p>
          <a:p>
            <a:r>
              <a:rPr lang="zh-CN" altLang="en-US" dirty="0" smtClean="0"/>
              <a:t>诺斯底主义认为：物质根本上是邪恶的，灵性根本上是良善的，物质和属灵是完全分割并对立的</a:t>
            </a:r>
          </a:p>
          <a:p>
            <a:r>
              <a:rPr lang="zh-CN" altLang="en-US" dirty="0" smtClean="0"/>
              <a:t>因此他们认定上帝与创造世界无关。因为上帝是至善的，不会创造一个邪恶的世界。相反的，世界是由一个邪恶的次等神创造的</a:t>
            </a:r>
            <a:endParaRPr lang="en-US" altLang="zh-CN" dirty="0" smtClean="0"/>
          </a:p>
          <a:p>
            <a:r>
              <a:rPr lang="zh-CN" altLang="en-US" dirty="0" smtClean="0"/>
              <a:t>在这种物质为恶，灵为善的二元对立异端思想影响下，有人对耶稣的神性产生了怀疑</a:t>
            </a:r>
          </a:p>
          <a:p>
            <a:endParaRPr lang="zh-CN" alt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84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有的人认为耶</a:t>
            </a:r>
            <a:r>
              <a:rPr lang="zh-CN" altLang="en-US" dirty="0"/>
              <a:t>稣只是一个人，并不是神</a:t>
            </a:r>
          </a:p>
          <a:p>
            <a:r>
              <a:rPr lang="zh-CN" altLang="en-US" dirty="0"/>
              <a:t>有</a:t>
            </a:r>
            <a:r>
              <a:rPr lang="zh-CN" altLang="en-US" dirty="0" smtClean="0"/>
              <a:t>的人认为耶稣刚开始时一</a:t>
            </a:r>
            <a:r>
              <a:rPr lang="zh-CN" altLang="en-US" dirty="0"/>
              <a:t>个普通人，直等到祂受浸的时候，圣灵降在祂身上，祂才作神的器皿，被神所用</a:t>
            </a:r>
          </a:p>
          <a:p>
            <a:r>
              <a:rPr lang="zh-CN" altLang="en-US" dirty="0"/>
              <a:t>有</a:t>
            </a:r>
            <a:r>
              <a:rPr lang="zh-CN" altLang="en-US" dirty="0" smtClean="0"/>
              <a:t>的人则认为耶</a:t>
            </a:r>
            <a:r>
              <a:rPr lang="zh-CN" altLang="en-US" dirty="0"/>
              <a:t>稣没有真</a:t>
            </a:r>
            <a:r>
              <a:rPr lang="zh-CN" altLang="en-US" dirty="0" smtClean="0"/>
              <a:t>正肉身的身体（因物质为恶），</a:t>
            </a:r>
            <a:r>
              <a:rPr lang="zh-CN" altLang="en-US" dirty="0"/>
              <a:t>而像幻影一样存</a:t>
            </a:r>
            <a:r>
              <a:rPr lang="zh-CN" altLang="en-US" dirty="0" smtClean="0"/>
              <a:t>在</a:t>
            </a:r>
            <a:endParaRPr lang="en-US" altLang="zh-CN" dirty="0" smtClean="0"/>
          </a:p>
          <a:p>
            <a:r>
              <a:rPr lang="zh-CN" altLang="en-US" dirty="0" smtClean="0"/>
              <a:t>有的人认为耶稣是上帝所创造的次等神，创造了这个世界</a:t>
            </a:r>
            <a:endParaRPr lang="zh-CN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12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在这样的背景下，鉴于教会的迫切需要，使徒约翰不得不动手写约翰福音，因为当时同一辈的使徒中，不是已经为主殉道，就是已经安睡主怀，只剩下下约翰一个人仍留在世</a:t>
            </a:r>
          </a:p>
          <a:p>
            <a:endParaRPr lang="en-US" altLang="zh-CN" dirty="0" smtClean="0"/>
          </a:p>
          <a:p>
            <a:r>
              <a:rPr lang="zh-CN" altLang="en-US" dirty="0" smtClean="0"/>
              <a:t>那时候只有他能作这样的见证，因为他是仅存的这样一位使徒──曾亲眼看见过主和祂所作的事，亲耳听见过主所讲的真理</a:t>
            </a:r>
            <a:r>
              <a:rPr lang="en-US" altLang="zh-CN" dirty="0" smtClean="0"/>
              <a:t>(</a:t>
            </a:r>
            <a:r>
              <a:rPr lang="zh-CN" altLang="en-US" dirty="0" smtClean="0"/>
              <a:t>约廿一</a:t>
            </a:r>
            <a:r>
              <a:rPr lang="en-US" altLang="zh-CN" dirty="0" smtClean="0"/>
              <a:t>24</a:t>
            </a:r>
            <a:r>
              <a:rPr lang="zh-CN" altLang="en-US" dirty="0" smtClean="0"/>
              <a:t>；约壹一</a:t>
            </a:r>
            <a:r>
              <a:rPr lang="en-US" altLang="zh-CN" dirty="0" smtClean="0"/>
              <a:t>1~4)</a:t>
            </a:r>
            <a:r>
              <a:rPr lang="zh-CN" altLang="en-US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64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1:1	</a:t>
            </a:r>
            <a:r>
              <a:rPr lang="zh-CN" altLang="en-US" dirty="0" smtClean="0"/>
              <a:t>太初有道、道与　神同在、道就是　神。</a:t>
            </a:r>
          </a:p>
          <a:p>
            <a:r>
              <a:rPr lang="en-US" altLang="zh-CN" dirty="0" smtClean="0"/>
              <a:t>1:2	</a:t>
            </a:r>
            <a:r>
              <a:rPr lang="zh-CN" altLang="en-US" dirty="0" smtClean="0"/>
              <a:t>这道太初与　神同在。</a:t>
            </a:r>
          </a:p>
          <a:p>
            <a:endParaRPr lang="en-US" altLang="zh-CN" dirty="0" smtClean="0"/>
          </a:p>
          <a:p>
            <a:r>
              <a:rPr lang="zh-CN" altLang="en-US" dirty="0" smtClean="0"/>
              <a:t>耶稣基督是在未有时间以前就已经存在的</a:t>
            </a:r>
            <a:r>
              <a:rPr lang="en-US" altLang="zh-CN" dirty="0" smtClean="0"/>
              <a:t>『</a:t>
            </a:r>
            <a:r>
              <a:rPr lang="zh-CN" altLang="en-US" dirty="0" smtClean="0"/>
              <a:t>道</a:t>
            </a:r>
            <a:r>
              <a:rPr lang="en-US" altLang="zh-CN" dirty="0" smtClean="0"/>
              <a:t>』</a:t>
            </a:r>
          </a:p>
          <a:p>
            <a:r>
              <a:rPr lang="zh-CN" altLang="en-US" dirty="0" smtClean="0"/>
              <a:t>道并不是被造物之一，在创造之前就有了道</a:t>
            </a:r>
          </a:p>
          <a:p>
            <a:r>
              <a:rPr lang="zh-CN" altLang="en-US" dirty="0" smtClean="0"/>
              <a:t>耶稣基督在已过无始的永远里，就已经是神，并不是突然由人变成神的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43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道成了肉身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1:14	</a:t>
            </a:r>
            <a:r>
              <a:rPr lang="zh-CN" altLang="en-US" dirty="0" smtClean="0">
                <a:solidFill>
                  <a:srgbClr val="C00000"/>
                </a:solidFill>
              </a:rPr>
              <a:t>道成了肉身、住在我们中间</a:t>
            </a:r>
            <a:r>
              <a:rPr lang="zh-CN" altLang="en-US" dirty="0" smtClean="0"/>
              <a:t>、</a:t>
            </a:r>
            <a:r>
              <a:rPr lang="zh-CN" altLang="en-US" b="1" dirty="0" smtClean="0"/>
              <a:t>充充满满的有恩典有真理。我们也见过他的荣光、正是父独生子的荣光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altLang="zh-CN" dirty="0" smtClean="0"/>
              <a:t>1:16	</a:t>
            </a:r>
            <a:r>
              <a:rPr lang="zh-CN" altLang="en-US" dirty="0" smtClean="0"/>
              <a:t>从他丰满的恩典里我们都领受了、而且恩上加恩。</a:t>
            </a:r>
          </a:p>
          <a:p>
            <a:r>
              <a:rPr lang="en-US" altLang="zh-CN" dirty="0" smtClean="0"/>
              <a:t>1:17	</a:t>
            </a:r>
            <a:r>
              <a:rPr lang="zh-CN" altLang="en-US" dirty="0" smtClean="0"/>
              <a:t>律法本是借着摩西传的、恩典和真理、都是由耶稣基督来的。</a:t>
            </a:r>
          </a:p>
          <a:p>
            <a:r>
              <a:rPr lang="en-US" altLang="zh-CN" dirty="0" smtClean="0"/>
              <a:t>1:18	</a:t>
            </a:r>
            <a:r>
              <a:rPr lang="zh-CN" altLang="en-US" b="1" dirty="0" smtClean="0"/>
              <a:t>从来没有人看见　神</a:t>
            </a:r>
            <a:r>
              <a:rPr lang="zh-CN" altLang="en-US" dirty="0" smtClean="0"/>
              <a:t>．</a:t>
            </a:r>
            <a:r>
              <a:rPr lang="zh-CN" altLang="en-US" dirty="0" smtClean="0">
                <a:solidFill>
                  <a:srgbClr val="C00000"/>
                </a:solidFill>
              </a:rPr>
              <a:t>只有在父怀里的独生子将他表明出来</a:t>
            </a:r>
            <a:r>
              <a:rPr lang="zh-CN" altLang="en-US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7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CCE8C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1352</Words>
  <Application>Microsoft Office PowerPoint</Application>
  <PresentationFormat>Widescreen</PresentationFormat>
  <Paragraphs>120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宋体</vt:lpstr>
      <vt:lpstr>Arial</vt:lpstr>
      <vt:lpstr>Calibri</vt:lpstr>
      <vt:lpstr>Calibri Light</vt:lpstr>
      <vt:lpstr>Office Theme</vt:lpstr>
      <vt:lpstr>约翰福音</vt:lpstr>
      <vt:lpstr>约翰福音大纲</vt:lpstr>
      <vt:lpstr>约翰福音的必要性</vt:lpstr>
      <vt:lpstr>PowerPoint Presentation</vt:lpstr>
      <vt:lpstr>耶稣是谁？从哪里来？</vt:lpstr>
      <vt:lpstr>PowerPoint Presentation</vt:lpstr>
      <vt:lpstr>PowerPoint Presentation</vt:lpstr>
      <vt:lpstr>PowerPoint Presentation</vt:lpstr>
      <vt:lpstr>道成了肉身</vt:lpstr>
      <vt:lpstr>PowerPoint Presentation</vt:lpstr>
      <vt:lpstr>道成肉身</vt:lpstr>
      <vt:lpstr>神子—光来到世间</vt:lpstr>
      <vt:lpstr>PowerPoint Presentation</vt:lpstr>
      <vt:lpstr>PowerPoint Presentation</vt:lpstr>
      <vt:lpstr>神子--生命的源头</vt:lpstr>
      <vt:lpstr> 施洗约翰为真光作见证 </vt:lpstr>
      <vt:lpstr>使徒约翰的见证</vt:lpstr>
      <vt:lpstr>讨论问题：</vt:lpstr>
      <vt:lpstr>交通讨论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RED</dc:creator>
  <cp:lastModifiedBy>RED</cp:lastModifiedBy>
  <cp:revision>34</cp:revision>
  <dcterms:created xsi:type="dcterms:W3CDTF">2021-03-06T03:22:31Z</dcterms:created>
  <dcterms:modified xsi:type="dcterms:W3CDTF">2021-03-07T10:54:25Z</dcterms:modified>
</cp:coreProperties>
</file>