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  <p:sldId id="263" r:id="rId9"/>
    <p:sldId id="266" r:id="rId10"/>
    <p:sldId id="267" r:id="rId11"/>
    <p:sldId id="268" r:id="rId12"/>
    <p:sldId id="265" r:id="rId13"/>
    <p:sldId id="269" r:id="rId14"/>
    <p:sldId id="270" r:id="rId15"/>
    <p:sldId id="271" r:id="rId16"/>
    <p:sldId id="272" r:id="rId17"/>
    <p:sldId id="264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E50F-DDDB-4958-A6BA-C1BD00C20BA7}" type="datetimeFigureOut">
              <a:rPr lang="en-US" smtClean="0"/>
              <a:t>20-Mar-21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BA98-F93D-4E97-89F7-9F0DEB8A7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22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E50F-DDDB-4958-A6BA-C1BD00C20BA7}" type="datetimeFigureOut">
              <a:rPr lang="en-US" smtClean="0"/>
              <a:t>20-Mar-21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BA98-F93D-4E97-89F7-9F0DEB8A7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328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E50F-DDDB-4958-A6BA-C1BD00C20BA7}" type="datetimeFigureOut">
              <a:rPr lang="en-US" smtClean="0"/>
              <a:t>20-Mar-21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BA98-F93D-4E97-89F7-9F0DEB8A7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701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E50F-DDDB-4958-A6BA-C1BD00C20BA7}" type="datetimeFigureOut">
              <a:rPr lang="en-US" smtClean="0"/>
              <a:t>20-Mar-21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BA98-F93D-4E97-89F7-9F0DEB8A7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74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E50F-DDDB-4958-A6BA-C1BD00C20BA7}" type="datetimeFigureOut">
              <a:rPr lang="en-US" smtClean="0"/>
              <a:t>20-Mar-21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BA98-F93D-4E97-89F7-9F0DEB8A7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528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E50F-DDDB-4958-A6BA-C1BD00C20BA7}" type="datetimeFigureOut">
              <a:rPr lang="en-US" smtClean="0"/>
              <a:t>20-Mar-21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BA98-F93D-4E97-89F7-9F0DEB8A7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214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E50F-DDDB-4958-A6BA-C1BD00C20BA7}" type="datetimeFigureOut">
              <a:rPr lang="en-US" smtClean="0"/>
              <a:t>20-Mar-21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BA98-F93D-4E97-89F7-9F0DEB8A7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723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E50F-DDDB-4958-A6BA-C1BD00C20BA7}" type="datetimeFigureOut">
              <a:rPr lang="en-US" smtClean="0"/>
              <a:t>20-Mar-21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BA98-F93D-4E97-89F7-9F0DEB8A7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539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E50F-DDDB-4958-A6BA-C1BD00C20BA7}" type="datetimeFigureOut">
              <a:rPr lang="en-US" smtClean="0"/>
              <a:t>20-Mar-21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BA98-F93D-4E97-89F7-9F0DEB8A7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185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E50F-DDDB-4958-A6BA-C1BD00C20BA7}" type="datetimeFigureOut">
              <a:rPr lang="en-US" smtClean="0"/>
              <a:t>20-Mar-21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BA98-F93D-4E97-89F7-9F0DEB8A7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538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E50F-DDDB-4958-A6BA-C1BD00C20BA7}" type="datetimeFigureOut">
              <a:rPr lang="en-US" smtClean="0"/>
              <a:t>20-Mar-21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BA98-F93D-4E97-89F7-9F0DEB8A7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723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0E50F-DDDB-4958-A6BA-C1BD00C20BA7}" type="datetimeFigureOut">
              <a:rPr lang="en-US" smtClean="0"/>
              <a:t>20-Mar-21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8BA98-F93D-4E97-89F7-9F0DEB8A7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671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06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3:11	</a:t>
            </a:r>
            <a:r>
              <a:rPr lang="zh-CN" altLang="en-US" dirty="0" smtClean="0"/>
              <a:t>我实实在在的告诉你、我们所说的、是我们知道的、我们所见证的、是我们见过的．</a:t>
            </a:r>
            <a:r>
              <a:rPr lang="zh-CN" altLang="en-US" b="1" dirty="0" smtClean="0"/>
              <a:t>你们却不领受我们的见证</a:t>
            </a:r>
            <a:r>
              <a:rPr lang="zh-CN" altLang="en-US" dirty="0" smtClean="0"/>
              <a:t>。</a:t>
            </a:r>
          </a:p>
          <a:p>
            <a:r>
              <a:rPr lang="en-US" altLang="zh-CN" dirty="0" smtClean="0"/>
              <a:t>3:12	</a:t>
            </a:r>
            <a:r>
              <a:rPr lang="zh-CN" altLang="en-US" b="1" dirty="0" smtClean="0"/>
              <a:t>我对你们说地上的事、你们尚且不信、若说天上的事、如何能信呢</a:t>
            </a:r>
            <a:r>
              <a:rPr lang="zh-CN" altLang="en-US" dirty="0" smtClean="0"/>
              <a:t>。</a:t>
            </a:r>
          </a:p>
          <a:p>
            <a:r>
              <a:rPr lang="en-US" altLang="zh-CN" dirty="0" smtClean="0"/>
              <a:t>3:13	</a:t>
            </a:r>
            <a:r>
              <a:rPr lang="zh-CN" altLang="en-US" dirty="0" smtClean="0"/>
              <a:t>除了从天降下仍旧在天的人子、没有人升过天。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99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3:14	</a:t>
            </a:r>
            <a:r>
              <a:rPr lang="zh-CN" altLang="en-US" dirty="0" smtClean="0"/>
              <a:t>摩西在旷野怎样举蛇、人子也必照样被举起来．</a:t>
            </a:r>
          </a:p>
          <a:p>
            <a:r>
              <a:rPr lang="en-US" altLang="zh-CN" dirty="0" smtClean="0"/>
              <a:t>3:15	</a:t>
            </a:r>
            <a:r>
              <a:rPr lang="zh-CN" altLang="en-US" b="1" dirty="0" smtClean="0"/>
              <a:t>叫一切信他的都得永生。</a:t>
            </a:r>
            <a:r>
              <a:rPr lang="en-US" altLang="zh-CN" b="1" dirty="0" smtClean="0"/>
              <a:t>〔</a:t>
            </a:r>
            <a:r>
              <a:rPr lang="zh-CN" altLang="en-US" b="1" dirty="0" smtClean="0"/>
              <a:t>或作叫一切信的人在他里面得永生</a:t>
            </a:r>
            <a:r>
              <a:rPr lang="en-US" altLang="zh-CN" b="1" dirty="0" smtClean="0"/>
              <a:t>〕</a:t>
            </a:r>
          </a:p>
          <a:p>
            <a:r>
              <a:rPr lang="en-US" altLang="zh-CN" dirty="0" smtClean="0"/>
              <a:t>3:16	</a:t>
            </a:r>
            <a:r>
              <a:rPr lang="zh-CN" altLang="en-US" dirty="0" smtClean="0">
                <a:solidFill>
                  <a:srgbClr val="C00000"/>
                </a:solidFill>
              </a:rPr>
              <a:t>神爱世人、甚至将他的独生子赐给他们、叫一切信他的、不至灭亡、反得永生</a:t>
            </a:r>
            <a:r>
              <a:rPr lang="zh-CN" altLang="en-US" dirty="0" smtClean="0"/>
              <a:t>。</a:t>
            </a:r>
          </a:p>
          <a:p>
            <a:r>
              <a:rPr lang="en-US" altLang="zh-CN" dirty="0" smtClean="0"/>
              <a:t>3:17	</a:t>
            </a:r>
            <a:r>
              <a:rPr lang="zh-CN" altLang="en-US" dirty="0" smtClean="0"/>
              <a:t>因为　神差他的儿子降世、不是要定世人的罪、</a:t>
            </a:r>
            <a:r>
              <a:rPr lang="en-US" altLang="zh-CN" dirty="0" smtClean="0"/>
              <a:t>〔</a:t>
            </a:r>
            <a:r>
              <a:rPr lang="zh-CN" altLang="en-US" dirty="0" smtClean="0"/>
              <a:t>或作审判世人下同</a:t>
            </a:r>
            <a:r>
              <a:rPr lang="en-US" altLang="zh-CN" dirty="0" smtClean="0"/>
              <a:t>〕</a:t>
            </a:r>
            <a:r>
              <a:rPr lang="zh-CN" altLang="en-US" dirty="0" smtClean="0"/>
              <a:t>乃是要叫世人因他得救。</a:t>
            </a:r>
          </a:p>
          <a:p>
            <a:r>
              <a:rPr lang="en-US" altLang="zh-CN" dirty="0" smtClean="0"/>
              <a:t>3:18	</a:t>
            </a:r>
            <a:r>
              <a:rPr lang="zh-CN" altLang="en-US" dirty="0" smtClean="0"/>
              <a:t>信他的人、不被定罪．不信的人、罪已经定了、因为他不信　神独生子的名。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41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向撒玛利亚人传道（</a:t>
            </a:r>
            <a:r>
              <a:rPr lang="en-US" altLang="zh-CN" dirty="0" smtClean="0"/>
              <a:t>4:1-42</a:t>
            </a:r>
            <a:r>
              <a:rPr lang="zh-CN" altLang="en-US" dirty="0" smtClean="0"/>
              <a:t>）</a:t>
            </a:r>
            <a:br>
              <a:rPr lang="zh-CN" alt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耶稣与撒玛利亚妇人的对话</a:t>
            </a:r>
            <a:endParaRPr lang="en-US" altLang="zh-CN" dirty="0" smtClean="0"/>
          </a:p>
          <a:p>
            <a:r>
              <a:rPr lang="zh-CN" altLang="en-US" dirty="0" smtClean="0"/>
              <a:t>撒玛利亚众人亲身认识主</a:t>
            </a:r>
            <a:endParaRPr lang="en-US" altLang="zh-CN" dirty="0" smtClean="0"/>
          </a:p>
          <a:p>
            <a:r>
              <a:rPr lang="zh-CN" altLang="en-US" dirty="0" smtClean="0"/>
              <a:t>耶稣与门徒的对话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00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耶稣与撒玛利亚妇人的对话</a:t>
            </a:r>
            <a:br>
              <a:rPr lang="zh-CN" alt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 smtClean="0"/>
              <a:t>耶稣是活水的源头（生命的满足）</a:t>
            </a:r>
            <a:endParaRPr lang="en-US" altLang="zh-CN" b="1" dirty="0" smtClean="0"/>
          </a:p>
          <a:p>
            <a:r>
              <a:rPr lang="en-US" altLang="zh-CN" dirty="0" smtClean="0"/>
              <a:t>4:13	</a:t>
            </a:r>
            <a:r>
              <a:rPr lang="zh-CN" altLang="en-US" dirty="0" smtClean="0"/>
              <a:t>耶稣回答说、</a:t>
            </a:r>
            <a:r>
              <a:rPr lang="zh-CN" altLang="en-US" b="1" dirty="0" smtClean="0"/>
              <a:t>凡喝这水的、还要再渴</a:t>
            </a:r>
            <a:r>
              <a:rPr lang="zh-CN" altLang="en-US" dirty="0" smtClean="0"/>
              <a:t>．</a:t>
            </a:r>
          </a:p>
          <a:p>
            <a:r>
              <a:rPr lang="en-US" altLang="zh-CN" dirty="0" smtClean="0"/>
              <a:t>4:14	</a:t>
            </a:r>
            <a:r>
              <a:rPr lang="zh-CN" altLang="en-US" dirty="0" smtClean="0">
                <a:solidFill>
                  <a:srgbClr val="C00000"/>
                </a:solidFill>
              </a:rPr>
              <a:t>人若喝我所赐的水就永远不渴．我所赐的水、要在他里头成为泉源、直涌到永生。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r>
              <a:rPr lang="zh-CN" altLang="en-US" b="1" dirty="0"/>
              <a:t>心</a:t>
            </a:r>
            <a:r>
              <a:rPr lang="zh-CN" altLang="en-US" b="1" dirty="0" smtClean="0"/>
              <a:t>灵和诚实的敬拜（没有时间，地点的限制）</a:t>
            </a:r>
            <a:endParaRPr lang="en-US" altLang="zh-CN" b="1" dirty="0" smtClean="0"/>
          </a:p>
          <a:p>
            <a:r>
              <a:rPr lang="en-US" altLang="zh-CN" dirty="0" smtClean="0"/>
              <a:t>4:23	</a:t>
            </a:r>
            <a:r>
              <a:rPr lang="zh-CN" altLang="en-US" dirty="0" smtClean="0"/>
              <a:t>时候将到、如今就是了、那真正拜父的、要用心灵和诚实拜他、因为父要这样的人拜他。</a:t>
            </a:r>
          </a:p>
          <a:p>
            <a:r>
              <a:rPr lang="en-US" altLang="zh-CN" dirty="0" smtClean="0"/>
              <a:t>4:24	</a:t>
            </a:r>
            <a:r>
              <a:rPr lang="zh-CN" altLang="en-US" dirty="0" smtClean="0"/>
              <a:t>神是个灵．</a:t>
            </a:r>
            <a:r>
              <a:rPr lang="en-US" altLang="zh-CN" dirty="0" smtClean="0"/>
              <a:t>〔</a:t>
            </a:r>
            <a:r>
              <a:rPr lang="zh-CN" altLang="en-US" dirty="0" smtClean="0"/>
              <a:t>或无个字</a:t>
            </a:r>
            <a:r>
              <a:rPr lang="en-US" altLang="zh-CN" dirty="0" smtClean="0"/>
              <a:t>〕</a:t>
            </a:r>
            <a:r>
              <a:rPr lang="zh-CN" altLang="en-US" dirty="0" smtClean="0"/>
              <a:t>所以拜他的、必须用心灵和诚实拜他。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97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撒玛利亚众人亲身认识主</a:t>
            </a:r>
            <a:br>
              <a:rPr lang="zh-CN" alt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4:39	</a:t>
            </a:r>
            <a:r>
              <a:rPr lang="zh-CN" altLang="en-US" dirty="0" smtClean="0">
                <a:solidFill>
                  <a:srgbClr val="C00000"/>
                </a:solidFill>
              </a:rPr>
              <a:t>那城里有好些撒玛利亚人信了耶稣、因为那妇人作见证说</a:t>
            </a:r>
            <a:r>
              <a:rPr lang="zh-CN" altLang="en-US" dirty="0" smtClean="0"/>
              <a:t>、他将我素来所行的一切事、都给我说出来了．</a:t>
            </a:r>
          </a:p>
          <a:p>
            <a:r>
              <a:rPr lang="en-US" altLang="zh-CN" dirty="0" smtClean="0"/>
              <a:t>4:40	</a:t>
            </a:r>
            <a:r>
              <a:rPr lang="zh-CN" altLang="en-US" dirty="0" smtClean="0"/>
              <a:t>于是撒玛利亚人来见耶稣、求他在他们那里住下．他便在那里住了两天。</a:t>
            </a:r>
          </a:p>
          <a:p>
            <a:r>
              <a:rPr lang="en-US" altLang="zh-CN" dirty="0" smtClean="0"/>
              <a:t>4:41	</a:t>
            </a:r>
            <a:r>
              <a:rPr lang="zh-CN" altLang="en-US" dirty="0" smtClean="0">
                <a:solidFill>
                  <a:srgbClr val="C00000"/>
                </a:solidFill>
              </a:rPr>
              <a:t>因耶稣的话、信的人就更多了</a:t>
            </a:r>
            <a:r>
              <a:rPr lang="zh-CN" altLang="en-US" dirty="0" smtClean="0"/>
              <a:t>．</a:t>
            </a:r>
          </a:p>
          <a:p>
            <a:r>
              <a:rPr lang="en-US" altLang="zh-CN" dirty="0" smtClean="0"/>
              <a:t>4:42	</a:t>
            </a:r>
            <a:r>
              <a:rPr lang="zh-CN" altLang="en-US" dirty="0" smtClean="0"/>
              <a:t>便对妇人说、</a:t>
            </a:r>
            <a:r>
              <a:rPr lang="zh-CN" altLang="en-US" dirty="0" smtClean="0">
                <a:solidFill>
                  <a:srgbClr val="C00000"/>
                </a:solidFill>
              </a:rPr>
              <a:t>现在我们信、不是因为你的话、是我们亲自听见了、知道这真是救世主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endParaRPr lang="en-US" dirty="0"/>
          </a:p>
          <a:p>
            <a:r>
              <a:rPr lang="zh-CN" altLang="en-US" b="1" dirty="0" smtClean="0"/>
              <a:t>人的见证：言语，行为</a:t>
            </a:r>
            <a:endParaRPr lang="en-US" altLang="zh-CN" b="1" dirty="0" smtClean="0"/>
          </a:p>
          <a:p>
            <a:r>
              <a:rPr lang="zh-CN" altLang="en-US" b="1" dirty="0" smtClean="0"/>
              <a:t>亲身认识主：第一手的认识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6585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耶稣与门徒的对话</a:t>
            </a:r>
            <a:br>
              <a:rPr lang="zh-CN" alt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 smtClean="0"/>
              <a:t>耶稣的食物</a:t>
            </a:r>
            <a:endParaRPr lang="en-US" altLang="zh-CN" b="1" dirty="0" smtClean="0"/>
          </a:p>
          <a:p>
            <a:r>
              <a:rPr lang="en-US" altLang="zh-CN" dirty="0" smtClean="0"/>
              <a:t>4:34	</a:t>
            </a:r>
            <a:r>
              <a:rPr lang="zh-CN" altLang="en-US" dirty="0" smtClean="0"/>
              <a:t>耶稣说、</a:t>
            </a:r>
            <a:r>
              <a:rPr lang="zh-CN" altLang="en-US" dirty="0" smtClean="0">
                <a:solidFill>
                  <a:srgbClr val="C00000"/>
                </a:solidFill>
              </a:rPr>
              <a:t>我的食物就是遵行差我来者的旨意、作成他的工</a:t>
            </a:r>
            <a:r>
              <a:rPr lang="zh-CN" altLang="en-US" dirty="0" smtClean="0"/>
              <a:t>。</a:t>
            </a:r>
          </a:p>
          <a:p>
            <a:r>
              <a:rPr lang="en-US" altLang="zh-CN" dirty="0" smtClean="0"/>
              <a:t>4:35	</a:t>
            </a:r>
            <a:r>
              <a:rPr lang="zh-CN" altLang="en-US" dirty="0" smtClean="0"/>
              <a:t>你们岂不说、到收割的时候、还有四个月么．我告诉你们、举目向田观看、庄稼已经熟了、</a:t>
            </a:r>
            <a:r>
              <a:rPr lang="en-US" altLang="zh-CN" dirty="0" smtClean="0"/>
              <a:t>〔</a:t>
            </a:r>
            <a:r>
              <a:rPr lang="zh-CN" altLang="en-US" dirty="0" smtClean="0"/>
              <a:t>原文作发白</a:t>
            </a:r>
            <a:r>
              <a:rPr lang="en-US" altLang="zh-CN" dirty="0" smtClean="0"/>
              <a:t>〕</a:t>
            </a:r>
            <a:r>
              <a:rPr lang="zh-CN" altLang="en-US" dirty="0" smtClean="0"/>
              <a:t>可以收割了。</a:t>
            </a:r>
          </a:p>
        </p:txBody>
      </p:sp>
    </p:spTree>
    <p:extLst>
      <p:ext uri="{BB962C8B-B14F-4D97-AF65-F5344CB8AC3E}">
        <p14:creationId xmlns:p14="http://schemas.microsoft.com/office/powerpoint/2010/main" val="113376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福音的禾场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 smtClean="0"/>
              <a:t>撒种的人（浇灌的人）</a:t>
            </a:r>
            <a:endParaRPr lang="en-US" altLang="zh-CN" b="1" dirty="0" smtClean="0"/>
          </a:p>
          <a:p>
            <a:r>
              <a:rPr lang="zh-CN" altLang="en-US" b="1" dirty="0" smtClean="0"/>
              <a:t>收割的人</a:t>
            </a:r>
            <a:endParaRPr lang="en-US" altLang="zh-CN" b="1" dirty="0" smtClean="0"/>
          </a:p>
          <a:p>
            <a:r>
              <a:rPr lang="zh-CN" altLang="en-US" b="1" dirty="0"/>
              <a:t>使其</a:t>
            </a:r>
            <a:r>
              <a:rPr lang="zh-CN" altLang="en-US" b="1" dirty="0" smtClean="0"/>
              <a:t>生长的神</a:t>
            </a:r>
            <a:endParaRPr lang="en-US" altLang="zh-CN" b="1" dirty="0" smtClean="0"/>
          </a:p>
          <a:p>
            <a:r>
              <a:rPr lang="en-US" altLang="zh-CN" dirty="0" smtClean="0"/>
              <a:t>4:36	</a:t>
            </a:r>
            <a:r>
              <a:rPr lang="zh-CN" altLang="en-US" dirty="0" smtClean="0"/>
              <a:t>收割的人得工价、积蓄五谷到永生．叫撒种的和收割的一同快乐。</a:t>
            </a:r>
          </a:p>
          <a:p>
            <a:r>
              <a:rPr lang="en-US" altLang="zh-CN" dirty="0" smtClean="0"/>
              <a:t>4:37	</a:t>
            </a:r>
            <a:r>
              <a:rPr lang="zh-CN" altLang="en-US" dirty="0" smtClean="0"/>
              <a:t>俗语说、那人撒种、这人收割、这话可见是真的。</a:t>
            </a:r>
          </a:p>
          <a:p>
            <a:r>
              <a:rPr lang="en-US" altLang="zh-CN" dirty="0" smtClean="0"/>
              <a:t>4:38	</a:t>
            </a:r>
            <a:r>
              <a:rPr lang="zh-CN" altLang="en-US" dirty="0" smtClean="0"/>
              <a:t>我差你们去收你们所没有劳苦的．别人劳苦、你们享受他们所劳苦的。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12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医治大臣儿子（</a:t>
            </a:r>
            <a:r>
              <a:rPr lang="en-US" altLang="zh-CN" dirty="0" smtClean="0"/>
              <a:t>4:43-54</a:t>
            </a:r>
            <a:r>
              <a:rPr lang="zh-CN" altLang="en-US" dirty="0" smtClean="0"/>
              <a:t>）</a:t>
            </a:r>
            <a:br>
              <a:rPr lang="zh-CN" alt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4:47	</a:t>
            </a:r>
            <a:r>
              <a:rPr lang="zh-CN" altLang="en-US" dirty="0" smtClean="0"/>
              <a:t>他听见耶稣从犹太到了加利利、</a:t>
            </a:r>
            <a:r>
              <a:rPr lang="zh-CN" altLang="en-US" b="1" dirty="0" smtClean="0"/>
              <a:t>就来见他、求他下去医治他的儿子．因为他儿子快要死了</a:t>
            </a:r>
            <a:r>
              <a:rPr lang="zh-CN" altLang="en-US" dirty="0" smtClean="0"/>
              <a:t>。</a:t>
            </a:r>
          </a:p>
          <a:p>
            <a:r>
              <a:rPr lang="en-US" altLang="zh-CN" dirty="0" smtClean="0"/>
              <a:t>4:48	</a:t>
            </a:r>
            <a:r>
              <a:rPr lang="zh-CN" altLang="en-US" dirty="0" smtClean="0"/>
              <a:t>耶稣就对他说、</a:t>
            </a:r>
            <a:r>
              <a:rPr lang="zh-CN" altLang="en-US" dirty="0" smtClean="0">
                <a:solidFill>
                  <a:srgbClr val="C00000"/>
                </a:solidFill>
              </a:rPr>
              <a:t>若不看见神迹奇事、你们总是不信。</a:t>
            </a:r>
            <a:endParaRPr lang="en-US" altLang="zh-CN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9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与百夫长的比较</a:t>
            </a:r>
          </a:p>
          <a:p>
            <a:r>
              <a:rPr lang="zh-CN" altLang="en-US" dirty="0" smtClean="0"/>
              <a:t>太</a:t>
            </a:r>
            <a:r>
              <a:rPr lang="en-US" altLang="zh-CN" dirty="0" smtClean="0"/>
              <a:t>8:8	</a:t>
            </a:r>
            <a:r>
              <a:rPr lang="zh-CN" altLang="en-US" dirty="0" smtClean="0"/>
              <a:t>百夫长回答说、</a:t>
            </a:r>
            <a:r>
              <a:rPr lang="zh-CN" altLang="en-US" b="1" dirty="0" smtClean="0"/>
              <a:t>主阿、你到我舍下、我不敢当．</a:t>
            </a:r>
            <a:r>
              <a:rPr lang="zh-CN" altLang="en-US" dirty="0" smtClean="0">
                <a:solidFill>
                  <a:srgbClr val="C00000"/>
                </a:solidFill>
              </a:rPr>
              <a:t>只要你说一句话、我的仆人就必好了。</a:t>
            </a:r>
          </a:p>
          <a:p>
            <a:r>
              <a:rPr lang="en-US" altLang="zh-CN" dirty="0" smtClean="0"/>
              <a:t>8:9	</a:t>
            </a:r>
            <a:r>
              <a:rPr lang="zh-CN" altLang="en-US" dirty="0" smtClean="0"/>
              <a:t>因为我在人的权下、也有兵在我以下．对这个说、去、他就去．对那个说、来、他就来．对我的仆人说、你作这事、他就去作。</a:t>
            </a:r>
          </a:p>
          <a:p>
            <a:r>
              <a:rPr lang="en-US" altLang="zh-CN" dirty="0" smtClean="0"/>
              <a:t>8:10	</a:t>
            </a:r>
            <a:r>
              <a:rPr lang="zh-CN" altLang="en-US" dirty="0" smtClean="0"/>
              <a:t>耶稣听见就希奇、对跟从的人说、</a:t>
            </a:r>
            <a:r>
              <a:rPr lang="zh-CN" altLang="en-US" dirty="0" smtClean="0">
                <a:solidFill>
                  <a:srgbClr val="C00000"/>
                </a:solidFill>
              </a:rPr>
              <a:t>我实在告诉你们、这么大的信心、就是在以色列中、我也没有遇见过</a:t>
            </a:r>
            <a:r>
              <a:rPr lang="zh-CN" altLang="en-US" dirty="0" smtClean="0"/>
              <a:t>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19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小组分享问题：</a:t>
            </a:r>
            <a:endParaRPr lang="en-US" altLang="zh-CN" dirty="0" smtClean="0"/>
          </a:p>
          <a:p>
            <a:r>
              <a:rPr lang="zh-CN" altLang="en-US" dirty="0" smtClean="0"/>
              <a:t>在约翰福音</a:t>
            </a:r>
            <a:r>
              <a:rPr lang="en-US" altLang="zh-CN" dirty="0"/>
              <a:t>2</a:t>
            </a:r>
            <a:r>
              <a:rPr lang="en-US" altLang="zh-CN" dirty="0" smtClean="0"/>
              <a:t>-4</a:t>
            </a:r>
            <a:r>
              <a:rPr lang="zh-CN" altLang="en-US" dirty="0" smtClean="0"/>
              <a:t>章，请分享最感动你的经文或段落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13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约</a:t>
            </a:r>
            <a:r>
              <a:rPr lang="zh-CN" altLang="en-US" dirty="0" smtClean="0"/>
              <a:t>翰福音大纲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序言 ── 神儿子的道成肉身（</a:t>
            </a:r>
            <a:r>
              <a:rPr lang="en-US" altLang="zh-CN" dirty="0" smtClean="0"/>
              <a:t>1:1-18</a:t>
            </a:r>
            <a:r>
              <a:rPr lang="zh-CN" altLang="en-US" dirty="0" smtClean="0"/>
              <a:t>） </a:t>
            </a:r>
          </a:p>
          <a:p>
            <a:r>
              <a:rPr lang="zh-CN" altLang="en-US" dirty="0" smtClean="0"/>
              <a:t>神儿子的彰显（</a:t>
            </a:r>
            <a:r>
              <a:rPr lang="en-US" altLang="zh-CN" dirty="0" smtClean="0"/>
              <a:t>1:19-4:54</a:t>
            </a:r>
            <a:r>
              <a:rPr lang="zh-CN" altLang="en-US" dirty="0" smtClean="0"/>
              <a:t>） </a:t>
            </a:r>
          </a:p>
          <a:p>
            <a:r>
              <a:rPr lang="zh-CN" altLang="en-US" dirty="0" smtClean="0"/>
              <a:t>神儿子所遭受的抵挡（</a:t>
            </a:r>
            <a:r>
              <a:rPr lang="en-US" altLang="zh-CN" dirty="0" smtClean="0"/>
              <a:t>5:1-12:50</a:t>
            </a:r>
            <a:r>
              <a:rPr lang="zh-CN" altLang="en-US" dirty="0" smtClean="0"/>
              <a:t>）  </a:t>
            </a:r>
            <a:endParaRPr lang="en-US" altLang="zh-CN" dirty="0" smtClean="0"/>
          </a:p>
          <a:p>
            <a:r>
              <a:rPr lang="zh-CN" altLang="en-US" dirty="0" smtClean="0"/>
              <a:t>神儿子对门徒的末后嘱咐（</a:t>
            </a:r>
            <a:r>
              <a:rPr lang="en-US" altLang="zh-CN" dirty="0" smtClean="0"/>
              <a:t>13:1-16:33</a:t>
            </a:r>
            <a:r>
              <a:rPr lang="zh-CN" altLang="en-US" dirty="0" smtClean="0"/>
              <a:t>） </a:t>
            </a:r>
          </a:p>
          <a:p>
            <a:r>
              <a:rPr lang="zh-CN" altLang="en-US" dirty="0" smtClean="0"/>
              <a:t>神儿子的祷告（</a:t>
            </a:r>
            <a:r>
              <a:rPr lang="en-US" altLang="zh-CN" dirty="0" smtClean="0"/>
              <a:t>17:1-26</a:t>
            </a:r>
            <a:r>
              <a:rPr lang="zh-CN" altLang="en-US" dirty="0" smtClean="0"/>
              <a:t>）   </a:t>
            </a:r>
          </a:p>
          <a:p>
            <a:r>
              <a:rPr lang="zh-CN" altLang="en-US" dirty="0" smtClean="0"/>
              <a:t>神儿子的受害与埋葬（</a:t>
            </a:r>
            <a:r>
              <a:rPr lang="en-US" altLang="zh-CN" dirty="0" smtClean="0"/>
              <a:t>18:1-19:42</a:t>
            </a:r>
            <a:r>
              <a:rPr lang="zh-CN" altLang="en-US" dirty="0" smtClean="0"/>
              <a:t>） </a:t>
            </a:r>
          </a:p>
          <a:p>
            <a:r>
              <a:rPr lang="zh-CN" altLang="en-US" dirty="0" smtClean="0"/>
              <a:t>神儿子的复活与显现（</a:t>
            </a:r>
            <a:r>
              <a:rPr lang="en-US" altLang="zh-CN" dirty="0" smtClean="0"/>
              <a:t>20:1-21:25</a:t>
            </a:r>
            <a:r>
              <a:rPr lang="zh-CN" altLang="en-US" dirty="0" smtClean="0"/>
              <a:t>）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43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约翰福音主旨：</a:t>
            </a:r>
            <a:endParaRPr lang="en-US" altLang="zh-CN" dirty="0" smtClean="0"/>
          </a:p>
          <a:p>
            <a:r>
              <a:rPr lang="zh-CN" altLang="en-US" dirty="0" smtClean="0"/>
              <a:t>约</a:t>
            </a:r>
            <a:r>
              <a:rPr lang="en-US" altLang="zh-CN" dirty="0" smtClean="0"/>
              <a:t>20:31	</a:t>
            </a:r>
            <a:r>
              <a:rPr lang="zh-CN" altLang="en-US" dirty="0" smtClean="0"/>
              <a:t>但记这些事、要叫你们信耶稣是基督、是　神的儿子．并且叫你们信了他、就可以因他的名得生命。</a:t>
            </a:r>
            <a:endParaRPr lang="en-US" altLang="zh-CN" dirty="0" smtClean="0"/>
          </a:p>
          <a:p>
            <a:endParaRPr lang="en-US" altLang="zh-CN" dirty="0"/>
          </a:p>
          <a:p>
            <a:pPr marL="0" indent="0">
              <a:buNone/>
            </a:pPr>
            <a:endParaRPr lang="zh-CN" alt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70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约</a:t>
            </a:r>
            <a:r>
              <a:rPr lang="en-US" altLang="zh-CN" dirty="0" smtClean="0"/>
              <a:t>1:14	</a:t>
            </a:r>
            <a:r>
              <a:rPr lang="zh-CN" altLang="en-US" dirty="0" smtClean="0">
                <a:solidFill>
                  <a:srgbClr val="C00000"/>
                </a:solidFill>
              </a:rPr>
              <a:t>道成了肉身、住在我们中间、充充满满的有恩典有真理。我们也见过他的荣光、正是父独生子的荣光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 smtClean="0"/>
              <a:t>1:16	</a:t>
            </a:r>
            <a:r>
              <a:rPr lang="zh-CN" altLang="en-US" dirty="0" smtClean="0">
                <a:solidFill>
                  <a:srgbClr val="C00000"/>
                </a:solidFill>
              </a:rPr>
              <a:t>从他丰满的恩典里我们都领受了、而且恩上加恩</a:t>
            </a:r>
            <a:r>
              <a:rPr lang="zh-CN" altLang="en-US" dirty="0" smtClean="0"/>
              <a:t>。</a:t>
            </a:r>
          </a:p>
          <a:p>
            <a:r>
              <a:rPr lang="en-US" altLang="zh-CN" dirty="0" smtClean="0"/>
              <a:t>1:17	</a:t>
            </a:r>
            <a:r>
              <a:rPr lang="zh-CN" altLang="en-US" dirty="0" smtClean="0"/>
              <a:t>律法本是借着摩西传的、</a:t>
            </a:r>
            <a:r>
              <a:rPr lang="zh-CN" altLang="en-US" dirty="0" smtClean="0">
                <a:solidFill>
                  <a:srgbClr val="C00000"/>
                </a:solidFill>
              </a:rPr>
              <a:t>恩典和真理、都是由耶稣基督来的</a:t>
            </a:r>
            <a:r>
              <a:rPr lang="zh-CN" altLang="en-US" dirty="0" smtClean="0"/>
              <a:t>。</a:t>
            </a:r>
          </a:p>
          <a:p>
            <a:r>
              <a:rPr lang="en-US" altLang="zh-CN" dirty="0" smtClean="0"/>
              <a:t>1:18	</a:t>
            </a:r>
            <a:r>
              <a:rPr lang="zh-CN" altLang="en-US" dirty="0" smtClean="0">
                <a:solidFill>
                  <a:srgbClr val="C00000"/>
                </a:solidFill>
              </a:rPr>
              <a:t>从来没有人看见　神．只有在父怀里的独生子将他表明出来</a:t>
            </a:r>
            <a:r>
              <a:rPr lang="zh-CN" altLang="en-US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95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神儿子的彰显（</a:t>
            </a:r>
            <a:r>
              <a:rPr lang="en-US" altLang="zh-CN" dirty="0" smtClean="0"/>
              <a:t>1:19-4:54</a:t>
            </a:r>
            <a:r>
              <a:rPr lang="zh-CN" altLang="en-US" dirty="0" smtClean="0"/>
              <a:t>）</a:t>
            </a:r>
            <a:br>
              <a:rPr lang="zh-CN" alt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１施洗约翰及他人的见证（</a:t>
            </a:r>
            <a:r>
              <a:rPr lang="en-US" altLang="zh-CN" dirty="0" smtClean="0"/>
              <a:t>1:19-51</a:t>
            </a:r>
            <a:r>
              <a:rPr lang="zh-CN" altLang="en-US" dirty="0" smtClean="0"/>
              <a:t>）（</a:t>
            </a:r>
            <a:r>
              <a:rPr lang="en-US" altLang="zh-CN" dirty="0" smtClean="0"/>
              <a:t>3:22-36</a:t>
            </a:r>
            <a:r>
              <a:rPr lang="zh-CN" altLang="en-US" dirty="0" smtClean="0"/>
              <a:t>）</a:t>
            </a:r>
          </a:p>
          <a:p>
            <a:pPr marL="0" indent="0">
              <a:buNone/>
            </a:pPr>
            <a:r>
              <a:rPr lang="zh-CN" altLang="en-US" dirty="0" smtClean="0"/>
              <a:t>２迦拿婚宴变水为酒（</a:t>
            </a:r>
            <a:r>
              <a:rPr lang="en-US" altLang="zh-CN" dirty="0" smtClean="0"/>
              <a:t>2:1-12</a:t>
            </a:r>
            <a:r>
              <a:rPr lang="zh-CN" altLang="en-US" dirty="0" smtClean="0"/>
              <a:t>）</a:t>
            </a:r>
          </a:p>
          <a:p>
            <a:pPr marL="0" indent="0">
              <a:buNone/>
            </a:pPr>
            <a:r>
              <a:rPr lang="zh-CN" altLang="en-US" dirty="0" smtClean="0"/>
              <a:t>３洁净圣殿（</a:t>
            </a:r>
            <a:r>
              <a:rPr lang="en-US" altLang="zh-CN" dirty="0" smtClean="0"/>
              <a:t>2:13-25</a:t>
            </a:r>
            <a:r>
              <a:rPr lang="zh-CN" altLang="en-US" dirty="0" smtClean="0"/>
              <a:t>）</a:t>
            </a:r>
          </a:p>
          <a:p>
            <a:pPr marL="0" indent="0">
              <a:buNone/>
            </a:pPr>
            <a:r>
              <a:rPr lang="zh-CN" altLang="en-US" dirty="0" smtClean="0"/>
              <a:t>４与尼哥底母谈话（</a:t>
            </a:r>
            <a:r>
              <a:rPr lang="en-US" altLang="zh-CN" dirty="0" smtClean="0"/>
              <a:t>3:1-21</a:t>
            </a:r>
            <a:r>
              <a:rPr lang="zh-CN" altLang="en-US" dirty="0" smtClean="0"/>
              <a:t>）</a:t>
            </a:r>
          </a:p>
          <a:p>
            <a:pPr marL="0" indent="0">
              <a:buNone/>
            </a:pPr>
            <a:r>
              <a:rPr lang="zh-CN" altLang="en-US" dirty="0" smtClean="0"/>
              <a:t>５向撒玛利亚人传道（</a:t>
            </a:r>
            <a:r>
              <a:rPr lang="en-US" altLang="zh-CN" dirty="0" smtClean="0"/>
              <a:t>4:1-42</a:t>
            </a:r>
            <a:r>
              <a:rPr lang="zh-CN" altLang="en-US" dirty="0" smtClean="0"/>
              <a:t>）</a:t>
            </a:r>
          </a:p>
          <a:p>
            <a:pPr marL="0" indent="0">
              <a:buNone/>
            </a:pPr>
            <a:r>
              <a:rPr lang="zh-CN" altLang="en-US" dirty="0" smtClean="0"/>
              <a:t>６医治大臣儿子（</a:t>
            </a:r>
            <a:r>
              <a:rPr lang="en-US" altLang="zh-CN" dirty="0" smtClean="0"/>
              <a:t>4:43-54</a:t>
            </a:r>
            <a:r>
              <a:rPr lang="zh-CN" altLang="en-US" dirty="0" smtClean="0"/>
              <a:t>）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03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迦拿婚宴变水为酒（</a:t>
            </a:r>
            <a:r>
              <a:rPr lang="en-US" altLang="zh-CN" dirty="0" smtClean="0"/>
              <a:t>2:1-12</a:t>
            </a:r>
            <a:r>
              <a:rPr lang="zh-CN" altLang="en-US" dirty="0" smtClean="0"/>
              <a:t>）</a:t>
            </a:r>
            <a:br>
              <a:rPr lang="zh-CN" alt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2:11	</a:t>
            </a:r>
            <a:r>
              <a:rPr lang="zh-CN" altLang="en-US" dirty="0" smtClean="0"/>
              <a:t>这是耶稣所行的头一件神迹、是在加利利的迦拿行的、显出他的荣耀来．他的门徒就信他了</a:t>
            </a:r>
            <a:endParaRPr lang="en-US" altLang="zh-CN" dirty="0" smtClean="0"/>
          </a:p>
          <a:p>
            <a:r>
              <a:rPr lang="zh-CN" altLang="en-US" dirty="0" smtClean="0"/>
              <a:t>第一件神迹，在人的婚礼上施行</a:t>
            </a:r>
            <a:endParaRPr lang="en-US" altLang="zh-CN" dirty="0" smtClean="0"/>
          </a:p>
          <a:p>
            <a:r>
              <a:rPr lang="zh-CN" altLang="en-US" dirty="0" smtClean="0"/>
              <a:t>给这对新人带来恩典，避免无酒的尴尬</a:t>
            </a:r>
            <a:endParaRPr lang="en-US" altLang="zh-CN" dirty="0" smtClean="0"/>
          </a:p>
          <a:p>
            <a:r>
              <a:rPr lang="zh-CN" altLang="en-US" dirty="0" smtClean="0"/>
              <a:t>水变成上好的美酒</a:t>
            </a:r>
            <a:r>
              <a:rPr lang="en-US" altLang="zh-CN" dirty="0" smtClean="0"/>
              <a:t>(</a:t>
            </a:r>
            <a:r>
              <a:rPr lang="zh-CN" altLang="en-US" dirty="0" smtClean="0"/>
              <a:t>创造万物的主</a:t>
            </a:r>
            <a:r>
              <a:rPr lang="en-US" altLang="zh-CN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9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洁净圣殿（</a:t>
            </a:r>
            <a:r>
              <a:rPr lang="en-US" altLang="zh-CN" dirty="0" smtClean="0"/>
              <a:t>2:13-25</a:t>
            </a:r>
            <a:r>
              <a:rPr lang="zh-CN" altLang="en-US" dirty="0" smtClean="0"/>
              <a:t>）</a:t>
            </a:r>
            <a:br>
              <a:rPr lang="zh-CN" alt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2:15	</a:t>
            </a:r>
            <a:r>
              <a:rPr lang="zh-CN" altLang="en-US" dirty="0" smtClean="0"/>
              <a:t>耶稣就拿绳子作成鞭子、把</a:t>
            </a:r>
            <a:r>
              <a:rPr lang="zh-CN" altLang="en-US" b="1" dirty="0" smtClean="0"/>
              <a:t>牛羊</a:t>
            </a:r>
            <a:r>
              <a:rPr lang="zh-CN" altLang="en-US" dirty="0" smtClean="0"/>
              <a:t>都赶出殿去．倒出</a:t>
            </a:r>
            <a:r>
              <a:rPr lang="zh-CN" altLang="en-US" b="1" dirty="0" smtClean="0"/>
              <a:t>兑换银钱之人</a:t>
            </a:r>
            <a:r>
              <a:rPr lang="zh-CN" altLang="en-US" dirty="0" smtClean="0"/>
              <a:t>的银钱、推翻他们的桌子。</a:t>
            </a:r>
          </a:p>
          <a:p>
            <a:r>
              <a:rPr lang="en-US" altLang="zh-CN" dirty="0" smtClean="0"/>
              <a:t>2:16	</a:t>
            </a:r>
            <a:r>
              <a:rPr lang="zh-CN" altLang="en-US" dirty="0" smtClean="0"/>
              <a:t>又对卖</a:t>
            </a:r>
            <a:r>
              <a:rPr lang="zh-CN" altLang="en-US" b="1" dirty="0" smtClean="0"/>
              <a:t>鸽子</a:t>
            </a:r>
            <a:r>
              <a:rPr lang="zh-CN" altLang="en-US" dirty="0" smtClean="0"/>
              <a:t>的说、把这些东西拿去．</a:t>
            </a:r>
            <a:r>
              <a:rPr lang="zh-CN" altLang="en-US" dirty="0" smtClean="0">
                <a:solidFill>
                  <a:srgbClr val="C00000"/>
                </a:solidFill>
              </a:rPr>
              <a:t>不要将我父的殿、当作买卖的地方。</a:t>
            </a:r>
          </a:p>
          <a:p>
            <a:r>
              <a:rPr lang="en-US" altLang="zh-CN" dirty="0" smtClean="0"/>
              <a:t>2:17	</a:t>
            </a:r>
            <a:r>
              <a:rPr lang="zh-CN" altLang="en-US" dirty="0" smtClean="0"/>
              <a:t>他的门徒就想起经上记着说、</a:t>
            </a:r>
            <a:r>
              <a:rPr lang="en-US" altLang="zh-CN" dirty="0" smtClean="0"/>
              <a:t>『</a:t>
            </a:r>
            <a:r>
              <a:rPr lang="zh-CN" altLang="en-US" dirty="0" smtClean="0">
                <a:solidFill>
                  <a:srgbClr val="C00000"/>
                </a:solidFill>
              </a:rPr>
              <a:t>我为你的殿、心里焦急、如同火烧</a:t>
            </a:r>
            <a:r>
              <a:rPr lang="zh-CN" altLang="en-US" dirty="0" smtClean="0"/>
              <a:t>。</a:t>
            </a:r>
            <a:r>
              <a:rPr lang="en-US" altLang="zh-CN" dirty="0" smtClean="0"/>
              <a:t>』</a:t>
            </a:r>
          </a:p>
          <a:p>
            <a:r>
              <a:rPr lang="zh-CN" altLang="en-US" dirty="0"/>
              <a:t>买卖</a:t>
            </a:r>
            <a:r>
              <a:rPr lang="zh-CN" altLang="en-US" dirty="0" smtClean="0"/>
              <a:t>市场的形成出于人自己的方便和人的利益考量</a:t>
            </a:r>
            <a:endParaRPr lang="en-US" altLang="zh-CN" dirty="0" smtClean="0"/>
          </a:p>
          <a:p>
            <a:r>
              <a:rPr lang="zh-CN" altLang="en-US" dirty="0"/>
              <a:t>圣</a:t>
            </a:r>
            <a:r>
              <a:rPr lang="zh-CN" altLang="en-US" dirty="0" smtClean="0"/>
              <a:t>殿的用途是用来祷告，敬拜的地方，而现在变作买卖商业的地方  </a:t>
            </a:r>
            <a:r>
              <a:rPr lang="en-US" altLang="zh-CN" dirty="0" smtClean="0"/>
              <a:t>--</a:t>
            </a:r>
            <a:r>
              <a:rPr lang="zh-CN" altLang="en-US" dirty="0" smtClean="0"/>
              <a:t>“贼窝”</a:t>
            </a:r>
            <a:endParaRPr lang="en-US" altLang="zh-CN" dirty="0" smtClean="0"/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58672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与尼哥底母谈话（</a:t>
            </a:r>
            <a:r>
              <a:rPr lang="en-US" altLang="zh-CN" dirty="0" smtClean="0"/>
              <a:t>3:1-21</a:t>
            </a:r>
            <a:r>
              <a:rPr lang="zh-CN" altLang="en-US" dirty="0" smtClean="0"/>
              <a:t>）</a:t>
            </a:r>
            <a:br>
              <a:rPr lang="zh-CN" alt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3:3	</a:t>
            </a:r>
            <a:r>
              <a:rPr lang="zh-CN" altLang="en-US" dirty="0" smtClean="0"/>
              <a:t>耶稣回答说、我实实在在的告诉你、</a:t>
            </a:r>
            <a:r>
              <a:rPr lang="zh-CN" altLang="en-US" dirty="0" smtClean="0">
                <a:solidFill>
                  <a:srgbClr val="C00000"/>
                </a:solidFill>
              </a:rPr>
              <a:t>人若不重生、就不能见　神的国。</a:t>
            </a:r>
          </a:p>
          <a:p>
            <a:r>
              <a:rPr lang="en-US" altLang="zh-CN" dirty="0" smtClean="0"/>
              <a:t>3:4	</a:t>
            </a:r>
            <a:r>
              <a:rPr lang="zh-CN" altLang="en-US" dirty="0" smtClean="0"/>
              <a:t>尼哥底母说、</a:t>
            </a:r>
            <a:r>
              <a:rPr lang="zh-CN" altLang="en-US" b="1" dirty="0" smtClean="0"/>
              <a:t>人已经老了、如何能重生呢．岂能再进母腹生出来吗</a:t>
            </a:r>
            <a:r>
              <a:rPr lang="en-US" altLang="zh-CN" b="1" dirty="0" smtClean="0"/>
              <a:t>?</a:t>
            </a:r>
          </a:p>
          <a:p>
            <a:r>
              <a:rPr lang="en-US" altLang="zh-CN" dirty="0" smtClean="0"/>
              <a:t>3:5	</a:t>
            </a:r>
            <a:r>
              <a:rPr lang="zh-CN" altLang="en-US" dirty="0" smtClean="0"/>
              <a:t>耶稣说、我实实在在的告诉你、</a:t>
            </a:r>
            <a:r>
              <a:rPr lang="zh-CN" altLang="en-US" dirty="0" smtClean="0">
                <a:solidFill>
                  <a:srgbClr val="C00000"/>
                </a:solidFill>
              </a:rPr>
              <a:t>人若不是从水和圣灵生的、就不能进　神的国。</a:t>
            </a:r>
          </a:p>
          <a:p>
            <a:r>
              <a:rPr lang="en-US" altLang="zh-CN" dirty="0" smtClean="0"/>
              <a:t>3:6	</a:t>
            </a:r>
            <a:r>
              <a:rPr lang="zh-CN" altLang="en-US" dirty="0" smtClean="0">
                <a:solidFill>
                  <a:srgbClr val="C00000"/>
                </a:solidFill>
              </a:rPr>
              <a:t>从肉身生的、就是肉身．从灵生的、就是灵</a:t>
            </a:r>
            <a:r>
              <a:rPr lang="zh-CN" altLang="en-US" dirty="0" smtClean="0"/>
              <a:t>。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1360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尼哥底母：法利赛人，犹太人的官，以色列人的拉比</a:t>
            </a:r>
            <a:endParaRPr lang="en-US" altLang="zh-CN" dirty="0" smtClean="0"/>
          </a:p>
          <a:p>
            <a:r>
              <a:rPr lang="zh-CN" altLang="en-US" dirty="0" smtClean="0"/>
              <a:t>尼哥底母对重生的理解：</a:t>
            </a:r>
            <a:endParaRPr lang="en-US" altLang="zh-CN" dirty="0" smtClean="0"/>
          </a:p>
          <a:p>
            <a:r>
              <a:rPr lang="zh-CN" altLang="en-US" dirty="0" smtClean="0"/>
              <a:t>人已经老了、如何能重生呢．岂能再进母腹生出来吗</a:t>
            </a:r>
            <a:r>
              <a:rPr lang="en-US" altLang="zh-CN" dirty="0" smtClean="0"/>
              <a:t>?</a:t>
            </a:r>
          </a:p>
          <a:p>
            <a:endParaRPr lang="en-US" altLang="zh-CN" dirty="0" smtClean="0"/>
          </a:p>
          <a:p>
            <a:r>
              <a:rPr lang="zh-CN" altLang="en-US" dirty="0"/>
              <a:t>耶</a:t>
            </a:r>
            <a:r>
              <a:rPr lang="zh-CN" altLang="en-US" dirty="0" smtClean="0"/>
              <a:t>稣的教导：</a:t>
            </a:r>
            <a:endParaRPr lang="en-US" altLang="zh-CN" dirty="0"/>
          </a:p>
          <a:p>
            <a:r>
              <a:rPr lang="zh-CN" altLang="en-US" dirty="0" smtClean="0"/>
              <a:t>人若不重生、就不能见　神的国</a:t>
            </a:r>
            <a:endParaRPr lang="en-US" altLang="zh-CN" dirty="0" smtClean="0"/>
          </a:p>
          <a:p>
            <a:r>
              <a:rPr lang="zh-CN" altLang="en-US" dirty="0" smtClean="0"/>
              <a:t>人若不是从水和圣灵生的、就不能进　神的国</a:t>
            </a:r>
          </a:p>
          <a:p>
            <a:r>
              <a:rPr lang="zh-CN" altLang="en-US" dirty="0" smtClean="0"/>
              <a:t>从肉身生的、就是肉身．从灵生的、就是灵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29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CCE8C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365</Words>
  <Application>Microsoft Office PowerPoint</Application>
  <PresentationFormat>Widescreen</PresentationFormat>
  <Paragraphs>93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宋体</vt:lpstr>
      <vt:lpstr>Arial</vt:lpstr>
      <vt:lpstr>Calibri</vt:lpstr>
      <vt:lpstr>Calibri Light</vt:lpstr>
      <vt:lpstr>Office Theme</vt:lpstr>
      <vt:lpstr>PowerPoint Presentation</vt:lpstr>
      <vt:lpstr>约翰福音大纲</vt:lpstr>
      <vt:lpstr>PowerPoint Presentation</vt:lpstr>
      <vt:lpstr>PowerPoint Presentation</vt:lpstr>
      <vt:lpstr> 神儿子的彰显（1:19-4:54） </vt:lpstr>
      <vt:lpstr> 迦拿婚宴变水为酒（2:1-12） </vt:lpstr>
      <vt:lpstr> 洁净圣殿（2:13-25） </vt:lpstr>
      <vt:lpstr> 与尼哥底母谈话（3:1-21） </vt:lpstr>
      <vt:lpstr>PowerPoint Presentation</vt:lpstr>
      <vt:lpstr>PowerPoint Presentation</vt:lpstr>
      <vt:lpstr>PowerPoint Presentation</vt:lpstr>
      <vt:lpstr> 向撒玛利亚人传道（4:1-42） </vt:lpstr>
      <vt:lpstr> 耶稣与撒玛利亚妇人的对话 </vt:lpstr>
      <vt:lpstr> 撒玛利亚众人亲身认识主 </vt:lpstr>
      <vt:lpstr> 耶稣与门徒的对话 </vt:lpstr>
      <vt:lpstr>福音的禾场</vt:lpstr>
      <vt:lpstr> 医治大臣儿子（4:43-54）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RED</dc:creator>
  <cp:lastModifiedBy>RED</cp:lastModifiedBy>
  <cp:revision>24</cp:revision>
  <dcterms:created xsi:type="dcterms:W3CDTF">2021-03-19T23:45:13Z</dcterms:created>
  <dcterms:modified xsi:type="dcterms:W3CDTF">2021-03-20T09:39:44Z</dcterms:modified>
</cp:coreProperties>
</file>