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63" r:id="rId4"/>
    <p:sldId id="264" r:id="rId5"/>
    <p:sldId id="275" r:id="rId6"/>
    <p:sldId id="260" r:id="rId7"/>
    <p:sldId id="261" r:id="rId8"/>
    <p:sldId id="262" r:id="rId9"/>
    <p:sldId id="267" r:id="rId10"/>
    <p:sldId id="281" r:id="rId11"/>
    <p:sldId id="285" r:id="rId12"/>
    <p:sldId id="282" r:id="rId13"/>
    <p:sldId id="278" r:id="rId14"/>
    <p:sldId id="268" r:id="rId15"/>
    <p:sldId id="280" r:id="rId16"/>
    <p:sldId id="265" r:id="rId17"/>
    <p:sldId id="266" r:id="rId18"/>
    <p:sldId id="269" r:id="rId19"/>
    <p:sldId id="270" r:id="rId20"/>
    <p:sldId id="286" r:id="rId21"/>
    <p:sldId id="287" r:id="rId22"/>
    <p:sldId id="284" r:id="rId23"/>
    <p:sldId id="274" r:id="rId24"/>
    <p:sldId id="259" r:id="rId25"/>
    <p:sldId id="288" r:id="rId26"/>
    <p:sldId id="289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3DC1-93E5-4376-846C-E947E7C0E3AC}" type="datetimeFigureOut">
              <a:rPr lang="en-US" smtClean="0"/>
              <a:t>27-Oct-18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66AA-CD66-4D15-BC41-D3E917AB4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3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3DC1-93E5-4376-846C-E947E7C0E3AC}" type="datetimeFigureOut">
              <a:rPr lang="en-US" smtClean="0"/>
              <a:t>27-Oct-18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66AA-CD66-4D15-BC41-D3E917AB4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0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3DC1-93E5-4376-846C-E947E7C0E3AC}" type="datetimeFigureOut">
              <a:rPr lang="en-US" smtClean="0"/>
              <a:t>27-Oct-18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66AA-CD66-4D15-BC41-D3E917AB4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20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3DC1-93E5-4376-846C-E947E7C0E3AC}" type="datetimeFigureOut">
              <a:rPr lang="en-US" smtClean="0"/>
              <a:t>27-Oct-18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66AA-CD66-4D15-BC41-D3E917AB4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3DC1-93E5-4376-846C-E947E7C0E3AC}" type="datetimeFigureOut">
              <a:rPr lang="en-US" smtClean="0"/>
              <a:t>27-Oct-18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66AA-CD66-4D15-BC41-D3E917AB4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6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3DC1-93E5-4376-846C-E947E7C0E3AC}" type="datetimeFigureOut">
              <a:rPr lang="en-US" smtClean="0"/>
              <a:t>27-Oct-18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66AA-CD66-4D15-BC41-D3E917AB4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23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3DC1-93E5-4376-846C-E947E7C0E3AC}" type="datetimeFigureOut">
              <a:rPr lang="en-US" smtClean="0"/>
              <a:t>27-Oct-18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66AA-CD66-4D15-BC41-D3E917AB4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65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3DC1-93E5-4376-846C-E947E7C0E3AC}" type="datetimeFigureOut">
              <a:rPr lang="en-US" smtClean="0"/>
              <a:t>27-Oct-18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66AA-CD66-4D15-BC41-D3E917AB4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6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3DC1-93E5-4376-846C-E947E7C0E3AC}" type="datetimeFigureOut">
              <a:rPr lang="en-US" smtClean="0"/>
              <a:t>27-Oct-18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66AA-CD66-4D15-BC41-D3E917AB4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08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3DC1-93E5-4376-846C-E947E7C0E3AC}" type="datetimeFigureOut">
              <a:rPr lang="en-US" smtClean="0"/>
              <a:t>27-Oct-18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66AA-CD66-4D15-BC41-D3E917AB4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21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3DC1-93E5-4376-846C-E947E7C0E3AC}" type="datetimeFigureOut">
              <a:rPr lang="en-US" smtClean="0"/>
              <a:t>27-Oct-18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66AA-CD66-4D15-BC41-D3E917AB4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1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53DC1-93E5-4376-846C-E947E7C0E3AC}" type="datetimeFigureOut">
              <a:rPr lang="en-US" smtClean="0"/>
              <a:t>27-Oct-18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E66AA-CD66-4D15-BC41-D3E917AB4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95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永</a:t>
            </a:r>
            <a:r>
              <a:rPr lang="zh-CN" altLang="en-US" dirty="0" smtClean="0"/>
              <a:t>远的国度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0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弥赛亚施行审判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63:1	</a:t>
            </a:r>
            <a:r>
              <a:rPr lang="zh-CN" altLang="en-US" dirty="0" smtClean="0"/>
              <a:t>这从以东的波斯拉来、穿红衣服、装扮华美、能力广大、大步行走的是谁呢．就是</a:t>
            </a:r>
            <a:r>
              <a:rPr lang="zh-CN" altLang="en-US" b="1" dirty="0" smtClean="0"/>
              <a:t>我、是凭公义说话、以大能施行拯救．</a:t>
            </a:r>
          </a:p>
          <a:p>
            <a:r>
              <a:rPr lang="en-US" altLang="zh-CN" dirty="0" smtClean="0"/>
              <a:t>63:2	</a:t>
            </a:r>
            <a:r>
              <a:rPr lang="zh-CN" altLang="en-US" b="1" dirty="0" smtClean="0"/>
              <a:t>你的装扮为何有红色、你的衣服为何像踹酒醡的呢．</a:t>
            </a:r>
          </a:p>
          <a:p>
            <a:r>
              <a:rPr lang="en-US" altLang="zh-CN" dirty="0" smtClean="0"/>
              <a:t>63:3	</a:t>
            </a:r>
            <a:r>
              <a:rPr lang="zh-CN" altLang="en-US" dirty="0" smtClean="0"/>
              <a:t>我独自踹酒醡．众民中无一人与我同在．我发怒将他们踹下、发烈怒将他们践踏．</a:t>
            </a:r>
            <a:r>
              <a:rPr lang="zh-CN" altLang="en-US" b="1" dirty="0" smtClean="0"/>
              <a:t>他们的血溅在我衣服上、并且污染了我一切的衣裳．</a:t>
            </a:r>
          </a:p>
          <a:p>
            <a:r>
              <a:rPr lang="en-US" altLang="zh-CN" dirty="0" smtClean="0"/>
              <a:t>63:4	</a:t>
            </a:r>
            <a:r>
              <a:rPr lang="zh-CN" altLang="en-US" dirty="0" smtClean="0"/>
              <a:t>因为</a:t>
            </a:r>
            <a:r>
              <a:rPr lang="zh-CN" altLang="en-US" b="1" dirty="0" smtClean="0"/>
              <a:t>报仇之日在我心中、救赎我民之年已经来到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/>
              <a:t>63:5	</a:t>
            </a:r>
            <a:r>
              <a:rPr lang="zh-CN" altLang="en-US" dirty="0"/>
              <a:t>我仰望、见无人帮助．我诧异、没有人扶持．所以我自己的膀臂为我施行拯救．我的烈怒将我扶持．</a:t>
            </a:r>
          </a:p>
          <a:p>
            <a:r>
              <a:rPr lang="en-US" altLang="zh-CN" dirty="0"/>
              <a:t>63:6	</a:t>
            </a:r>
            <a:r>
              <a:rPr lang="zh-CN" altLang="en-US" dirty="0"/>
              <a:t>我发怒、踹下众民、发烈怒、使他们沉醉、又将他们的血倒在地上。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95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启</a:t>
            </a:r>
            <a:r>
              <a:rPr lang="en-US" altLang="zh-CN" dirty="0" smtClean="0"/>
              <a:t>19:11</a:t>
            </a:r>
            <a:r>
              <a:rPr lang="en-US" altLang="zh-CN" dirty="0"/>
              <a:t>	</a:t>
            </a:r>
            <a:r>
              <a:rPr lang="zh-CN" altLang="en-US" dirty="0"/>
              <a:t>我观看、见天开了．有一匹白马．骑在马上的、称为诚信真实．他审判争战都按着公义。</a:t>
            </a:r>
          </a:p>
          <a:p>
            <a:r>
              <a:rPr lang="en-US" altLang="zh-CN" dirty="0"/>
              <a:t>19:12	</a:t>
            </a:r>
            <a:r>
              <a:rPr lang="zh-CN" altLang="en-US" dirty="0"/>
              <a:t>他的眼睛如火焰、他头上戴着许多冠冕．又有写着的名字、除了他自己没有人知道。</a:t>
            </a:r>
          </a:p>
          <a:p>
            <a:r>
              <a:rPr lang="en-US" altLang="zh-CN" dirty="0"/>
              <a:t>19:13	</a:t>
            </a:r>
            <a:r>
              <a:rPr lang="zh-CN" altLang="en-US" dirty="0"/>
              <a:t>他穿着溅了血的衣服．他的名称为　神之道。</a:t>
            </a:r>
          </a:p>
          <a:p>
            <a:r>
              <a:rPr lang="en-US" altLang="zh-CN" dirty="0"/>
              <a:t>19:14	</a:t>
            </a:r>
            <a:r>
              <a:rPr lang="zh-CN" altLang="en-US" dirty="0"/>
              <a:t>在天上的众军、骑着白马、穿着细麻衣、又白又洁、跟随他。</a:t>
            </a:r>
          </a:p>
          <a:p>
            <a:r>
              <a:rPr lang="en-US" altLang="zh-CN" dirty="0"/>
              <a:t>19:15	</a:t>
            </a:r>
            <a:r>
              <a:rPr lang="zh-CN" altLang="en-US" dirty="0"/>
              <a:t>有利剑从他口中出来、可以击杀列国．他必用铁杖辖管他们．</a:t>
            </a:r>
            <a:r>
              <a:rPr lang="en-US" altLang="zh-CN" b="1" dirty="0"/>
              <a:t>〔</a:t>
            </a:r>
            <a:r>
              <a:rPr lang="zh-CN" altLang="en-US" b="1" dirty="0"/>
              <a:t>辖管原文作牧</a:t>
            </a:r>
            <a:r>
              <a:rPr lang="en-US" altLang="zh-CN" b="1" dirty="0"/>
              <a:t>〕</a:t>
            </a:r>
            <a:r>
              <a:rPr lang="zh-CN" altLang="en-US" b="1" dirty="0"/>
              <a:t>并要踹全能　神烈怒的酒醡。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5130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11:1	</a:t>
            </a:r>
            <a:r>
              <a:rPr lang="zh-CN" altLang="en-US" dirty="0"/>
              <a:t>从耶西的本</a:t>
            </a:r>
            <a:r>
              <a:rPr lang="en-US" altLang="zh-CN" dirty="0"/>
              <a:t>〔</a:t>
            </a:r>
            <a:r>
              <a:rPr lang="zh-CN" altLang="en-US" dirty="0"/>
              <a:t>原文作橔</a:t>
            </a:r>
            <a:r>
              <a:rPr lang="en-US" altLang="zh-CN" dirty="0"/>
              <a:t>〕</a:t>
            </a:r>
            <a:r>
              <a:rPr lang="zh-CN" altLang="en-US" dirty="0"/>
              <a:t>必发一条、从他根生的枝子必结果实。</a:t>
            </a:r>
          </a:p>
          <a:p>
            <a:r>
              <a:rPr lang="en-US" altLang="zh-CN" dirty="0"/>
              <a:t>11:2	</a:t>
            </a:r>
            <a:r>
              <a:rPr lang="zh-CN" altLang="en-US" dirty="0"/>
              <a:t>耶和华的灵必住在他身上、就是使他有智慧和聪明的灵、谋略和能力的灵、知识和敬畏耶和华的灵。</a:t>
            </a:r>
          </a:p>
          <a:p>
            <a:r>
              <a:rPr lang="en-US" altLang="zh-CN" dirty="0"/>
              <a:t>11:3	</a:t>
            </a:r>
            <a:r>
              <a:rPr lang="zh-CN" altLang="en-US" b="1" dirty="0"/>
              <a:t>他必以敬畏耶和华为乐．行审判不凭眼见、断是非也不凭耳闻．</a:t>
            </a:r>
          </a:p>
          <a:p>
            <a:r>
              <a:rPr lang="en-US" altLang="zh-CN" dirty="0"/>
              <a:t>11:4	</a:t>
            </a:r>
            <a:r>
              <a:rPr lang="zh-CN" altLang="en-US" b="1" dirty="0"/>
              <a:t>却要以公义审判贫穷人、以正直判断世上的谦卑人．以口中的杖击打世界．以嘴里的气杀戮恶人。</a:t>
            </a:r>
          </a:p>
          <a:p>
            <a:r>
              <a:rPr lang="en-US" altLang="zh-CN" dirty="0"/>
              <a:t>11:5	</a:t>
            </a:r>
            <a:r>
              <a:rPr lang="zh-CN" altLang="en-US" b="1" dirty="0"/>
              <a:t>公义必当他的腰带、信实必当他胁下的带子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5466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565"/>
            <a:ext cx="10515600" cy="1325563"/>
          </a:xfrm>
        </p:spPr>
        <p:txBody>
          <a:bodyPr/>
          <a:lstStyle/>
          <a:p>
            <a:r>
              <a:rPr lang="zh-CN" altLang="en-US" dirty="0" smtClean="0"/>
              <a:t>作恶的受报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481"/>
            <a:ext cx="10515600" cy="536357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65:2	</a:t>
            </a:r>
            <a:r>
              <a:rPr lang="zh-CN" altLang="en-US" b="1" dirty="0" smtClean="0"/>
              <a:t>我整天伸手招呼那</a:t>
            </a:r>
            <a:r>
              <a:rPr lang="zh-CN" altLang="en-US" b="1" dirty="0" smtClean="0">
                <a:solidFill>
                  <a:srgbClr val="C00000"/>
                </a:solidFill>
              </a:rPr>
              <a:t>悖逆</a:t>
            </a:r>
            <a:r>
              <a:rPr lang="zh-CN" altLang="en-US" b="1" dirty="0" smtClean="0"/>
              <a:t>的百姓、他们随自己的意念行不善之道</a:t>
            </a:r>
            <a:r>
              <a:rPr lang="zh-CN" altLang="en-US" dirty="0" smtClean="0"/>
              <a:t>．</a:t>
            </a:r>
          </a:p>
          <a:p>
            <a:r>
              <a:rPr lang="en-US" altLang="zh-CN" dirty="0" smtClean="0"/>
              <a:t>65:3	</a:t>
            </a:r>
            <a:r>
              <a:rPr lang="zh-CN" altLang="en-US" dirty="0" smtClean="0"/>
              <a:t>这百姓时常当面</a:t>
            </a:r>
            <a:r>
              <a:rPr lang="zh-CN" altLang="en-US" b="1" dirty="0" smtClean="0">
                <a:solidFill>
                  <a:srgbClr val="C00000"/>
                </a:solidFill>
              </a:rPr>
              <a:t>惹我发怒</a:t>
            </a:r>
            <a:r>
              <a:rPr lang="zh-CN" altLang="en-US" dirty="0" smtClean="0"/>
              <a:t>、在园中献祭、在坛</a:t>
            </a:r>
            <a:r>
              <a:rPr lang="en-US" altLang="zh-CN" dirty="0" smtClean="0"/>
              <a:t>〔</a:t>
            </a:r>
            <a:r>
              <a:rPr lang="zh-CN" altLang="en-US" dirty="0" smtClean="0"/>
              <a:t>原文作砖</a:t>
            </a:r>
            <a:r>
              <a:rPr lang="en-US" altLang="zh-CN" dirty="0" smtClean="0"/>
              <a:t>〕</a:t>
            </a:r>
            <a:r>
              <a:rPr lang="zh-CN" altLang="en-US" dirty="0" smtClean="0"/>
              <a:t>上烧香．</a:t>
            </a:r>
            <a:r>
              <a:rPr lang="zh-CN" altLang="en-US" b="1" dirty="0" smtClean="0">
                <a:solidFill>
                  <a:srgbClr val="C00000"/>
                </a:solidFill>
              </a:rPr>
              <a:t>（拜假神）</a:t>
            </a:r>
          </a:p>
          <a:p>
            <a:r>
              <a:rPr lang="en-US" altLang="zh-CN" dirty="0" smtClean="0"/>
              <a:t>65:4	</a:t>
            </a:r>
            <a:r>
              <a:rPr lang="zh-CN" altLang="en-US" dirty="0" smtClean="0"/>
              <a:t>在坟墓间坐着、在隐密处住宿、吃猪肉、他们器皿中有可憎之物作的汤．</a:t>
            </a:r>
            <a:r>
              <a:rPr lang="zh-CN" altLang="en-US" b="1" dirty="0" smtClean="0">
                <a:solidFill>
                  <a:srgbClr val="C00000"/>
                </a:solidFill>
              </a:rPr>
              <a:t>（吃不洁净的物）</a:t>
            </a:r>
          </a:p>
          <a:p>
            <a:r>
              <a:rPr lang="en-US" altLang="zh-CN" dirty="0" smtClean="0"/>
              <a:t>65:5	</a:t>
            </a:r>
            <a:r>
              <a:rPr lang="zh-CN" altLang="en-US" dirty="0" smtClean="0"/>
              <a:t>且对人说、你站开吧、不要挨近我、因为我比你圣洁。主说、这些人是我鼻中的烟、是整天烧着的火．</a:t>
            </a:r>
          </a:p>
          <a:p>
            <a:r>
              <a:rPr lang="en-US" altLang="zh-CN" dirty="0" smtClean="0"/>
              <a:t>65:6	</a:t>
            </a:r>
            <a:r>
              <a:rPr lang="zh-CN" altLang="en-US" b="1" dirty="0" smtClean="0"/>
              <a:t>看哪、这都写在我面前、我必不静默、必施行报应、必将你们的罪孽、和你们列祖的罪孽、就是在山上烧香、在冈上亵渎我的罪孽、一同报应在他们后人怀中</a:t>
            </a:r>
            <a:r>
              <a:rPr lang="zh-CN" altLang="en-US" dirty="0" smtClean="0"/>
              <a:t>．我先要把他们所行的量给他们．</a:t>
            </a:r>
            <a:r>
              <a:rPr lang="zh-CN" altLang="en-US" b="1" dirty="0" smtClean="0">
                <a:solidFill>
                  <a:srgbClr val="C00000"/>
                </a:solidFill>
              </a:rPr>
              <a:t>这是耶和华说的。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16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行善的选民蒙福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61:4	</a:t>
            </a:r>
            <a:r>
              <a:rPr lang="zh-CN" altLang="en-US" dirty="0"/>
              <a:t>他们必修造已久的荒场、建立先前凄凉之处、重修历代荒凉之城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61:5	</a:t>
            </a:r>
            <a:r>
              <a:rPr lang="zh-CN" altLang="en-US" dirty="0" smtClean="0"/>
              <a:t>那时、外人必起来牧放你们的羊群、外邦人必作你们耕种田地的、修理葡萄园的。</a:t>
            </a:r>
          </a:p>
          <a:p>
            <a:r>
              <a:rPr lang="en-US" altLang="zh-CN" dirty="0" smtClean="0"/>
              <a:t>61:6	</a:t>
            </a:r>
            <a:r>
              <a:rPr lang="zh-CN" altLang="en-US" b="1" dirty="0" smtClean="0"/>
              <a:t>你们倒要称为耶和华的祭司．人必称你们为我们　神的仆役．</a:t>
            </a:r>
            <a:r>
              <a:rPr lang="zh-CN" altLang="en-US" dirty="0" smtClean="0"/>
              <a:t>你们必吃用列国的财物、因得他们的荣耀自夸。</a:t>
            </a:r>
          </a:p>
          <a:p>
            <a:r>
              <a:rPr lang="en-US" altLang="zh-CN" dirty="0" smtClean="0"/>
              <a:t>61:7	</a:t>
            </a:r>
            <a:r>
              <a:rPr lang="zh-CN" altLang="en-US" b="1" dirty="0" smtClean="0"/>
              <a:t>你们必得加倍的好处、代替所受的羞辱．分中所得的喜乐、必代替所受的凌辱．在境内必得加倍的产业．永远之乐必归与你们．</a:t>
            </a:r>
            <a:r>
              <a:rPr lang="en-US" altLang="zh-CN" dirty="0" smtClean="0"/>
              <a:t>〔</a:t>
            </a:r>
            <a:r>
              <a:rPr lang="zh-CN" altLang="en-US" dirty="0" smtClean="0"/>
              <a:t>原文作他们</a:t>
            </a:r>
            <a:r>
              <a:rPr lang="en-US" altLang="zh-CN" dirty="0" smtClean="0"/>
              <a:t>〕</a:t>
            </a:r>
          </a:p>
          <a:p>
            <a:r>
              <a:rPr lang="en-US" altLang="zh-CN" dirty="0" smtClean="0"/>
              <a:t>61:8	</a:t>
            </a:r>
            <a:r>
              <a:rPr lang="zh-CN" altLang="en-US" dirty="0" smtClean="0"/>
              <a:t>因为我耶和华喜爱公平、恨恶抢夺和罪孽．我要凭诚实施行报应、并要与我的百姓立永约．</a:t>
            </a:r>
            <a:endParaRPr lang="en-US" altLang="zh-CN" dirty="0" smtClean="0"/>
          </a:p>
          <a:p>
            <a:r>
              <a:rPr lang="en-US" altLang="zh-CN" dirty="0" smtClean="0"/>
              <a:t>61:9	</a:t>
            </a:r>
            <a:r>
              <a:rPr lang="zh-CN" altLang="en-US" dirty="0" smtClean="0"/>
              <a:t>他们的后裔必在列国中被人认识、他们的子孙在众民中也是如此．凡看见他们的、必认他们是耶和华赐福的后裔。</a:t>
            </a:r>
          </a:p>
          <a:p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82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行</a:t>
            </a:r>
            <a:r>
              <a:rPr lang="zh-CN" altLang="en-US" dirty="0" smtClean="0"/>
              <a:t>善的选民蒙福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684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65:8	</a:t>
            </a:r>
            <a:r>
              <a:rPr lang="zh-CN" altLang="en-US" dirty="0" smtClean="0"/>
              <a:t>耶和华如此说、葡萄中寻得新酒、人就说、不要毁坏、因为福在其中．</a:t>
            </a:r>
            <a:r>
              <a:rPr lang="zh-CN" altLang="en-US" b="1" dirty="0" smtClean="0"/>
              <a:t>我因我仆人的缘故也必照样而行、不将他们全然毁灭．</a:t>
            </a:r>
          </a:p>
          <a:p>
            <a:r>
              <a:rPr lang="en-US" altLang="zh-CN" dirty="0" smtClean="0"/>
              <a:t>65:9	</a:t>
            </a:r>
            <a:r>
              <a:rPr lang="zh-CN" altLang="en-US" b="1" dirty="0" smtClean="0"/>
              <a:t>我必从雅各中领出后裔、从犹大中领出承受我众山的．我的选民必承受、我的仆人要在那里居住</a:t>
            </a:r>
            <a:r>
              <a:rPr lang="zh-CN" altLang="en-US" dirty="0" smtClean="0"/>
              <a:t>．</a:t>
            </a:r>
          </a:p>
          <a:p>
            <a:r>
              <a:rPr lang="en-US" altLang="zh-CN" dirty="0" smtClean="0"/>
              <a:t>65:10	</a:t>
            </a:r>
            <a:r>
              <a:rPr lang="zh-CN" altLang="en-US" dirty="0" smtClean="0"/>
              <a:t>沙仑平原必成为羊群的圈、亚割谷必成为牛群躺卧之处、都为寻求我的民所得。</a:t>
            </a:r>
            <a:endParaRPr lang="en-US" altLang="zh-CN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78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540" y="542546"/>
            <a:ext cx="10515600" cy="1040594"/>
          </a:xfrm>
        </p:spPr>
        <p:txBody>
          <a:bodyPr/>
          <a:lstStyle/>
          <a:p>
            <a:r>
              <a:rPr lang="zh-CN" altLang="en-US" dirty="0" smtClean="0"/>
              <a:t>新耶路撒冷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881" y="1869743"/>
            <a:ext cx="10515600" cy="5957247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60:15	</a:t>
            </a:r>
            <a:r>
              <a:rPr lang="zh-CN" altLang="en-US" dirty="0" smtClean="0"/>
              <a:t>你虽然被撇弃被厌恶、甚至无人经过、我却使你变为永远的荣华、成为累代的喜乐。</a:t>
            </a:r>
          </a:p>
          <a:p>
            <a:r>
              <a:rPr lang="en-US" altLang="zh-CN" dirty="0" smtClean="0"/>
              <a:t>60:16	</a:t>
            </a:r>
            <a:r>
              <a:rPr lang="zh-CN" altLang="en-US" dirty="0" smtClean="0"/>
              <a:t>你也必吃万国的奶、又吃君王的奶．你便知道我耶和华是你的救主、是你的救赎主、雅各的大能者。</a:t>
            </a:r>
          </a:p>
          <a:p>
            <a:r>
              <a:rPr lang="en-US" altLang="zh-CN" dirty="0" smtClean="0"/>
              <a:t>60:17	</a:t>
            </a:r>
            <a:r>
              <a:rPr lang="zh-CN" altLang="en-US" dirty="0" smtClean="0"/>
              <a:t>我要拿金子代替铜、拿银子代替铁、拿铜代替木头、拿铁代替石头．并要以和平为你的官长、以公义为你的监督。</a:t>
            </a:r>
          </a:p>
          <a:p>
            <a:r>
              <a:rPr lang="en-US" altLang="zh-CN" dirty="0" smtClean="0"/>
              <a:t>60:18	</a:t>
            </a:r>
            <a:r>
              <a:rPr lang="zh-CN" altLang="en-US" dirty="0" smtClean="0"/>
              <a:t>你地上不再听见强暴的事、境内不再听见荒凉毁灭的事．</a:t>
            </a:r>
            <a:r>
              <a:rPr lang="zh-CN" altLang="en-US" b="1" dirty="0" smtClean="0"/>
              <a:t>你必称你的墙为拯救、称你的门为赞美。</a:t>
            </a:r>
          </a:p>
        </p:txBody>
      </p:sp>
    </p:spTree>
    <p:extLst>
      <p:ext uri="{BB962C8B-B14F-4D97-AF65-F5344CB8AC3E}">
        <p14:creationId xmlns:p14="http://schemas.microsoft.com/office/powerpoint/2010/main" val="109392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新耶路撒冷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60:19	</a:t>
            </a:r>
            <a:r>
              <a:rPr lang="zh-CN" altLang="en-US" b="1" dirty="0"/>
              <a:t>日头不再作你白昼的光、月亮也不再发光照耀你．耶和华却要作你永远的光、你　神要为你的荣耀．</a:t>
            </a:r>
          </a:p>
          <a:p>
            <a:r>
              <a:rPr lang="en-US" altLang="zh-CN" dirty="0"/>
              <a:t>60:20	</a:t>
            </a:r>
            <a:r>
              <a:rPr lang="zh-CN" altLang="en-US" dirty="0"/>
              <a:t>你的日头不再下落、你的月亮也不退缩．</a:t>
            </a:r>
            <a:r>
              <a:rPr lang="zh-CN" altLang="en-US" b="1" dirty="0"/>
              <a:t>因为耶和华必作你永远的光、</a:t>
            </a:r>
            <a:r>
              <a:rPr lang="zh-CN" altLang="en-US" dirty="0"/>
              <a:t>你悲哀的日子也完毕了。</a:t>
            </a:r>
          </a:p>
          <a:p>
            <a:r>
              <a:rPr lang="en-US" altLang="zh-CN" dirty="0"/>
              <a:t>60:21	</a:t>
            </a:r>
            <a:r>
              <a:rPr lang="zh-CN" altLang="en-US" b="1" dirty="0"/>
              <a:t>你的居民都成为义人</a:t>
            </a:r>
            <a:r>
              <a:rPr lang="zh-CN" altLang="en-US" dirty="0"/>
              <a:t>、永远得地为业、是我种的栽子、我手的工作、使我得荣耀．</a:t>
            </a:r>
          </a:p>
          <a:p>
            <a:r>
              <a:rPr lang="en-US" altLang="zh-CN" dirty="0"/>
              <a:t>60:22	</a:t>
            </a:r>
            <a:r>
              <a:rPr lang="zh-CN" altLang="en-US" b="1" dirty="0"/>
              <a:t>至小的族要加增千倍、微弱的国必成为强盛．</a:t>
            </a:r>
            <a:r>
              <a:rPr lang="zh-CN" altLang="en-US" dirty="0"/>
              <a:t>我耶和华要按定期速成这事。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29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新耶路撒冷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3539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62:1	</a:t>
            </a:r>
            <a:r>
              <a:rPr lang="zh-CN" altLang="en-US" dirty="0" smtClean="0"/>
              <a:t>我因锡安必不静默、为耶路撒冷必不息声、直到他的公义如光辉发出、他的救恩如明灯发亮．</a:t>
            </a:r>
          </a:p>
          <a:p>
            <a:r>
              <a:rPr lang="en-US" altLang="zh-CN" dirty="0" smtClean="0"/>
              <a:t>62:2	</a:t>
            </a:r>
            <a:r>
              <a:rPr lang="zh-CN" altLang="en-US" b="1" dirty="0" smtClean="0"/>
              <a:t>列国必见你的公义、列王必见你的荣耀．你必得新名的称呼、是耶和华亲口所起的。</a:t>
            </a:r>
          </a:p>
          <a:p>
            <a:r>
              <a:rPr lang="en-US" altLang="zh-CN" dirty="0" smtClean="0"/>
              <a:t>62:3	</a:t>
            </a:r>
            <a:r>
              <a:rPr lang="zh-CN" altLang="en-US" b="1" dirty="0" smtClean="0"/>
              <a:t>你在耶和华的手中要作为华冠、在你　神的掌上必作为冕旒</a:t>
            </a:r>
            <a:r>
              <a:rPr lang="zh-CN" altLang="en-US" dirty="0" smtClean="0"/>
              <a:t>。</a:t>
            </a:r>
          </a:p>
          <a:p>
            <a:r>
              <a:rPr lang="en-US" altLang="zh-CN" dirty="0" smtClean="0"/>
              <a:t>62:4	</a:t>
            </a:r>
            <a:r>
              <a:rPr lang="zh-CN" altLang="en-US" b="1" dirty="0" smtClean="0"/>
              <a:t>你必不再称为撇弃的、你的地也不再称为荒凉的、你却要称为我所喜悦的、你的地也必称为有夫之妇．因为耶和华喜悦你、你的地也必归他．</a:t>
            </a:r>
          </a:p>
          <a:p>
            <a:r>
              <a:rPr lang="en-US" altLang="zh-CN" dirty="0" smtClean="0"/>
              <a:t>62:5	</a:t>
            </a:r>
            <a:r>
              <a:rPr lang="zh-CN" altLang="en-US" dirty="0" smtClean="0"/>
              <a:t>少年人怎样娶处女、你的众民</a:t>
            </a:r>
            <a:r>
              <a:rPr lang="en-US" altLang="zh-CN" dirty="0" smtClean="0"/>
              <a:t>〔</a:t>
            </a:r>
            <a:r>
              <a:rPr lang="zh-CN" altLang="en-US" dirty="0" smtClean="0"/>
              <a:t>民原文作子</a:t>
            </a:r>
            <a:r>
              <a:rPr lang="en-US" altLang="zh-CN" dirty="0" smtClean="0"/>
              <a:t>〕</a:t>
            </a:r>
            <a:r>
              <a:rPr lang="zh-CN" altLang="en-US" dirty="0" smtClean="0"/>
              <a:t>也要照样娶你．新郎怎样喜悦新妇、你的　神也要照样喜悦你。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84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新耶路撒冷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62:6	</a:t>
            </a:r>
            <a:r>
              <a:rPr lang="zh-CN" altLang="en-US" dirty="0" smtClean="0"/>
              <a:t>耶路撒冷阿、我在你城上设立守望的．他们昼夜必不静默．呼吁耶和华的、你们不要歇息、</a:t>
            </a:r>
          </a:p>
          <a:p>
            <a:r>
              <a:rPr lang="en-US" altLang="zh-CN" dirty="0" smtClean="0"/>
              <a:t>62:7	</a:t>
            </a:r>
            <a:r>
              <a:rPr lang="zh-CN" altLang="en-US" dirty="0" smtClean="0"/>
              <a:t>也不要使他歇息、</a:t>
            </a:r>
            <a:r>
              <a:rPr lang="zh-CN" altLang="en-US" b="1" dirty="0" smtClean="0"/>
              <a:t>直等他建立耶路撒冷、使耶路撒冷在地上成为可赞美的。</a:t>
            </a:r>
          </a:p>
          <a:p>
            <a:r>
              <a:rPr lang="en-US" altLang="zh-CN" dirty="0" smtClean="0"/>
              <a:t>62:8	</a:t>
            </a:r>
            <a:r>
              <a:rPr lang="zh-CN" altLang="en-US" dirty="0" smtClean="0"/>
              <a:t>耶和华指着自己的右手和大能的膀臂起誓、说、我必不再将你的五谷给你仇敌作食物、外邦人也不再喝你劳碌得来的新酒．</a:t>
            </a:r>
          </a:p>
          <a:p>
            <a:r>
              <a:rPr lang="en-US" altLang="zh-CN" dirty="0" smtClean="0"/>
              <a:t>62:9	</a:t>
            </a:r>
            <a:r>
              <a:rPr lang="zh-CN" altLang="en-US" dirty="0" smtClean="0"/>
              <a:t>惟有那收割的要吃、并赞美耶和华．那聚敛的要在我圣所的院内喝。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30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安慰的好信息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归回的应许  </a:t>
            </a:r>
            <a:r>
              <a:rPr lang="en-US" altLang="zh-CN" dirty="0" smtClean="0"/>
              <a:t>--</a:t>
            </a:r>
            <a:r>
              <a:rPr lang="zh-CN" altLang="en-US" dirty="0" smtClean="0"/>
              <a:t>预言以色列之归回（</a:t>
            </a:r>
            <a:r>
              <a:rPr lang="en-US" altLang="zh-CN" dirty="0" smtClean="0"/>
              <a:t>40-48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/>
              <a:t>拯救的应许  </a:t>
            </a:r>
            <a:r>
              <a:rPr lang="en-US" altLang="zh-CN" dirty="0" smtClean="0"/>
              <a:t>--</a:t>
            </a:r>
            <a:r>
              <a:rPr lang="zh-CN" altLang="en-US" dirty="0" smtClean="0"/>
              <a:t>预言弥赛亚之来临（</a:t>
            </a:r>
            <a:r>
              <a:rPr lang="en-US" altLang="zh-CN" dirty="0" smtClean="0"/>
              <a:t>49-57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/>
              <a:t>复兴的应许  </a:t>
            </a:r>
            <a:r>
              <a:rPr lang="en-US" altLang="zh-CN" dirty="0" smtClean="0"/>
              <a:t>--</a:t>
            </a:r>
            <a:r>
              <a:rPr lang="zh-CN" altLang="en-US" dirty="0" smtClean="0"/>
              <a:t>预言将来之荣耀（</a:t>
            </a:r>
            <a:r>
              <a:rPr lang="en-US" altLang="zh-CN" dirty="0" smtClean="0"/>
              <a:t>58-66</a:t>
            </a:r>
            <a:r>
              <a:rPr lang="zh-CN" altLang="en-US" dirty="0" smtClean="0"/>
              <a:t>）</a:t>
            </a:r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46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新耶路撒冷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启</a:t>
            </a:r>
            <a:r>
              <a:rPr lang="en-US" altLang="zh-CN" dirty="0" smtClean="0"/>
              <a:t>21:2</a:t>
            </a:r>
            <a:r>
              <a:rPr lang="en-US" altLang="zh-CN" dirty="0"/>
              <a:t>	</a:t>
            </a:r>
            <a:r>
              <a:rPr lang="zh-CN" altLang="en-US" dirty="0"/>
              <a:t>我又看见圣城新耶路撒冷由　神那里从天而降、预备好了、就如新妇妆饰整齐、等候丈夫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/>
              <a:t>21:3	</a:t>
            </a:r>
            <a:r>
              <a:rPr lang="zh-CN" altLang="en-US" dirty="0"/>
              <a:t>我听见有大声音从宝座出来说、看哪、　神的帐幕在人间．他要与人同住、他们要作他的子民、　神要亲自与他们同在、作他们的　神．</a:t>
            </a:r>
          </a:p>
          <a:p>
            <a:r>
              <a:rPr lang="en-US" altLang="zh-CN" dirty="0"/>
              <a:t>21:4	</a:t>
            </a:r>
            <a:r>
              <a:rPr lang="zh-CN" altLang="en-US" dirty="0"/>
              <a:t>神要擦去他们一切的眼泪．不再有死亡、也不再有悲哀、哭号、疼痛、因为以前的事都过去了。</a:t>
            </a:r>
          </a:p>
          <a:p>
            <a:r>
              <a:rPr lang="en-US" altLang="zh-CN" dirty="0"/>
              <a:t>21:5	</a:t>
            </a:r>
            <a:r>
              <a:rPr lang="zh-CN" altLang="en-US" dirty="0"/>
              <a:t>坐宝座的说、看哪、我将一切都更新了。又说、你要写上．因这些话是可信的、是真实的。</a:t>
            </a:r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08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21:22	</a:t>
            </a:r>
            <a:r>
              <a:rPr lang="zh-CN" altLang="en-US" dirty="0"/>
              <a:t>我未见城内有殿，因主　神全能者和羔羊为城的殿。</a:t>
            </a:r>
          </a:p>
          <a:p>
            <a:r>
              <a:rPr lang="en-US" altLang="zh-CN" dirty="0"/>
              <a:t>21:23	</a:t>
            </a:r>
            <a:r>
              <a:rPr lang="zh-CN" altLang="en-US" dirty="0"/>
              <a:t>那城内又不用日月光照，因有　神的荣耀光照，又有羔羊为城的灯。</a:t>
            </a:r>
          </a:p>
          <a:p>
            <a:r>
              <a:rPr lang="en-US" altLang="zh-CN" dirty="0"/>
              <a:t>21:24	</a:t>
            </a:r>
            <a:r>
              <a:rPr lang="zh-CN" altLang="en-US" dirty="0"/>
              <a:t>列国要在城的光里行走，地上的君王必将自己的荣耀归与那城。</a:t>
            </a:r>
          </a:p>
          <a:p>
            <a:r>
              <a:rPr lang="en-US" altLang="zh-CN" dirty="0"/>
              <a:t>21:25	</a:t>
            </a:r>
            <a:r>
              <a:rPr lang="zh-CN" altLang="en-US" dirty="0"/>
              <a:t>城门白昼总不关闭，在那里原没有黑夜</a:t>
            </a:r>
          </a:p>
          <a:p>
            <a:r>
              <a:rPr lang="en-US" altLang="zh-CN" dirty="0"/>
              <a:t>21:26	</a:t>
            </a:r>
            <a:r>
              <a:rPr lang="zh-CN" altLang="en-US" dirty="0"/>
              <a:t>人必将列国的荣耀、尊贵归与那城。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93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新天地代</a:t>
            </a:r>
            <a:r>
              <a:rPr lang="zh-CN" altLang="en-US" dirty="0" smtClean="0"/>
              <a:t>替旧天地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06936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/>
              <a:t>65:17	</a:t>
            </a:r>
            <a:r>
              <a:rPr lang="zh-CN" altLang="en-US" dirty="0"/>
              <a:t>看哪、</a:t>
            </a:r>
            <a:r>
              <a:rPr lang="zh-CN" altLang="en-US" b="1" dirty="0">
                <a:solidFill>
                  <a:srgbClr val="C00000"/>
                </a:solidFill>
              </a:rPr>
              <a:t>我造新天新地</a:t>
            </a:r>
            <a:r>
              <a:rPr lang="zh-CN" altLang="en-US" dirty="0"/>
              <a:t>、从前的事不再被记念、也不再追想。</a:t>
            </a:r>
          </a:p>
          <a:p>
            <a:r>
              <a:rPr lang="en-US" altLang="zh-CN" dirty="0"/>
              <a:t>65:18	</a:t>
            </a:r>
            <a:r>
              <a:rPr lang="zh-CN" altLang="en-US" dirty="0"/>
              <a:t>你们当因我所造的永远欢喜快乐．因我造耶路撒冷为人所喜、造其中的居民为人所乐。</a:t>
            </a:r>
          </a:p>
          <a:p>
            <a:r>
              <a:rPr lang="en-US" altLang="zh-CN" dirty="0"/>
              <a:t>65:19	</a:t>
            </a:r>
            <a:r>
              <a:rPr lang="zh-CN" altLang="en-US" dirty="0"/>
              <a:t>我必因耶路撒冷欢喜、因我的百姓快乐．</a:t>
            </a:r>
            <a:r>
              <a:rPr lang="zh-CN" altLang="en-US" b="1" dirty="0"/>
              <a:t>其中必不再听见哭泣的声音、和哀号的声音</a:t>
            </a:r>
            <a:r>
              <a:rPr lang="zh-CN" altLang="en-US" b="1" dirty="0" smtClean="0"/>
              <a:t>。</a:t>
            </a:r>
            <a:endParaRPr lang="en-US" altLang="zh-CN" b="1" dirty="0" smtClean="0"/>
          </a:p>
          <a:p>
            <a:r>
              <a:rPr lang="en-US" altLang="zh-CN" b="1" dirty="0"/>
              <a:t>66:22	</a:t>
            </a:r>
            <a:r>
              <a:rPr lang="zh-CN" altLang="en-US" b="1" dirty="0"/>
              <a:t>耶和华说、我所要造的新天新地、怎样在我面前长存、你们的后裔和你们的名字、也必照样长存。</a:t>
            </a:r>
          </a:p>
          <a:p>
            <a:endParaRPr lang="zh-CN" altLang="en-US" b="1" dirty="0"/>
          </a:p>
          <a:p>
            <a:r>
              <a:rPr lang="zh-CN" altLang="en-US" b="1" dirty="0"/>
              <a:t>彼后</a:t>
            </a:r>
            <a:r>
              <a:rPr lang="en-US" altLang="zh-CN" b="1" dirty="0"/>
              <a:t>3:13	</a:t>
            </a:r>
            <a:r>
              <a:rPr lang="zh-CN" altLang="en-US" b="1" dirty="0"/>
              <a:t>但我们照他的应许、盼望新天新地、有义居在其中。</a:t>
            </a:r>
          </a:p>
          <a:p>
            <a:r>
              <a:rPr lang="zh-CN" altLang="en-US" b="1" dirty="0"/>
              <a:t>启</a:t>
            </a:r>
            <a:r>
              <a:rPr lang="en-US" altLang="zh-CN" b="1" dirty="0"/>
              <a:t>21:1	</a:t>
            </a:r>
            <a:r>
              <a:rPr lang="zh-CN" altLang="en-US" b="1" dirty="0"/>
              <a:t>我又看见一个新天新地．因为先前的天地已经过去了．海也不再有了。</a:t>
            </a:r>
          </a:p>
          <a:p>
            <a:endParaRPr lang="zh-CN" alt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94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585" y="982640"/>
            <a:ext cx="10515600" cy="587536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65:20	</a:t>
            </a:r>
            <a:r>
              <a:rPr lang="zh-CN" altLang="en-US" dirty="0" smtClean="0"/>
              <a:t>其中必没有数日夭亡的婴孩、也没有寿数不满的老者．因为百岁死的仍算孩童、有百岁死的罪人算被咒诅。</a:t>
            </a:r>
          </a:p>
          <a:p>
            <a:r>
              <a:rPr lang="en-US" altLang="zh-CN" dirty="0" smtClean="0"/>
              <a:t>65:21	</a:t>
            </a:r>
            <a:r>
              <a:rPr lang="zh-CN" altLang="en-US" dirty="0" smtClean="0"/>
              <a:t>他们要建造房屋、自己居住．栽种葡萄园、吃其中的果子．</a:t>
            </a:r>
          </a:p>
          <a:p>
            <a:r>
              <a:rPr lang="en-US" altLang="zh-CN" dirty="0" smtClean="0"/>
              <a:t>65:22	</a:t>
            </a:r>
            <a:r>
              <a:rPr lang="zh-CN" altLang="en-US" dirty="0" smtClean="0"/>
              <a:t>他们建造的、别人不得住．他们栽种的、别人不得吃．因为我民的日子必像树木的日子、我选民亲手劳碌得来的必长久享用．</a:t>
            </a:r>
          </a:p>
          <a:p>
            <a:r>
              <a:rPr lang="en-US" altLang="zh-CN" dirty="0" smtClean="0"/>
              <a:t>65:23	</a:t>
            </a:r>
            <a:r>
              <a:rPr lang="zh-CN" altLang="en-US" dirty="0" smtClean="0"/>
              <a:t>他们必不徒然劳碌、所生产的、也不遭灾害．因为都是蒙耶和华赐福的后裔、他们的子孙也是如此。</a:t>
            </a:r>
          </a:p>
          <a:p>
            <a:r>
              <a:rPr lang="en-US" altLang="zh-CN" dirty="0" smtClean="0"/>
              <a:t>65:24	</a:t>
            </a:r>
            <a:r>
              <a:rPr lang="zh-CN" altLang="en-US" dirty="0" smtClean="0"/>
              <a:t>他们尚未求告、我就应允．正说话的时候、我就垂听。</a:t>
            </a:r>
          </a:p>
          <a:p>
            <a:r>
              <a:rPr lang="en-US" altLang="zh-CN" dirty="0" smtClean="0"/>
              <a:t>65:25	</a:t>
            </a:r>
            <a:r>
              <a:rPr lang="zh-CN" altLang="en-US" b="1" dirty="0" smtClean="0"/>
              <a:t>豺狼必与羊羔同食、狮子必吃草与牛一样．尘土必作蛇的食物．在我圣山的遍处、这一切都不伤人不害物、这是耶和华说的。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5623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11:6	</a:t>
            </a:r>
            <a:r>
              <a:rPr lang="zh-CN" altLang="en-US" dirty="0" smtClean="0"/>
              <a:t>豺狼必与绵羊羔同居、豹子与山羊羔同卧．少壮狮子、与牛犊、并肥畜同群．小孩子要牵引他们。</a:t>
            </a:r>
          </a:p>
          <a:p>
            <a:r>
              <a:rPr lang="en-US" altLang="zh-CN" dirty="0" smtClean="0"/>
              <a:t>11:7	</a:t>
            </a:r>
            <a:r>
              <a:rPr lang="zh-CN" altLang="en-US" dirty="0" smtClean="0"/>
              <a:t>牛必与熊同食．牛犊必与小熊同卧．狮子必吃草与牛一样。</a:t>
            </a:r>
            <a:endParaRPr lang="en-US" altLang="zh-CN" dirty="0" smtClean="0"/>
          </a:p>
          <a:p>
            <a:r>
              <a:rPr lang="en-US" altLang="zh-CN" dirty="0" smtClean="0"/>
              <a:t>11:8	</a:t>
            </a:r>
            <a:r>
              <a:rPr lang="zh-CN" altLang="en-US" dirty="0" smtClean="0"/>
              <a:t>吃奶的孩子必玩耍在虺蛇的洞口、断奶的婴儿必按手在毒蛇的穴上。</a:t>
            </a:r>
          </a:p>
          <a:p>
            <a:r>
              <a:rPr lang="en-US" altLang="zh-CN" dirty="0" smtClean="0"/>
              <a:t>11:9	</a:t>
            </a:r>
            <a:r>
              <a:rPr lang="zh-CN" altLang="en-US" dirty="0" smtClean="0"/>
              <a:t>在我圣山的遍处、这一切都不伤人、不害物．因为认识耶和华的知识要充满遍地、好像水充满洋海一般。</a:t>
            </a:r>
          </a:p>
          <a:p>
            <a:endParaRPr lang="zh-CN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0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21:27</a:t>
            </a:r>
            <a:r>
              <a:rPr lang="en-US" altLang="zh-CN" dirty="0"/>
              <a:t>	</a:t>
            </a:r>
            <a:r>
              <a:rPr lang="zh-CN" altLang="en-US" dirty="0"/>
              <a:t>凡不洁净的，并那行可憎与虚谎之事的，总不得进那城；只有名字写在羔羊生命册上的才得进去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/>
              <a:t>22:7	</a:t>
            </a:r>
            <a:r>
              <a:rPr lang="zh-CN" altLang="en-US" dirty="0"/>
              <a:t>看哪、我必快来。凡遵守这书上预言的有福了。</a:t>
            </a:r>
            <a:endParaRPr lang="en-US" altLang="zh-CN" dirty="0" smtClean="0"/>
          </a:p>
          <a:p>
            <a:r>
              <a:rPr lang="en-US" altLang="zh-CN" dirty="0" smtClean="0"/>
              <a:t>22:20</a:t>
            </a:r>
            <a:r>
              <a:rPr lang="en-US" altLang="zh-CN" dirty="0"/>
              <a:t>	</a:t>
            </a:r>
            <a:r>
              <a:rPr lang="zh-CN" altLang="en-US" dirty="0"/>
              <a:t>证明这事的说、是了．我必快来。阿们。主耶稣阿、我愿你来。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81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                             思</a:t>
            </a:r>
            <a:r>
              <a:rPr lang="zh-CN" altLang="en-US" dirty="0"/>
              <a:t>考问题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读完以赛亚书，请分享在这一过程中，神借着哪章哪节向我说话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比如提醒的话，警告的话，激励的话，安慰的话</a:t>
            </a:r>
            <a:r>
              <a:rPr lang="zh-CN" altLang="en-US" dirty="0"/>
              <a:t>，</a:t>
            </a:r>
            <a:r>
              <a:rPr lang="zh-CN" altLang="en-US" dirty="0" smtClean="0"/>
              <a:t>盼望的话等等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20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假冒伪善的宗教生活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58:3	</a:t>
            </a:r>
            <a:r>
              <a:rPr lang="zh-CN" altLang="en-US" dirty="0" smtClean="0"/>
              <a:t>他们说、我们禁食、你为何不看见呢．我们刻苦己心、你为何不理会呢．</a:t>
            </a:r>
            <a:r>
              <a:rPr lang="zh-CN" altLang="en-US" b="1" dirty="0" smtClean="0">
                <a:solidFill>
                  <a:srgbClr val="C00000"/>
                </a:solidFill>
              </a:rPr>
              <a:t>看哪、你们禁食的日子、仍求利益、勒逼人为你们作苦工。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r>
              <a:rPr lang="en-US" altLang="zh-CN" dirty="0" smtClean="0"/>
              <a:t>58:4	</a:t>
            </a:r>
            <a:r>
              <a:rPr lang="zh-CN" altLang="en-US" b="1" dirty="0" smtClean="0">
                <a:solidFill>
                  <a:srgbClr val="C00000"/>
                </a:solidFill>
              </a:rPr>
              <a:t>你们禁食、却互相争竞、以凶恶的拳头打人</a:t>
            </a:r>
            <a:r>
              <a:rPr lang="zh-CN" altLang="en-US" dirty="0" smtClean="0"/>
              <a:t>．你们今日禁食、不得使你们的声音听闻于上。</a:t>
            </a:r>
          </a:p>
          <a:p>
            <a:r>
              <a:rPr lang="en-US" altLang="zh-CN" dirty="0" smtClean="0"/>
              <a:t>58:5	</a:t>
            </a:r>
            <a:r>
              <a:rPr lang="zh-CN" altLang="en-US" dirty="0" smtClean="0"/>
              <a:t>这样禁食、岂是我所拣选使人刻苦己心的日子么．岂是叫人垂头像苇子、用麻布和炉灰铺在他以下么．你这可称为禁食为耶和华所悦纳的日子么。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48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敬虔生活的实意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58:6	</a:t>
            </a:r>
            <a:r>
              <a:rPr lang="zh-CN" altLang="en-US" dirty="0" smtClean="0"/>
              <a:t>我所拣选的禁食、不是要松开凶恶的绳、解下轭上的索、使被欺压的得自由、折断一切的轭么。</a:t>
            </a:r>
          </a:p>
          <a:p>
            <a:r>
              <a:rPr lang="en-US" altLang="zh-CN" dirty="0" smtClean="0"/>
              <a:t>58:7	</a:t>
            </a:r>
            <a:r>
              <a:rPr lang="zh-CN" altLang="en-US" dirty="0" smtClean="0"/>
              <a:t>不是要把你的饼、分给饥饿的人．将飘流的穷人、接到你家中．见赤身的、给他衣服遮体．顾恤自己的骨肉而不掩藏么。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58:13	</a:t>
            </a:r>
            <a:r>
              <a:rPr lang="zh-CN" altLang="en-US" dirty="0" smtClean="0"/>
              <a:t>你若在安息日掉转</a:t>
            </a:r>
            <a:r>
              <a:rPr lang="en-US" altLang="zh-CN" dirty="0" smtClean="0"/>
              <a:t>〔</a:t>
            </a:r>
            <a:r>
              <a:rPr lang="zh-CN" altLang="en-US" dirty="0" smtClean="0"/>
              <a:t>或作</a:t>
            </a:r>
            <a:r>
              <a:rPr lang="zh-CN" altLang="en-US" b="1" dirty="0" smtClean="0"/>
              <a:t>谨慎</a:t>
            </a:r>
            <a:r>
              <a:rPr lang="en-US" altLang="zh-CN" dirty="0" smtClean="0"/>
              <a:t>〕</a:t>
            </a:r>
            <a:r>
              <a:rPr lang="zh-CN" altLang="en-US" b="1" dirty="0" smtClean="0"/>
              <a:t>你的脚步</a:t>
            </a:r>
            <a:r>
              <a:rPr lang="zh-CN" altLang="en-US" dirty="0" smtClean="0"/>
              <a:t>、在我圣日不以操作为喜乐、称安息日为可喜乐的、</a:t>
            </a:r>
            <a:r>
              <a:rPr lang="zh-CN" altLang="en-US" b="1" dirty="0" smtClean="0"/>
              <a:t>称耶和华的圣日为可尊重的</a:t>
            </a:r>
            <a:r>
              <a:rPr lang="zh-CN" altLang="en-US" dirty="0" smtClean="0"/>
              <a:t>．而且</a:t>
            </a:r>
            <a:r>
              <a:rPr lang="zh-CN" altLang="en-US" b="1" dirty="0" smtClean="0"/>
              <a:t>尊敬这日</a:t>
            </a:r>
            <a:r>
              <a:rPr lang="zh-CN" altLang="en-US" dirty="0" smtClean="0"/>
              <a:t>、不办自己的私事、不随自己的私意、不说自己的私话、</a:t>
            </a:r>
          </a:p>
          <a:p>
            <a:endParaRPr lang="zh-CN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71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66:2	</a:t>
            </a:r>
            <a:r>
              <a:rPr lang="zh-CN" altLang="en-US" dirty="0" smtClean="0"/>
              <a:t>耶和华说、这一切都是我手所造的、所以就都有了．</a:t>
            </a:r>
            <a:r>
              <a:rPr lang="zh-CN" altLang="en-US" b="1" dirty="0" smtClean="0"/>
              <a:t>但我所看顾的就是虚心痛悔因我话而战兢的人。</a:t>
            </a:r>
            <a:r>
              <a:rPr lang="en-US" altLang="zh-CN" b="1" dirty="0" smtClean="0"/>
              <a:t>〔</a:t>
            </a:r>
            <a:r>
              <a:rPr lang="zh-CN" altLang="en-US" b="1" dirty="0" smtClean="0"/>
              <a:t>虚心原文作贫穷</a:t>
            </a:r>
            <a:r>
              <a:rPr lang="en-US" altLang="zh-CN" b="1" dirty="0" smtClean="0"/>
              <a:t>〕</a:t>
            </a:r>
          </a:p>
          <a:p>
            <a:r>
              <a:rPr lang="en-US" altLang="zh-CN" dirty="0" smtClean="0"/>
              <a:t>66:3	</a:t>
            </a:r>
            <a:r>
              <a:rPr lang="zh-CN" altLang="en-US" b="1" dirty="0" smtClean="0"/>
              <a:t>假冒为善的</a:t>
            </a:r>
            <a:r>
              <a:rPr lang="zh-CN" altLang="en-US" dirty="0" smtClean="0"/>
              <a:t>宰牛好像杀人．献羊羔好像打折狗项．献供物好像献猪血．烧乳香好像称颂偶像。这等人拣选自己的道路、心里喜悦行可憎恶的事．</a:t>
            </a:r>
          </a:p>
          <a:p>
            <a:r>
              <a:rPr lang="en-US" altLang="zh-CN" dirty="0" smtClean="0"/>
              <a:t>66:4	</a:t>
            </a:r>
            <a:r>
              <a:rPr lang="zh-CN" altLang="en-US" dirty="0" smtClean="0"/>
              <a:t>我也必拣选迷惑他们的事、使他们所惧怕的临到他们．因为我呼唤、无人答应．我说话、他们不听从．反倒行我眼中看为恶的、拣选我所不喜悦的。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02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没有义人，一个也没有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59:1	</a:t>
            </a:r>
            <a:r>
              <a:rPr lang="zh-CN" altLang="en-US" dirty="0" smtClean="0"/>
              <a:t>耶和华的膀臂、并非缩短不能拯救．耳朵、并非发沉不能听见．</a:t>
            </a:r>
          </a:p>
          <a:p>
            <a:r>
              <a:rPr lang="en-US" altLang="zh-CN" dirty="0" smtClean="0"/>
              <a:t>59:2</a:t>
            </a:r>
            <a:r>
              <a:rPr lang="en-US" altLang="zh-CN" b="1" dirty="0" smtClean="0"/>
              <a:t>	</a:t>
            </a:r>
            <a:r>
              <a:rPr lang="zh-CN" altLang="en-US" b="1" dirty="0" smtClean="0"/>
              <a:t>但你们的罪孽使你们与　神隔绝、你们的罪恶使他掩面不听你们。</a:t>
            </a:r>
          </a:p>
          <a:p>
            <a:r>
              <a:rPr lang="en-US" altLang="zh-CN" dirty="0" smtClean="0"/>
              <a:t>59:3	</a:t>
            </a:r>
            <a:r>
              <a:rPr lang="zh-CN" altLang="en-US" dirty="0" smtClean="0"/>
              <a:t>因</a:t>
            </a:r>
            <a:r>
              <a:rPr lang="zh-CN" altLang="en-US" b="1" dirty="0" smtClean="0">
                <a:solidFill>
                  <a:srgbClr val="C00000"/>
                </a:solidFill>
              </a:rPr>
              <a:t>你们的手被血沾染</a:t>
            </a:r>
            <a:r>
              <a:rPr lang="zh-CN" altLang="en-US" dirty="0" smtClean="0"/>
              <a:t>、</a:t>
            </a:r>
            <a:r>
              <a:rPr lang="zh-CN" altLang="en-US" b="1" dirty="0" smtClean="0"/>
              <a:t>你们的指头被罪孽沾污</a:t>
            </a:r>
            <a:r>
              <a:rPr lang="zh-CN" altLang="en-US" dirty="0" smtClean="0"/>
              <a:t>．</a:t>
            </a:r>
            <a:r>
              <a:rPr lang="zh-CN" altLang="en-US" b="1" dirty="0" smtClean="0">
                <a:solidFill>
                  <a:srgbClr val="C00000"/>
                </a:solidFill>
              </a:rPr>
              <a:t>你们的嘴唇说谎言</a:t>
            </a:r>
            <a:r>
              <a:rPr lang="zh-CN" altLang="en-US" dirty="0" smtClean="0"/>
              <a:t>、</a:t>
            </a:r>
            <a:r>
              <a:rPr lang="zh-CN" altLang="en-US" b="1" dirty="0" smtClean="0"/>
              <a:t>你们的舌头出恶语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59:6	…</a:t>
            </a:r>
            <a:r>
              <a:rPr lang="zh-CN" altLang="en-US" dirty="0" smtClean="0"/>
              <a:t>他们的行为都是罪孽、</a:t>
            </a:r>
            <a:r>
              <a:rPr lang="zh-CN" altLang="en-US" b="1" dirty="0" smtClean="0"/>
              <a:t>手所作的都是强暴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59:7	</a:t>
            </a:r>
            <a:r>
              <a:rPr lang="zh-CN" altLang="en-US" b="1" dirty="0" smtClean="0"/>
              <a:t>他们的脚奔跑行恶、</a:t>
            </a:r>
            <a:r>
              <a:rPr lang="zh-CN" altLang="en-US" dirty="0" smtClean="0"/>
              <a:t>他们急速流无辜人的血．</a:t>
            </a:r>
            <a:r>
              <a:rPr lang="zh-CN" altLang="en-US" b="1" dirty="0" smtClean="0"/>
              <a:t>意念都是罪孽．</a:t>
            </a:r>
            <a:r>
              <a:rPr lang="zh-CN" altLang="en-US" dirty="0" smtClean="0"/>
              <a:t>所经过的路都荒凉毁灭。</a:t>
            </a:r>
          </a:p>
          <a:p>
            <a:endParaRPr lang="en-US" altLang="zh-CN" dirty="0" smtClean="0"/>
          </a:p>
          <a:p>
            <a:endParaRPr lang="zh-CN" altLang="en-US" dirty="0" smtClean="0"/>
          </a:p>
          <a:p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007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没有义人，一个也没有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59:12	</a:t>
            </a:r>
            <a:r>
              <a:rPr lang="zh-CN" altLang="en-US" dirty="0" smtClean="0"/>
              <a:t>我们的过犯在你面前增多、罪恶作见证告我们．过犯与我们同在．至于我们的罪孽、我们都知道．</a:t>
            </a:r>
            <a:endParaRPr lang="en-US" altLang="zh-CN" dirty="0" smtClean="0"/>
          </a:p>
          <a:p>
            <a:pPr marL="0" indent="0">
              <a:buNone/>
            </a:pPr>
            <a:endParaRPr lang="zh-CN" altLang="en-US" dirty="0" smtClean="0"/>
          </a:p>
          <a:p>
            <a:r>
              <a:rPr lang="en-US" altLang="zh-CN" dirty="0" smtClean="0"/>
              <a:t>59:13	</a:t>
            </a:r>
            <a:r>
              <a:rPr lang="zh-CN" altLang="en-US" b="1" dirty="0" smtClean="0"/>
              <a:t>就是悖逆不认识耶和华、转去不跟从我们的　神、说欺压和叛逆的话、心怀谎言、随即说出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/>
          </a:p>
          <a:p>
            <a:endParaRPr lang="zh-CN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08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必有一位救赎主来到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59:20	</a:t>
            </a:r>
            <a:r>
              <a:rPr lang="zh-CN" altLang="en-US" b="1" dirty="0" smtClean="0"/>
              <a:t>必有一位救赎主、来到锡安雅各族中转离过犯的人那里．这是耶和华说的。</a:t>
            </a:r>
            <a:endParaRPr lang="en-US" altLang="zh-CN" b="1" dirty="0" smtClean="0"/>
          </a:p>
          <a:p>
            <a:r>
              <a:rPr lang="en-US" altLang="zh-CN" dirty="0" smtClean="0"/>
              <a:t>61:1	</a:t>
            </a:r>
            <a:r>
              <a:rPr lang="zh-CN" altLang="en-US" dirty="0" smtClean="0"/>
              <a:t>主耶和华的灵在我身上．因为耶和华用膏膏我、叫我传好信息给谦卑的人、</a:t>
            </a:r>
            <a:r>
              <a:rPr lang="en-US" altLang="zh-CN" dirty="0" smtClean="0"/>
              <a:t>〔</a:t>
            </a:r>
            <a:r>
              <a:rPr lang="zh-CN" altLang="en-US" dirty="0" smtClean="0"/>
              <a:t>或作传福音给贫穷的人</a:t>
            </a:r>
            <a:r>
              <a:rPr lang="en-US" altLang="zh-CN" dirty="0" smtClean="0"/>
              <a:t>〕</a:t>
            </a:r>
            <a:r>
              <a:rPr lang="zh-CN" altLang="en-US" dirty="0" smtClean="0"/>
              <a:t>差遣我医好伤心的人、报告被掳的得释放、被囚的出监牢．</a:t>
            </a:r>
          </a:p>
          <a:p>
            <a:r>
              <a:rPr lang="en-US" altLang="zh-CN" dirty="0" smtClean="0"/>
              <a:t>61:2	</a:t>
            </a:r>
            <a:r>
              <a:rPr lang="zh-CN" altLang="en-US" dirty="0" smtClean="0"/>
              <a:t>报告耶和华的恩年、和我们　神报仇的日子、安慰一切悲哀的人．</a:t>
            </a:r>
          </a:p>
          <a:p>
            <a:r>
              <a:rPr lang="en-US" altLang="zh-CN" dirty="0" smtClean="0"/>
              <a:t>61:3	</a:t>
            </a:r>
            <a:r>
              <a:rPr lang="zh-CN" altLang="en-US" dirty="0" smtClean="0"/>
              <a:t>赐华冠与锡安悲哀的人、代替灰尘、喜乐油、代替悲哀、赞美衣、代替忧伤之灵．使他们称为公义树、是耶和华所栽的、叫他得荣耀。 （路</a:t>
            </a:r>
            <a:r>
              <a:rPr lang="en-US" altLang="zh-CN" dirty="0" smtClean="0"/>
              <a:t>4:16-21</a:t>
            </a:r>
            <a:r>
              <a:rPr lang="zh-CN" altLang="en-US" dirty="0" smtClean="0"/>
              <a:t>）</a:t>
            </a:r>
          </a:p>
          <a:p>
            <a:endParaRPr lang="zh-CN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基督的再来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62:11	</a:t>
            </a:r>
            <a:r>
              <a:rPr lang="zh-CN" altLang="en-US" dirty="0" smtClean="0"/>
              <a:t>看哪、耶和华曾宣告到地极、对锡安的居民</a:t>
            </a:r>
            <a:r>
              <a:rPr lang="en-US" altLang="zh-CN" dirty="0" smtClean="0"/>
              <a:t>〔</a:t>
            </a:r>
            <a:r>
              <a:rPr lang="zh-CN" altLang="en-US" dirty="0" smtClean="0"/>
              <a:t>原文作女子</a:t>
            </a:r>
            <a:r>
              <a:rPr lang="en-US" altLang="zh-CN" dirty="0" smtClean="0"/>
              <a:t>〕</a:t>
            </a:r>
            <a:r>
              <a:rPr lang="zh-CN" altLang="en-US" dirty="0" smtClean="0"/>
              <a:t>说、</a:t>
            </a:r>
            <a:r>
              <a:rPr lang="zh-CN" altLang="en-US" b="1" dirty="0" smtClean="0"/>
              <a:t>你的拯救者来到．他的赏赐在他那里、他的报应在他面前。</a:t>
            </a:r>
            <a:endParaRPr lang="en-US" altLang="zh-CN" b="1" dirty="0" smtClean="0"/>
          </a:p>
          <a:p>
            <a:pPr marL="0" indent="0">
              <a:buNone/>
            </a:pPr>
            <a:endParaRPr lang="zh-CN" altLang="en-US" b="1" dirty="0" smtClean="0"/>
          </a:p>
          <a:p>
            <a:r>
              <a:rPr lang="en-US" altLang="zh-CN" dirty="0" smtClean="0"/>
              <a:t>62:12	</a:t>
            </a:r>
            <a:r>
              <a:rPr lang="zh-CN" altLang="en-US" b="1" dirty="0" smtClean="0"/>
              <a:t>人必称他们为“圣民”、为“耶和华的赎民”．你也必称为“被眷顾不撇弃的城”。</a:t>
            </a:r>
            <a:endParaRPr lang="en-US" altLang="zh-CN" b="1" dirty="0" smtClean="0"/>
          </a:p>
          <a:p>
            <a:endParaRPr lang="en-US" altLang="zh-CN" b="1" dirty="0"/>
          </a:p>
          <a:p>
            <a:pPr marL="0" indent="0">
              <a:buNone/>
            </a:pPr>
            <a:endParaRPr lang="zh-CN" altLang="en-US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66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256</Words>
  <Application>Microsoft Office PowerPoint</Application>
  <PresentationFormat>Widescreen</PresentationFormat>
  <Paragraphs>130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宋体</vt:lpstr>
      <vt:lpstr>Arial</vt:lpstr>
      <vt:lpstr>Calibri</vt:lpstr>
      <vt:lpstr>Calibri Light</vt:lpstr>
      <vt:lpstr>Office Theme</vt:lpstr>
      <vt:lpstr>永远的国度</vt:lpstr>
      <vt:lpstr>安慰的好信息</vt:lpstr>
      <vt:lpstr>假冒伪善的宗教生活</vt:lpstr>
      <vt:lpstr>敬虔生活的实意</vt:lpstr>
      <vt:lpstr>PowerPoint Presentation</vt:lpstr>
      <vt:lpstr>没有义人，一个也没有</vt:lpstr>
      <vt:lpstr>没有义人，一个也没有</vt:lpstr>
      <vt:lpstr>必有一位救赎主来到</vt:lpstr>
      <vt:lpstr>基督的再来</vt:lpstr>
      <vt:lpstr>弥赛亚施行审判</vt:lpstr>
      <vt:lpstr>PowerPoint Presentation</vt:lpstr>
      <vt:lpstr>PowerPoint Presentation</vt:lpstr>
      <vt:lpstr>作恶的受报</vt:lpstr>
      <vt:lpstr>行善的选民蒙福</vt:lpstr>
      <vt:lpstr>行善的选民蒙福</vt:lpstr>
      <vt:lpstr>新耶路撒冷</vt:lpstr>
      <vt:lpstr>新耶路撒冷</vt:lpstr>
      <vt:lpstr>新耶路撒冷</vt:lpstr>
      <vt:lpstr>新耶路撒冷</vt:lpstr>
      <vt:lpstr>新耶路撒冷</vt:lpstr>
      <vt:lpstr>PowerPoint Presentation</vt:lpstr>
      <vt:lpstr>新天地代替旧天地</vt:lpstr>
      <vt:lpstr>PowerPoint Presentation</vt:lpstr>
      <vt:lpstr>PowerPoint Presentation</vt:lpstr>
      <vt:lpstr>PowerPoint Presentation</vt:lpstr>
      <vt:lpstr>                             思考问题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永远的国度</dc:title>
  <dc:creator>RED</dc:creator>
  <cp:lastModifiedBy>RED</cp:lastModifiedBy>
  <cp:revision>28</cp:revision>
  <dcterms:created xsi:type="dcterms:W3CDTF">2018-10-27T17:36:00Z</dcterms:created>
  <dcterms:modified xsi:type="dcterms:W3CDTF">2018-10-28T05:13:34Z</dcterms:modified>
</cp:coreProperties>
</file>