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87" r:id="rId3"/>
    <p:sldId id="280" r:id="rId4"/>
    <p:sldId id="290" r:id="rId5"/>
    <p:sldId id="298" r:id="rId6"/>
    <p:sldId id="361" r:id="rId7"/>
    <p:sldId id="366" r:id="rId8"/>
    <p:sldId id="350" r:id="rId9"/>
    <p:sldId id="296" r:id="rId10"/>
    <p:sldId id="348" r:id="rId11"/>
    <p:sldId id="363" r:id="rId12"/>
    <p:sldId id="352" r:id="rId13"/>
    <p:sldId id="364" r:id="rId14"/>
    <p:sldId id="306" r:id="rId15"/>
    <p:sldId id="374" r:id="rId16"/>
    <p:sldId id="388" r:id="rId17"/>
    <p:sldId id="373" r:id="rId18"/>
    <p:sldId id="281" r:id="rId19"/>
    <p:sldId id="282" r:id="rId20"/>
    <p:sldId id="375" r:id="rId21"/>
    <p:sldId id="379" r:id="rId22"/>
    <p:sldId id="377" r:id="rId23"/>
    <p:sldId id="380" r:id="rId24"/>
    <p:sldId id="357" r:id="rId25"/>
    <p:sldId id="389" r:id="rId26"/>
    <p:sldId id="320" r:id="rId27"/>
    <p:sldId id="338" r:id="rId28"/>
    <p:sldId id="319" r:id="rId29"/>
    <p:sldId id="360" r:id="rId30"/>
    <p:sldId id="283" r:id="rId31"/>
    <p:sldId id="381" r:id="rId32"/>
    <p:sldId id="392" r:id="rId33"/>
    <p:sldId id="284" r:id="rId34"/>
    <p:sldId id="340" r:id="rId35"/>
    <p:sldId id="384" r:id="rId36"/>
    <p:sldId id="383" r:id="rId37"/>
    <p:sldId id="285" r:id="rId38"/>
    <p:sldId id="288" r:id="rId39"/>
    <p:sldId id="385" r:id="rId40"/>
    <p:sldId id="286" r:id="rId41"/>
    <p:sldId id="287" r:id="rId42"/>
    <p:sldId id="386" r:id="rId43"/>
    <p:sldId id="322" r:id="rId44"/>
    <p:sldId id="317" r:id="rId45"/>
    <p:sldId id="390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A7623-4855-4A5A-B749-AACBB14FF7BD}" type="datetimeFigureOut">
              <a:rPr lang="en-US" smtClean="0"/>
              <a:t>20-Oct-18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45C1-B34B-4F07-9E1E-3311A63AF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3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A7623-4855-4A5A-B749-AACBB14FF7BD}" type="datetimeFigureOut">
              <a:rPr lang="en-US" smtClean="0"/>
              <a:t>20-Oct-18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45C1-B34B-4F07-9E1E-3311A63AF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15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A7623-4855-4A5A-B749-AACBB14FF7BD}" type="datetimeFigureOut">
              <a:rPr lang="en-US" smtClean="0"/>
              <a:t>20-Oct-18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45C1-B34B-4F07-9E1E-3311A63AF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934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A7623-4855-4A5A-B749-AACBB14FF7BD}" type="datetimeFigureOut">
              <a:rPr lang="en-US" smtClean="0"/>
              <a:t>20-Oct-18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45C1-B34B-4F07-9E1E-3311A63AF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77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A7623-4855-4A5A-B749-AACBB14FF7BD}" type="datetimeFigureOut">
              <a:rPr lang="en-US" smtClean="0"/>
              <a:t>20-Oct-18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45C1-B34B-4F07-9E1E-3311A63AF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22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A7623-4855-4A5A-B749-AACBB14FF7BD}" type="datetimeFigureOut">
              <a:rPr lang="en-US" smtClean="0"/>
              <a:t>20-Oct-18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45C1-B34B-4F07-9E1E-3311A63AF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96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A7623-4855-4A5A-B749-AACBB14FF7BD}" type="datetimeFigureOut">
              <a:rPr lang="en-US" smtClean="0"/>
              <a:t>20-Oct-18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45C1-B34B-4F07-9E1E-3311A63AF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3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A7623-4855-4A5A-B749-AACBB14FF7BD}" type="datetimeFigureOut">
              <a:rPr lang="en-US" smtClean="0"/>
              <a:t>20-Oct-18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45C1-B34B-4F07-9E1E-3311A63AF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196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A7623-4855-4A5A-B749-AACBB14FF7BD}" type="datetimeFigureOut">
              <a:rPr lang="en-US" smtClean="0"/>
              <a:t>20-Oct-18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45C1-B34B-4F07-9E1E-3311A63AF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36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A7623-4855-4A5A-B749-AACBB14FF7BD}" type="datetimeFigureOut">
              <a:rPr lang="en-US" smtClean="0"/>
              <a:t>20-Oct-18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45C1-B34B-4F07-9E1E-3311A63AF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854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A7623-4855-4A5A-B749-AACBB14FF7BD}" type="datetimeFigureOut">
              <a:rPr lang="en-US" smtClean="0"/>
              <a:t>20-Oct-18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645C1-B34B-4F07-9E1E-3311A63AF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00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A7623-4855-4A5A-B749-AACBB14FF7BD}" type="datetimeFigureOut">
              <a:rPr lang="en-US" smtClean="0"/>
              <a:t>20-Oct-18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645C1-B34B-4F07-9E1E-3311A63AF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83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永</a:t>
            </a:r>
            <a:r>
              <a:rPr lang="zh-CN" altLang="en-US" dirty="0" smtClean="0"/>
              <a:t>远的拯救者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55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弥赛亚为君王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弥迦      </a:t>
            </a:r>
          </a:p>
          <a:p>
            <a:r>
              <a:rPr lang="zh-CN" altLang="en-US" b="1" dirty="0"/>
              <a:t>弥赛亚生于伯利恒</a:t>
            </a:r>
          </a:p>
          <a:p>
            <a:r>
              <a:rPr lang="zh-CN" altLang="en-US" dirty="0"/>
              <a:t>弥</a:t>
            </a:r>
            <a:r>
              <a:rPr lang="en-US" altLang="zh-CN" dirty="0"/>
              <a:t>5:2	</a:t>
            </a:r>
            <a:r>
              <a:rPr lang="zh-CN" altLang="en-US" dirty="0"/>
              <a:t>伯利恒以法他阿、你在犹大诸城中为小、将来必有一位从你那里出来、在以色列中为我作掌权的．他的根源从亘古、从太初就有。   </a:t>
            </a:r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zh-CN" altLang="en-US" dirty="0"/>
              <a:t>应验：太二</a:t>
            </a:r>
            <a:r>
              <a:rPr lang="en-US" altLang="zh-CN" dirty="0"/>
              <a:t>6</a:t>
            </a:r>
            <a:r>
              <a:rPr lang="zh-CN" altLang="en-US" dirty="0"/>
              <a:t>；路二</a:t>
            </a:r>
            <a:r>
              <a:rPr lang="en-US" altLang="zh-CN" dirty="0"/>
              <a:t>4</a:t>
            </a:r>
            <a:r>
              <a:rPr lang="zh-CN" altLang="en-US" dirty="0"/>
              <a:t>，</a:t>
            </a:r>
            <a:r>
              <a:rPr lang="en-US" altLang="zh-CN" dirty="0"/>
              <a:t>15</a:t>
            </a:r>
            <a:r>
              <a:rPr lang="zh-CN" altLang="en-US" dirty="0"/>
              <a:t>）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926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弥赛亚为君王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b="1" dirty="0"/>
              <a:t>以赛亚</a:t>
            </a:r>
          </a:p>
          <a:p>
            <a:r>
              <a:rPr lang="zh-CN" altLang="en-US" dirty="0"/>
              <a:t>赛</a:t>
            </a:r>
            <a:r>
              <a:rPr lang="en-US" altLang="zh-CN" dirty="0"/>
              <a:t>40:3	</a:t>
            </a:r>
            <a:r>
              <a:rPr lang="zh-CN" altLang="en-US" dirty="0"/>
              <a:t>有人声喊着说、在旷野预备耶和华的路、</a:t>
            </a:r>
            <a:r>
              <a:rPr lang="en-US" altLang="zh-CN" dirty="0"/>
              <a:t>〔</a:t>
            </a:r>
            <a:r>
              <a:rPr lang="zh-CN" altLang="en-US" dirty="0"/>
              <a:t>或作在旷野有人声喊着说当预备耶和华的路</a:t>
            </a:r>
            <a:r>
              <a:rPr lang="en-US" altLang="zh-CN" dirty="0"/>
              <a:t>〕</a:t>
            </a:r>
            <a:r>
              <a:rPr lang="zh-CN" altLang="en-US" dirty="0"/>
              <a:t>在沙漠地修平我们　神的道。</a:t>
            </a:r>
          </a:p>
          <a:p>
            <a:r>
              <a:rPr lang="en-US" altLang="zh-CN" dirty="0"/>
              <a:t>40:4	</a:t>
            </a:r>
            <a:r>
              <a:rPr lang="zh-CN" altLang="en-US" dirty="0"/>
              <a:t>一切山洼都要填满、大小山冈都要削平、高高低低的要改为平坦、崎崎岖岖的必成为平原。</a:t>
            </a:r>
          </a:p>
          <a:p>
            <a:r>
              <a:rPr lang="zh-CN" altLang="en-US" dirty="0"/>
              <a:t>（新约太三</a:t>
            </a:r>
            <a:r>
              <a:rPr lang="en-US" altLang="zh-CN" dirty="0"/>
              <a:t>3</a:t>
            </a:r>
            <a:r>
              <a:rPr lang="zh-CN" altLang="en-US" dirty="0"/>
              <a:t>；）</a:t>
            </a:r>
          </a:p>
          <a:p>
            <a:pPr marL="0" indent="0">
              <a:buNone/>
            </a:pPr>
            <a:endParaRPr lang="en-US" altLang="zh-CN" b="1" dirty="0"/>
          </a:p>
          <a:p>
            <a:r>
              <a:rPr lang="zh-CN" altLang="en-US" b="1" dirty="0" smtClean="0"/>
              <a:t>玛拉基     </a:t>
            </a:r>
            <a:endParaRPr lang="en-US" altLang="zh-CN" b="1" dirty="0"/>
          </a:p>
          <a:p>
            <a:r>
              <a:rPr lang="zh-CN" altLang="en-US" dirty="0" smtClean="0"/>
              <a:t>弥赛亚的开路先锋要先来</a:t>
            </a:r>
            <a:endParaRPr lang="en-US" altLang="zh-CN" dirty="0"/>
          </a:p>
          <a:p>
            <a:r>
              <a:rPr lang="en-US" altLang="zh-CN" dirty="0"/>
              <a:t>3:1	</a:t>
            </a:r>
            <a:r>
              <a:rPr lang="zh-CN" altLang="en-US" dirty="0"/>
              <a:t>万军之耶和华说、我要差遣我的使者、在我前面预备道路．你们所寻求的主、必忽然进入他的殿．立约的使者、就是你们所仰慕的、快要来到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76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弥赛亚为君王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诗</a:t>
            </a:r>
            <a:r>
              <a:rPr lang="en-US" altLang="zh-CN" dirty="0" smtClean="0"/>
              <a:t>110:1</a:t>
            </a:r>
            <a:r>
              <a:rPr lang="en-US" altLang="zh-CN" dirty="0"/>
              <a:t>	〔</a:t>
            </a:r>
            <a:r>
              <a:rPr lang="zh-CN" altLang="en-US" dirty="0"/>
              <a:t>大卫的诗。</a:t>
            </a:r>
            <a:r>
              <a:rPr lang="en-US" altLang="zh-CN" dirty="0"/>
              <a:t>〕</a:t>
            </a:r>
            <a:r>
              <a:rPr lang="zh-CN" altLang="en-US" dirty="0"/>
              <a:t>耶和华对我主说、你坐在我的右边、等我使你仇敌作你的脚凳。</a:t>
            </a:r>
          </a:p>
          <a:p>
            <a:r>
              <a:rPr lang="en-US" altLang="zh-CN" dirty="0"/>
              <a:t>110:2	</a:t>
            </a:r>
            <a:r>
              <a:rPr lang="zh-CN" altLang="en-US" dirty="0"/>
              <a:t>耶和华必使你从锡安伸出能力的杖来．你要在你仇敌中掌权。</a:t>
            </a:r>
          </a:p>
          <a:p>
            <a:r>
              <a:rPr lang="en-US" altLang="zh-CN" dirty="0"/>
              <a:t>110:3	</a:t>
            </a:r>
            <a:r>
              <a:rPr lang="zh-CN" altLang="en-US" dirty="0"/>
              <a:t>当你掌权的日子、</a:t>
            </a:r>
            <a:r>
              <a:rPr lang="en-US" altLang="zh-CN" dirty="0"/>
              <a:t>〔</a:t>
            </a:r>
            <a:r>
              <a:rPr lang="zh-CN" altLang="en-US" dirty="0"/>
              <a:t>或作行军的日子</a:t>
            </a:r>
            <a:r>
              <a:rPr lang="en-US" altLang="zh-CN" dirty="0"/>
              <a:t>〕</a:t>
            </a:r>
            <a:r>
              <a:rPr lang="zh-CN" altLang="en-US" dirty="0"/>
              <a:t>你的民要以圣洁的妆饰为衣、</a:t>
            </a:r>
            <a:r>
              <a:rPr lang="en-US" altLang="zh-CN" dirty="0"/>
              <a:t>〔</a:t>
            </a:r>
            <a:r>
              <a:rPr lang="zh-CN" altLang="en-US" dirty="0"/>
              <a:t>或作以圣洁为妆饰</a:t>
            </a:r>
            <a:r>
              <a:rPr lang="en-US" altLang="zh-CN" dirty="0"/>
              <a:t>〕</a:t>
            </a:r>
            <a:r>
              <a:rPr lang="zh-CN" altLang="en-US" dirty="0"/>
              <a:t>甘心牺牲自己．你的民多如清晨的甘露。</a:t>
            </a:r>
            <a:r>
              <a:rPr lang="en-US" altLang="zh-CN" dirty="0"/>
              <a:t>〔</a:t>
            </a:r>
            <a:r>
              <a:rPr lang="zh-CN" altLang="en-US" dirty="0"/>
              <a:t>或作你少年时光耀如清晨的甘露</a:t>
            </a:r>
            <a:r>
              <a:rPr lang="en-US" altLang="zh-CN" dirty="0" smtClean="0"/>
              <a:t>〕</a:t>
            </a:r>
          </a:p>
          <a:p>
            <a:r>
              <a:rPr lang="zh-CN" altLang="en-US" dirty="0" smtClean="0"/>
              <a:t>诗</a:t>
            </a:r>
            <a:r>
              <a:rPr lang="en-US" altLang="zh-CN" dirty="0" smtClean="0"/>
              <a:t>2:8</a:t>
            </a:r>
            <a:r>
              <a:rPr lang="en-US" altLang="zh-CN" dirty="0"/>
              <a:t>	</a:t>
            </a:r>
            <a:r>
              <a:rPr lang="zh-CN" altLang="en-US" dirty="0"/>
              <a:t>你求我、我就将列国赐你为基业、将地极赐你为田产。</a:t>
            </a:r>
          </a:p>
          <a:p>
            <a:r>
              <a:rPr lang="en-US" altLang="zh-CN" dirty="0"/>
              <a:t>2:9	</a:t>
            </a:r>
            <a:r>
              <a:rPr lang="zh-CN" altLang="en-US" dirty="0"/>
              <a:t>你必用铁杖打破他们．你必将他们如同窑匠的瓦器摔碎。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344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弥赛亚为君王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赛</a:t>
            </a:r>
            <a:r>
              <a:rPr lang="en-US" altLang="zh-CN" dirty="0"/>
              <a:t>9:6	</a:t>
            </a:r>
            <a:r>
              <a:rPr lang="zh-CN" altLang="en-US" dirty="0"/>
              <a:t>因有一婴孩为我们而生、有一子赐给我们．政权必担在他的肩头上．他名称为奇妙、策士、全能的　神、永在的父、和平的君。</a:t>
            </a:r>
          </a:p>
          <a:p>
            <a:r>
              <a:rPr lang="en-US" altLang="zh-CN" dirty="0"/>
              <a:t>9:7	</a:t>
            </a:r>
            <a:r>
              <a:rPr lang="zh-CN" altLang="en-US" dirty="0"/>
              <a:t>他的政权与平安必加增无穷．他必在大卫的宝座上、治理他的国、以公平公义使国坚定稳固、从今直到永远。万军之耶和华的热心、必成就这事。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038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弥赛亚为君王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但以理 </a:t>
            </a:r>
            <a:endParaRPr lang="en-US" altLang="zh-CN" dirty="0" smtClean="0"/>
          </a:p>
          <a:p>
            <a:r>
              <a:rPr lang="zh-CN" altLang="en-US" b="1" dirty="0"/>
              <a:t>弥赛</a:t>
            </a:r>
            <a:r>
              <a:rPr lang="zh-CN" altLang="en-US" b="1" dirty="0" smtClean="0"/>
              <a:t>亚的国度永存</a:t>
            </a:r>
            <a:endParaRPr lang="en-US" altLang="zh-CN" b="1" dirty="0" smtClean="0"/>
          </a:p>
          <a:p>
            <a:r>
              <a:rPr lang="zh-CN" altLang="en-US" dirty="0" smtClean="0"/>
              <a:t>但</a:t>
            </a:r>
            <a:r>
              <a:rPr lang="en-US" altLang="zh-CN" dirty="0" smtClean="0"/>
              <a:t>7:13</a:t>
            </a:r>
            <a:r>
              <a:rPr lang="en-US" altLang="zh-CN" dirty="0"/>
              <a:t>	</a:t>
            </a:r>
            <a:r>
              <a:rPr lang="zh-CN" altLang="en-US" dirty="0"/>
              <a:t>我在夜间的异象中观看、见</a:t>
            </a:r>
            <a:r>
              <a:rPr lang="zh-CN" altLang="en-US" b="1" dirty="0"/>
              <a:t>有一位像人子的</a:t>
            </a:r>
            <a:r>
              <a:rPr lang="zh-CN" altLang="en-US" dirty="0"/>
              <a:t>、驾着天云而来、被领到亘古常在者面前、</a:t>
            </a:r>
          </a:p>
          <a:p>
            <a:r>
              <a:rPr lang="en-US" altLang="zh-CN" dirty="0"/>
              <a:t>7:14	</a:t>
            </a:r>
            <a:r>
              <a:rPr lang="zh-CN" altLang="en-US" dirty="0"/>
              <a:t>得了权柄、荣耀、国度、使各方各国各族的人都事奉他．他的权柄是永远的、不能废去、他的国必不败坏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/>
              <a:t>7:27	</a:t>
            </a:r>
            <a:r>
              <a:rPr lang="zh-CN" altLang="en-US" dirty="0"/>
              <a:t>国度、权柄、和天下诸国的大权、必赐给至高者的圣民．他的国是永远的、一切掌权的都必事奉他、顺从他。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00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以色列 人的弥赛亚观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以色列民族经过巴比伦帝国，波斯帝国，希腊帝国，罗马帝国的蹂躏，犹</a:t>
            </a:r>
            <a:r>
              <a:rPr lang="zh-CN" altLang="en-US" dirty="0"/>
              <a:t>太人深知亡国之痛，也深感政治上无权、身受异族统治和压迫的苦</a:t>
            </a:r>
            <a:r>
              <a:rPr lang="zh-CN" altLang="en-US" dirty="0" smtClean="0"/>
              <a:t>难。结合旧约圣经的记载和一些犹太拉比的发展，一</a:t>
            </a:r>
            <a:r>
              <a:rPr lang="zh-CN" altLang="en-US" dirty="0"/>
              <a:t>种和民族复兴与理想社会相联系的弥赛</a:t>
            </a:r>
            <a:r>
              <a:rPr lang="zh-CN" altLang="en-US" dirty="0" smtClean="0"/>
              <a:t>亚观在犹太民族中形成，影响至今。</a:t>
            </a:r>
            <a:endParaRPr lang="en-US" altLang="zh-CN" dirty="0" smtClean="0"/>
          </a:p>
          <a:p>
            <a:r>
              <a:rPr lang="zh-CN" altLang="en-US" dirty="0"/>
              <a:t>弥赛</a:t>
            </a:r>
            <a:r>
              <a:rPr lang="zh-CN" altLang="en-US" dirty="0" smtClean="0"/>
              <a:t>亚是民族性的</a:t>
            </a:r>
            <a:endParaRPr lang="en-US" altLang="zh-CN" dirty="0" smtClean="0"/>
          </a:p>
          <a:p>
            <a:r>
              <a:rPr lang="zh-CN" altLang="en-US" dirty="0" smtClean="0"/>
              <a:t>弥</a:t>
            </a:r>
            <a:r>
              <a:rPr lang="zh-CN" altLang="en-US" dirty="0"/>
              <a:t>赛</a:t>
            </a:r>
            <a:r>
              <a:rPr lang="zh-CN" altLang="en-US" dirty="0" smtClean="0"/>
              <a:t>亚是军事性的</a:t>
            </a:r>
            <a:endParaRPr lang="en-US" altLang="zh-CN" dirty="0" smtClean="0"/>
          </a:p>
          <a:p>
            <a:r>
              <a:rPr lang="zh-CN" altLang="en-US" dirty="0"/>
              <a:t>弥赛</a:t>
            </a:r>
            <a:r>
              <a:rPr lang="zh-CN" altLang="en-US" dirty="0" smtClean="0"/>
              <a:t>亚是政治性的</a:t>
            </a:r>
            <a:endParaRPr lang="en-US" altLang="zh-CN" dirty="0" smtClean="0"/>
          </a:p>
          <a:p>
            <a:endParaRPr lang="zh-CN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059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约</a:t>
            </a:r>
            <a:r>
              <a:rPr lang="en-US" altLang="zh-CN" dirty="0" smtClean="0"/>
              <a:t>1:19</a:t>
            </a:r>
            <a:r>
              <a:rPr lang="en-US" altLang="zh-CN" dirty="0"/>
              <a:t>	</a:t>
            </a:r>
            <a:r>
              <a:rPr lang="zh-CN" altLang="en-US" dirty="0" smtClean="0"/>
              <a:t>施洗约</a:t>
            </a:r>
            <a:r>
              <a:rPr lang="zh-CN" altLang="en-US" dirty="0"/>
              <a:t>翰所作的见证、记在下面．犹太人从耶路撒冷差祭司和利未人到约翰那里、问他说、你是谁。</a:t>
            </a:r>
          </a:p>
          <a:p>
            <a:r>
              <a:rPr lang="en-US" altLang="zh-CN" dirty="0"/>
              <a:t>1:20	</a:t>
            </a:r>
            <a:r>
              <a:rPr lang="zh-CN" altLang="en-US" dirty="0"/>
              <a:t>他就明说、并不隐瞒．明说、</a:t>
            </a:r>
            <a:r>
              <a:rPr lang="zh-CN" altLang="en-US" b="1" dirty="0"/>
              <a:t>我不是基督</a:t>
            </a:r>
            <a:r>
              <a:rPr lang="zh-CN" altLang="en-US" dirty="0"/>
              <a:t>。</a:t>
            </a:r>
          </a:p>
          <a:p>
            <a:r>
              <a:rPr lang="en-US" altLang="zh-CN" dirty="0"/>
              <a:t>1:21	</a:t>
            </a:r>
            <a:r>
              <a:rPr lang="zh-CN" altLang="en-US" dirty="0"/>
              <a:t>他们又问他说、这样</a:t>
            </a:r>
            <a:r>
              <a:rPr lang="zh-CN" altLang="en-US" b="1" dirty="0"/>
              <a:t>你是谁呢、是以利亚么</a:t>
            </a:r>
            <a:r>
              <a:rPr lang="zh-CN" altLang="en-US" dirty="0"/>
              <a:t>．他说、我不是．是那先知么、他回答说、不是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/>
              <a:t>1:24	</a:t>
            </a:r>
            <a:r>
              <a:rPr lang="zh-CN" altLang="en-US" dirty="0"/>
              <a:t>那些人是法利赛人差来的。</a:t>
            </a:r>
            <a:r>
              <a:rPr lang="en-US" altLang="zh-CN" dirty="0"/>
              <a:t>〔</a:t>
            </a:r>
            <a:r>
              <a:rPr lang="zh-CN" altLang="en-US" dirty="0"/>
              <a:t>或作那差来的是法利赛人</a:t>
            </a:r>
            <a:r>
              <a:rPr lang="en-US" altLang="zh-CN" dirty="0"/>
              <a:t>〕</a:t>
            </a:r>
          </a:p>
          <a:p>
            <a:r>
              <a:rPr lang="en-US" altLang="zh-CN" dirty="0"/>
              <a:t>1:25	</a:t>
            </a:r>
            <a:r>
              <a:rPr lang="zh-CN" altLang="en-US" dirty="0"/>
              <a:t>他们就问他说、</a:t>
            </a:r>
            <a:r>
              <a:rPr lang="zh-CN" altLang="en-US" b="1" dirty="0"/>
              <a:t>你既不是基督、不是以利亚、也不是那先知、为甚么施洗呢。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48676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约</a:t>
            </a:r>
            <a:r>
              <a:rPr lang="en-US" altLang="zh-CN" dirty="0" smtClean="0"/>
              <a:t>6:14</a:t>
            </a:r>
            <a:r>
              <a:rPr lang="en-US" altLang="zh-CN" dirty="0"/>
              <a:t>	</a:t>
            </a:r>
            <a:r>
              <a:rPr lang="zh-CN" altLang="en-US" dirty="0"/>
              <a:t>众人看见耶稣所行的神迹、就说、这真是那要到世间来的先知。</a:t>
            </a:r>
          </a:p>
          <a:p>
            <a:r>
              <a:rPr lang="en-US" altLang="zh-CN" dirty="0"/>
              <a:t>6:15	</a:t>
            </a:r>
            <a:r>
              <a:rPr lang="zh-CN" altLang="en-US" dirty="0"/>
              <a:t>耶稣既知道</a:t>
            </a:r>
            <a:r>
              <a:rPr lang="zh-CN" altLang="en-US" b="1" dirty="0"/>
              <a:t>众人要来强逼他作王</a:t>
            </a:r>
            <a:r>
              <a:rPr lang="zh-CN" altLang="en-US" dirty="0"/>
              <a:t>、就独自又退到山上去了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太</a:t>
            </a:r>
            <a:r>
              <a:rPr lang="en-US" altLang="zh-CN" dirty="0" smtClean="0"/>
              <a:t>20:20</a:t>
            </a:r>
            <a:r>
              <a:rPr lang="en-US" altLang="zh-CN" dirty="0"/>
              <a:t>	</a:t>
            </a:r>
            <a:r>
              <a:rPr lang="zh-CN" altLang="en-US" dirty="0"/>
              <a:t>那时、西庇太儿子的母亲、同他两个儿子上前来、拜耶稣、求他一件事。</a:t>
            </a:r>
          </a:p>
          <a:p>
            <a:r>
              <a:rPr lang="en-US" altLang="zh-CN" dirty="0"/>
              <a:t>20:21	</a:t>
            </a:r>
            <a:r>
              <a:rPr lang="zh-CN" altLang="en-US" dirty="0"/>
              <a:t>耶稣说、你要甚么呢。他说、</a:t>
            </a:r>
            <a:r>
              <a:rPr lang="zh-CN" altLang="en-US" b="1" dirty="0"/>
              <a:t>愿你叫我这两个儿子在你国里、一个坐在你右边、一个坐在你左边。</a:t>
            </a:r>
            <a:endParaRPr lang="en-US" altLang="zh-CN" b="1" dirty="0" smtClean="0"/>
          </a:p>
          <a:p>
            <a:endParaRPr lang="en-US" altLang="zh-CN" dirty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217192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弥赛亚为仆人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仆人之</a:t>
            </a:r>
            <a:r>
              <a:rPr lang="zh-CN" altLang="en-US" dirty="0" smtClean="0"/>
              <a:t>歌之一 （赛四二</a:t>
            </a:r>
            <a:r>
              <a:rPr lang="en-US" altLang="zh-CN" dirty="0" smtClean="0"/>
              <a:t>1-7</a:t>
            </a:r>
            <a:r>
              <a:rPr lang="zh-CN" altLang="en-US" dirty="0"/>
              <a:t>）：仆人的性</a:t>
            </a:r>
            <a:r>
              <a:rPr lang="zh-CN" altLang="en-US" dirty="0" smtClean="0"/>
              <a:t>情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/>
              <a:t>仆人之歌</a:t>
            </a:r>
            <a:r>
              <a:rPr lang="zh-CN" altLang="en-US" dirty="0" smtClean="0"/>
              <a:t>之二（赛</a:t>
            </a:r>
            <a:r>
              <a:rPr lang="zh-CN" altLang="en-US" dirty="0"/>
              <a:t>四</a:t>
            </a:r>
            <a:r>
              <a:rPr lang="zh-CN" altLang="en-US" dirty="0" smtClean="0"/>
              <a:t>九</a:t>
            </a:r>
            <a:r>
              <a:rPr lang="en-US" altLang="zh-CN" dirty="0" smtClean="0"/>
              <a:t>1-9</a:t>
            </a:r>
            <a:r>
              <a:rPr lang="zh-CN" altLang="en-US" dirty="0" smtClean="0"/>
              <a:t>）：</a:t>
            </a:r>
            <a:r>
              <a:rPr lang="zh-CN" altLang="en-US" dirty="0"/>
              <a:t>仆人的使</a:t>
            </a:r>
            <a:r>
              <a:rPr lang="zh-CN" altLang="en-US" dirty="0" smtClean="0"/>
              <a:t>命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/>
              <a:t>仆人之歌</a:t>
            </a:r>
            <a:r>
              <a:rPr lang="zh-CN" altLang="en-US" dirty="0" smtClean="0"/>
              <a:t>之三（赛</a:t>
            </a:r>
            <a:r>
              <a:rPr lang="zh-CN" altLang="en-US" dirty="0"/>
              <a:t>五十</a:t>
            </a:r>
            <a:r>
              <a:rPr lang="en-US" altLang="zh-CN" dirty="0" smtClean="0"/>
              <a:t>4-9</a:t>
            </a:r>
            <a:r>
              <a:rPr lang="zh-CN" altLang="en-US" dirty="0" smtClean="0"/>
              <a:t>）：</a:t>
            </a:r>
            <a:r>
              <a:rPr lang="zh-CN" altLang="en-US" dirty="0"/>
              <a:t>仆人的顺</a:t>
            </a:r>
            <a:r>
              <a:rPr lang="zh-CN" altLang="en-US" dirty="0" smtClean="0"/>
              <a:t>服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/>
              <a:t>仆人之歌</a:t>
            </a:r>
            <a:r>
              <a:rPr lang="zh-CN" altLang="en-US" dirty="0" smtClean="0"/>
              <a:t>之四（赛</a:t>
            </a:r>
            <a:r>
              <a:rPr lang="zh-CN" altLang="en-US" dirty="0"/>
              <a:t>五二</a:t>
            </a:r>
            <a:r>
              <a:rPr lang="en-US" altLang="zh-CN" dirty="0"/>
              <a:t>13-</a:t>
            </a:r>
            <a:r>
              <a:rPr lang="zh-CN" altLang="en-US" dirty="0"/>
              <a:t>五三</a:t>
            </a:r>
            <a:r>
              <a:rPr lang="en-US" altLang="zh-CN" dirty="0" smtClean="0"/>
              <a:t>12</a:t>
            </a:r>
            <a:r>
              <a:rPr lang="zh-CN" altLang="en-US" dirty="0"/>
              <a:t>）：仆人</a:t>
            </a:r>
            <a:r>
              <a:rPr lang="zh-CN" altLang="en-US" dirty="0" smtClean="0"/>
              <a:t>的受苦，代死与得荣</a:t>
            </a:r>
            <a:endParaRPr lang="en-US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61257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仆人之歌之一：仆人的性情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42:1	</a:t>
            </a:r>
            <a:r>
              <a:rPr lang="zh-CN" altLang="en-US" dirty="0" smtClean="0"/>
              <a:t>看哪、</a:t>
            </a:r>
            <a:r>
              <a:rPr lang="zh-CN" altLang="en-US" b="1" dirty="0" smtClean="0"/>
              <a:t>我的仆人</a:t>
            </a:r>
            <a:r>
              <a:rPr lang="zh-CN" altLang="en-US" dirty="0" smtClean="0"/>
              <a:t>、</a:t>
            </a:r>
            <a:r>
              <a:rPr lang="zh-CN" altLang="en-US" b="1" dirty="0" smtClean="0"/>
              <a:t>我所扶持、所拣选、心里所喜悦的</a:t>
            </a:r>
            <a:r>
              <a:rPr lang="zh-CN" altLang="en-US" dirty="0" smtClean="0"/>
              <a:t>、我已将我的灵赐给他、他必将公理传给外邦。</a:t>
            </a:r>
            <a:endParaRPr lang="en-US" altLang="zh-CN" dirty="0" smtClean="0"/>
          </a:p>
          <a:p>
            <a:r>
              <a:rPr lang="en-US" altLang="zh-CN" dirty="0" smtClean="0"/>
              <a:t>42:2	</a:t>
            </a:r>
            <a:r>
              <a:rPr lang="zh-CN" altLang="en-US" b="1" dirty="0" smtClean="0"/>
              <a:t>他不喧嚷、不扬声、也不使街上听见他的声音</a:t>
            </a:r>
            <a:r>
              <a:rPr lang="zh-CN" altLang="en-US" dirty="0" smtClean="0"/>
              <a:t>。</a:t>
            </a:r>
          </a:p>
          <a:p>
            <a:r>
              <a:rPr lang="en-US" altLang="zh-CN" dirty="0" smtClean="0"/>
              <a:t>42:3	</a:t>
            </a:r>
            <a:r>
              <a:rPr lang="zh-CN" altLang="en-US" b="1" dirty="0" smtClean="0"/>
              <a:t>压伤的芦苇、他不折断．将残的灯火、他不吹灭</a:t>
            </a:r>
            <a:r>
              <a:rPr lang="zh-CN" altLang="en-US" dirty="0" smtClean="0"/>
              <a:t>．他凭真实将公理传开。</a:t>
            </a:r>
            <a:endParaRPr lang="en-US" altLang="zh-CN" dirty="0" smtClean="0"/>
          </a:p>
          <a:p>
            <a:r>
              <a:rPr lang="en-US" altLang="zh-CN" dirty="0" smtClean="0"/>
              <a:t>42:4	</a:t>
            </a:r>
            <a:r>
              <a:rPr lang="zh-CN" altLang="en-US" dirty="0" smtClean="0"/>
              <a:t>他不灰心、也不丧胆、直到他在地上设立公理．海岛都等候他的训诲。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102878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zh-CN" altLang="en-US" dirty="0" smtClean="0"/>
              <a:t>太</a:t>
            </a:r>
            <a:r>
              <a:rPr lang="en-US" altLang="zh-CN" dirty="0" smtClean="0"/>
              <a:t>13:16</a:t>
            </a:r>
            <a:r>
              <a:rPr lang="en-US" altLang="zh-CN" dirty="0"/>
              <a:t>	</a:t>
            </a:r>
            <a:r>
              <a:rPr lang="zh-CN" altLang="en-US" dirty="0" smtClean="0"/>
              <a:t>（耶稣对门徒说）但</a:t>
            </a:r>
            <a:r>
              <a:rPr lang="zh-CN" altLang="en-US" dirty="0"/>
              <a:t>你们的眼睛是有福的、因为看见</a:t>
            </a:r>
            <a:r>
              <a:rPr lang="zh-CN" altLang="en-US" dirty="0" smtClean="0"/>
              <a:t>了；你</a:t>
            </a:r>
            <a:r>
              <a:rPr lang="zh-CN" altLang="en-US" dirty="0"/>
              <a:t>们的耳朵也是有福的、因为听见了</a:t>
            </a:r>
            <a:r>
              <a:rPr lang="zh-CN" altLang="en-US" dirty="0" smtClean="0"/>
              <a:t>。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  <a:p>
            <a:r>
              <a:rPr lang="en-US" altLang="zh-CN" dirty="0"/>
              <a:t>13:17	</a:t>
            </a:r>
            <a:r>
              <a:rPr lang="zh-CN" altLang="en-US" dirty="0"/>
              <a:t>我实在告诉你们、从前有许多先知和义人、要看你们所看的、却没有看见．要听你们所听的、却没有听见。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0410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弥赛亚为仆人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371" y="1690688"/>
            <a:ext cx="10515600" cy="5145205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弥赛亚</a:t>
            </a:r>
            <a:r>
              <a:rPr lang="en-US" altLang="zh-CN" dirty="0" smtClean="0"/>
              <a:t>--</a:t>
            </a:r>
            <a:r>
              <a:rPr lang="zh-CN" altLang="en-US" dirty="0" smtClean="0"/>
              <a:t>神的</a:t>
            </a:r>
            <a:r>
              <a:rPr lang="zh-CN" altLang="en-US" dirty="0"/>
              <a:t>仆人</a:t>
            </a:r>
            <a:r>
              <a:rPr lang="zh-CN" altLang="en-US" dirty="0" smtClean="0"/>
              <a:t>、神所</a:t>
            </a:r>
            <a:r>
              <a:rPr lang="zh-CN" altLang="en-US" dirty="0"/>
              <a:t>扶持</a:t>
            </a:r>
            <a:r>
              <a:rPr lang="zh-CN" altLang="en-US" dirty="0" smtClean="0"/>
              <a:t>、神所</a:t>
            </a:r>
            <a:r>
              <a:rPr lang="zh-CN" altLang="en-US" dirty="0"/>
              <a:t>拣选</a:t>
            </a:r>
            <a:r>
              <a:rPr lang="zh-CN" altLang="en-US" dirty="0" smtClean="0"/>
              <a:t>、神心</a:t>
            </a:r>
            <a:r>
              <a:rPr lang="zh-CN" altLang="en-US" dirty="0"/>
              <a:t>里所喜悦</a:t>
            </a:r>
            <a:r>
              <a:rPr lang="zh-CN" altLang="en-US" dirty="0" smtClean="0"/>
              <a:t>的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 smtClean="0"/>
              <a:t>赛</a:t>
            </a:r>
            <a:r>
              <a:rPr lang="en-US" altLang="zh-CN" dirty="0" smtClean="0"/>
              <a:t>55:8</a:t>
            </a:r>
            <a:r>
              <a:rPr lang="en-US" altLang="zh-CN" dirty="0"/>
              <a:t>	</a:t>
            </a:r>
            <a:r>
              <a:rPr lang="zh-CN" altLang="en-US" dirty="0"/>
              <a:t>耶和华说、我的意念、非同你们的意念、我的道路、非同你们的道路。</a:t>
            </a:r>
          </a:p>
          <a:p>
            <a:r>
              <a:rPr lang="en-US" altLang="zh-CN" dirty="0"/>
              <a:t>55:9	</a:t>
            </a:r>
            <a:r>
              <a:rPr lang="zh-CN" altLang="en-US" dirty="0"/>
              <a:t>天怎样高过地、照样我的道路、高过你们的道路、我的意念、高过你们的意念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0783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1728"/>
            <a:ext cx="10515600" cy="1325563"/>
          </a:xfrm>
        </p:spPr>
        <p:txBody>
          <a:bodyPr/>
          <a:lstStyle/>
          <a:p>
            <a:r>
              <a:rPr lang="zh-CN" altLang="en-US" dirty="0"/>
              <a:t>弥赛亚仆人的外表是犹太人不能接受的</a:t>
            </a:r>
            <a:br>
              <a:rPr lang="zh-CN" alt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太</a:t>
            </a:r>
            <a:r>
              <a:rPr lang="en-US" altLang="zh-CN" dirty="0"/>
              <a:t>13:54	</a:t>
            </a:r>
            <a:r>
              <a:rPr lang="zh-CN" altLang="en-US" dirty="0"/>
              <a:t>来到自己的家乡、在会堂里教训人、甚至他们都希奇、说、这人从那里有这等智慧、和异能呢。</a:t>
            </a:r>
          </a:p>
          <a:p>
            <a:r>
              <a:rPr lang="en-US" altLang="zh-CN" dirty="0"/>
              <a:t>13:55	</a:t>
            </a:r>
            <a:r>
              <a:rPr lang="zh-CN" altLang="en-US" dirty="0"/>
              <a:t>这不是木匠的儿子么．他母亲不是叫马利亚么．他弟兄们不是叫雅各、约西、</a:t>
            </a:r>
            <a:r>
              <a:rPr lang="en-US" altLang="zh-CN" dirty="0"/>
              <a:t>〔</a:t>
            </a:r>
            <a:r>
              <a:rPr lang="zh-CN" altLang="en-US" dirty="0"/>
              <a:t>有古卷作约瑟</a:t>
            </a:r>
            <a:r>
              <a:rPr lang="en-US" altLang="zh-CN" dirty="0"/>
              <a:t>〕</a:t>
            </a:r>
            <a:r>
              <a:rPr lang="zh-CN" altLang="en-US" dirty="0"/>
              <a:t>西门、犹大么．</a:t>
            </a:r>
          </a:p>
          <a:p>
            <a:r>
              <a:rPr lang="en-US" altLang="zh-CN" dirty="0"/>
              <a:t>13:56	</a:t>
            </a:r>
            <a:r>
              <a:rPr lang="zh-CN" altLang="en-US" dirty="0"/>
              <a:t>他妹妹们不是都在我们这里么．这人从那里有这一切的事呢。</a:t>
            </a:r>
          </a:p>
          <a:p>
            <a:r>
              <a:rPr lang="en-US" altLang="zh-CN" dirty="0"/>
              <a:t>13:57	</a:t>
            </a:r>
            <a:r>
              <a:rPr lang="zh-CN" altLang="en-US" dirty="0"/>
              <a:t>他们就厌弃他。</a:t>
            </a:r>
            <a:r>
              <a:rPr lang="en-US" altLang="zh-CN" dirty="0"/>
              <a:t>〔</a:t>
            </a:r>
            <a:r>
              <a:rPr lang="zh-CN" altLang="en-US" dirty="0"/>
              <a:t>厌弃他原文作因他跌倒</a:t>
            </a:r>
            <a:r>
              <a:rPr lang="en-US" altLang="zh-CN" dirty="0"/>
              <a:t>〕</a:t>
            </a:r>
            <a:r>
              <a:rPr lang="zh-CN" altLang="en-US" dirty="0"/>
              <a:t>耶稣对他们说、大凡先知、除了本地本家之外、没有不被人尊敬的。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2851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0658"/>
            <a:ext cx="10515600" cy="1325563"/>
          </a:xfrm>
        </p:spPr>
        <p:txBody>
          <a:bodyPr/>
          <a:lstStyle/>
          <a:p>
            <a:r>
              <a:rPr lang="zh-CN" altLang="en-US" dirty="0"/>
              <a:t>弥赛亚仆人的外表是犹太人不能接受的</a:t>
            </a:r>
            <a:br>
              <a:rPr lang="zh-CN" alt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10687"/>
            <a:ext cx="10515600" cy="5049672"/>
          </a:xfrm>
        </p:spPr>
        <p:txBody>
          <a:bodyPr/>
          <a:lstStyle/>
          <a:p>
            <a:r>
              <a:rPr lang="zh-CN" altLang="en-US" dirty="0" smtClean="0"/>
              <a:t>约</a:t>
            </a:r>
            <a:r>
              <a:rPr lang="en-US" altLang="zh-CN" dirty="0" smtClean="0"/>
              <a:t>7:3</a:t>
            </a:r>
            <a:r>
              <a:rPr lang="en-US" altLang="zh-CN" dirty="0"/>
              <a:t>	</a:t>
            </a:r>
            <a:r>
              <a:rPr lang="zh-CN" altLang="en-US" dirty="0"/>
              <a:t>耶稣的弟兄就对他说、你离开这里上犹太去吧、叫你的门徒也看见你所行的事。</a:t>
            </a:r>
          </a:p>
          <a:p>
            <a:r>
              <a:rPr lang="en-US" altLang="zh-CN" dirty="0"/>
              <a:t>7:4	</a:t>
            </a:r>
            <a:r>
              <a:rPr lang="zh-CN" altLang="en-US" dirty="0"/>
              <a:t>人要显扬名声、没有在暗处行事的．你如果行这些事、就当将自己显明给世人看。</a:t>
            </a:r>
          </a:p>
          <a:p>
            <a:r>
              <a:rPr lang="en-US" altLang="zh-CN" dirty="0"/>
              <a:t>7:5	</a:t>
            </a:r>
            <a:r>
              <a:rPr lang="zh-CN" altLang="en-US" dirty="0"/>
              <a:t>因为连他的弟兄说这话、是因为不信他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dirty="0"/>
          </a:p>
          <a:p>
            <a:r>
              <a:rPr lang="zh-CN" altLang="en-US" dirty="0" smtClean="0"/>
              <a:t>约</a:t>
            </a:r>
            <a:r>
              <a:rPr lang="en-US" altLang="zh-CN" dirty="0" smtClean="0"/>
              <a:t>7:14</a:t>
            </a:r>
            <a:r>
              <a:rPr lang="en-US" altLang="zh-CN" dirty="0"/>
              <a:t>	</a:t>
            </a:r>
            <a:r>
              <a:rPr lang="zh-CN" altLang="en-US" dirty="0"/>
              <a:t>到了节期、耶稣上殿里去教训人。</a:t>
            </a:r>
          </a:p>
          <a:p>
            <a:r>
              <a:rPr lang="en-US" altLang="zh-CN" dirty="0"/>
              <a:t>7:15	</a:t>
            </a:r>
            <a:r>
              <a:rPr lang="zh-CN" altLang="en-US" dirty="0"/>
              <a:t>犹太人就希奇说、这个人没有学过、怎么明白书呢。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533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38080"/>
            <a:ext cx="10515600" cy="1325563"/>
          </a:xfrm>
        </p:spPr>
        <p:txBody>
          <a:bodyPr/>
          <a:lstStyle/>
          <a:p>
            <a:r>
              <a:rPr lang="zh-CN" altLang="en-US" dirty="0"/>
              <a:t>弥赛亚仆人的</a:t>
            </a:r>
            <a:r>
              <a:rPr lang="zh-CN" altLang="en-US" dirty="0" smtClean="0"/>
              <a:t>外表是</a:t>
            </a:r>
            <a:r>
              <a:rPr lang="zh-CN" altLang="en-US" dirty="0"/>
              <a:t>犹太人不能接受的</a:t>
            </a:r>
            <a:br>
              <a:rPr lang="zh-CN" alt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1379"/>
            <a:ext cx="10515600" cy="4525584"/>
          </a:xfrm>
        </p:spPr>
        <p:txBody>
          <a:bodyPr/>
          <a:lstStyle/>
          <a:p>
            <a:r>
              <a:rPr lang="zh-CN" altLang="en-US" dirty="0" smtClean="0"/>
              <a:t>约</a:t>
            </a:r>
            <a:r>
              <a:rPr lang="en-US" altLang="zh-CN" dirty="0" smtClean="0"/>
              <a:t>7:47</a:t>
            </a:r>
            <a:r>
              <a:rPr lang="en-US" altLang="zh-CN" dirty="0"/>
              <a:t>	</a:t>
            </a:r>
            <a:r>
              <a:rPr lang="zh-CN" altLang="en-US" dirty="0"/>
              <a:t>法利赛人说、你们也受了迷惑么。</a:t>
            </a:r>
          </a:p>
          <a:p>
            <a:r>
              <a:rPr lang="en-US" altLang="zh-CN" dirty="0"/>
              <a:t>7:48	</a:t>
            </a:r>
            <a:r>
              <a:rPr lang="zh-CN" altLang="en-US" b="1" dirty="0"/>
              <a:t>官长或是法利赛人、岂有信他的呢</a:t>
            </a:r>
            <a:r>
              <a:rPr lang="zh-CN" altLang="en-US" dirty="0"/>
              <a:t>。</a:t>
            </a:r>
          </a:p>
          <a:p>
            <a:r>
              <a:rPr lang="en-US" altLang="zh-CN" dirty="0"/>
              <a:t>7:49	</a:t>
            </a:r>
            <a:r>
              <a:rPr lang="zh-CN" altLang="en-US" dirty="0"/>
              <a:t>但这些不明白律法的百姓、是被咒诅的。</a:t>
            </a:r>
          </a:p>
          <a:p>
            <a:r>
              <a:rPr lang="en-US" altLang="zh-CN" dirty="0"/>
              <a:t>7:50	</a:t>
            </a:r>
            <a:r>
              <a:rPr lang="zh-CN" altLang="en-US" dirty="0"/>
              <a:t>内中有尼哥底母、就是从前去见耶稣的、对他们说、</a:t>
            </a:r>
          </a:p>
          <a:p>
            <a:r>
              <a:rPr lang="en-US" altLang="zh-CN" dirty="0"/>
              <a:t>7:51	</a:t>
            </a:r>
            <a:r>
              <a:rPr lang="zh-CN" altLang="en-US" dirty="0"/>
              <a:t>不先听本人的口供、不知道他所作的事、难道我们的律法还定他的罪么。</a:t>
            </a:r>
          </a:p>
          <a:p>
            <a:r>
              <a:rPr lang="en-US" altLang="zh-CN" dirty="0"/>
              <a:t>7:52	</a:t>
            </a:r>
            <a:r>
              <a:rPr lang="zh-CN" altLang="en-US" dirty="0"/>
              <a:t>他们回答说、</a:t>
            </a:r>
            <a:r>
              <a:rPr lang="zh-CN" altLang="en-US" b="1" dirty="0"/>
              <a:t>你也是出于加利利么．你且去查考、就可知道加利利没有出过先知。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43080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2443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他不喧嚷、不扬声、也不使街上听见他的声音</a:t>
            </a:r>
            <a:br>
              <a:rPr lang="zh-CN" alt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9966"/>
            <a:ext cx="10515600" cy="4807186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主</a:t>
            </a:r>
            <a:r>
              <a:rPr lang="zh-CN" altLang="en-US" dirty="0"/>
              <a:t>耶稣在地上三十三年半，前三十年人根本不知道祂是</a:t>
            </a:r>
            <a:r>
              <a:rPr lang="zh-CN" altLang="en-US" dirty="0" smtClean="0"/>
              <a:t>谁</a:t>
            </a:r>
            <a:endParaRPr lang="en-US" altLang="zh-CN" dirty="0" smtClean="0"/>
          </a:p>
          <a:p>
            <a:r>
              <a:rPr lang="zh-CN" altLang="en-US" dirty="0"/>
              <a:t>不张扬，不炫耀自己的成就，在神的工作上默默耕耘，默默成就神的使</a:t>
            </a:r>
            <a:r>
              <a:rPr lang="zh-CN" altLang="en-US" dirty="0" smtClean="0"/>
              <a:t>命</a:t>
            </a:r>
            <a:endParaRPr lang="en-US" altLang="zh-CN" dirty="0" smtClean="0"/>
          </a:p>
          <a:p>
            <a:r>
              <a:rPr lang="zh-CN" altLang="en-US" dirty="0" smtClean="0"/>
              <a:t>与文士，法利赛人宗教领袖形成强烈对比，因他</a:t>
            </a:r>
            <a:r>
              <a:rPr lang="zh-CN" altLang="en-US" dirty="0"/>
              <a:t>们一切所作的事、都是要叫人看</a:t>
            </a:r>
            <a:r>
              <a:rPr lang="zh-CN" altLang="en-US" dirty="0" smtClean="0"/>
              <a:t>见（太</a:t>
            </a:r>
            <a:r>
              <a:rPr lang="en-US" altLang="zh-CN" dirty="0" smtClean="0"/>
              <a:t>23:5</a:t>
            </a:r>
            <a:r>
              <a:rPr lang="zh-CN" altLang="en-US" dirty="0" smtClean="0"/>
              <a:t>）</a:t>
            </a:r>
            <a:endParaRPr lang="zh-CN" altLang="en-US" dirty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 smtClean="0"/>
              <a:t>可</a:t>
            </a:r>
            <a:r>
              <a:rPr lang="en-US" altLang="zh-CN" dirty="0"/>
              <a:t>10:44	</a:t>
            </a:r>
            <a:r>
              <a:rPr lang="zh-CN" altLang="en-US" b="1" dirty="0"/>
              <a:t>在你们中间、谁愿为首、就必作众人的仆人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可</a:t>
            </a:r>
            <a:r>
              <a:rPr lang="en-US" altLang="zh-CN" dirty="0" smtClean="0"/>
              <a:t>10:45</a:t>
            </a:r>
            <a:r>
              <a:rPr lang="en-US" altLang="zh-CN" dirty="0"/>
              <a:t>	</a:t>
            </a:r>
            <a:r>
              <a:rPr lang="zh-CN" altLang="en-US" b="1" dirty="0"/>
              <a:t>因为人子来、并不是要受人的服事、乃是要服事人</a:t>
            </a:r>
            <a:r>
              <a:rPr lang="zh-CN" altLang="en-US" dirty="0"/>
              <a:t>、并且要舍命、作多人的赎价。 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3976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2471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太</a:t>
            </a:r>
            <a:r>
              <a:rPr lang="en-US" altLang="zh-CN" dirty="0" smtClean="0"/>
              <a:t>12:15</a:t>
            </a:r>
            <a:r>
              <a:rPr lang="en-US" altLang="zh-CN" dirty="0"/>
              <a:t>	</a:t>
            </a:r>
            <a:r>
              <a:rPr lang="zh-CN" altLang="en-US" dirty="0"/>
              <a:t>耶稣知道了、就离开那里、</a:t>
            </a:r>
            <a:r>
              <a:rPr lang="zh-CN" altLang="en-US" b="1" dirty="0"/>
              <a:t>有许多人跟着他、他把其中有病的人都治好了。</a:t>
            </a:r>
          </a:p>
          <a:p>
            <a:r>
              <a:rPr lang="en-US" altLang="zh-CN" dirty="0"/>
              <a:t>12:16	</a:t>
            </a:r>
            <a:r>
              <a:rPr lang="zh-CN" altLang="en-US" b="1" dirty="0"/>
              <a:t>又嘱咐他们、不要给他传名。</a:t>
            </a:r>
          </a:p>
          <a:p>
            <a:r>
              <a:rPr lang="en-US" altLang="zh-CN" dirty="0"/>
              <a:t>12:17	</a:t>
            </a:r>
            <a:r>
              <a:rPr lang="zh-CN" altLang="en-US" dirty="0"/>
              <a:t>这是要应验先知以赛亚的话、说、</a:t>
            </a:r>
          </a:p>
          <a:p>
            <a:r>
              <a:rPr lang="en-US" altLang="zh-CN" dirty="0"/>
              <a:t>12:18	『</a:t>
            </a:r>
            <a:r>
              <a:rPr lang="zh-CN" altLang="en-US" dirty="0"/>
              <a:t>看哪、我的仆人、我所拣选、所亲爱、心里所喜悦的、我要将我的灵赐给他、他必将公理传给外邦。</a:t>
            </a:r>
          </a:p>
          <a:p>
            <a:r>
              <a:rPr lang="en-US" altLang="zh-CN" dirty="0"/>
              <a:t>12:19	</a:t>
            </a:r>
            <a:r>
              <a:rPr lang="zh-CN" altLang="en-US" dirty="0"/>
              <a:t>他不争竞、不喧嚷．街上也没有人听见他的声音。</a:t>
            </a:r>
          </a:p>
          <a:p>
            <a:r>
              <a:rPr lang="en-US" altLang="zh-CN" dirty="0"/>
              <a:t>12:20	</a:t>
            </a:r>
            <a:r>
              <a:rPr lang="zh-CN" altLang="en-US" dirty="0"/>
              <a:t>压伤的芦苇、他不折断．将残的灯火、他不吹灭．等他施行公理、叫公理得胜．</a:t>
            </a:r>
          </a:p>
          <a:p>
            <a:r>
              <a:rPr lang="en-US" altLang="zh-CN" dirty="0"/>
              <a:t>12:21	</a:t>
            </a:r>
            <a:r>
              <a:rPr lang="zh-CN" altLang="en-US" dirty="0"/>
              <a:t>外邦人都要仰望他的名。</a:t>
            </a:r>
            <a:r>
              <a:rPr lang="en-US" altLang="zh-CN" dirty="0"/>
              <a:t>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657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991" y="324181"/>
            <a:ext cx="10536072" cy="1325563"/>
          </a:xfrm>
        </p:spPr>
        <p:txBody>
          <a:bodyPr/>
          <a:lstStyle/>
          <a:p>
            <a:r>
              <a:rPr lang="zh-CN" altLang="en-US" dirty="0" smtClean="0"/>
              <a:t>“压</a:t>
            </a:r>
            <a:r>
              <a:rPr lang="zh-CN" altLang="en-US" dirty="0"/>
              <a:t>伤的芦</a:t>
            </a:r>
            <a:r>
              <a:rPr lang="zh-CN" altLang="en-US" dirty="0" smtClean="0"/>
              <a:t>苇”、“将</a:t>
            </a:r>
            <a:r>
              <a:rPr lang="zh-CN" altLang="en-US" dirty="0"/>
              <a:t>残的灯</a:t>
            </a:r>
            <a:r>
              <a:rPr lang="zh-CN" altLang="en-US" dirty="0" smtClean="0"/>
              <a:t>火</a:t>
            </a:r>
            <a:r>
              <a:rPr lang="zh-CN" altLang="en-US" dirty="0"/>
              <a:t>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「压伤的芦苇」、「将残的灯火」：指受压逼、孤苦无助与心灵破碎的人。</a:t>
            </a:r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 smtClean="0"/>
              <a:t>他</a:t>
            </a:r>
            <a:r>
              <a:rPr lang="zh-CN" altLang="en-US" dirty="0"/>
              <a:t>不是以暴力行事的人，反而细心呵护心灵伤痛的人；对受压迫的人，尤其加以保护看顾。弥赛亚的性情是体恤、同情、怜悯，祂的使命不是毁灭世人，而是来施拯救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太</a:t>
            </a:r>
            <a:r>
              <a:rPr lang="en-US" altLang="zh-CN" dirty="0" smtClean="0"/>
              <a:t>12:11</a:t>
            </a:r>
            <a:r>
              <a:rPr lang="en-US" altLang="zh-CN" dirty="0"/>
              <a:t>	</a:t>
            </a:r>
            <a:r>
              <a:rPr lang="zh-CN" altLang="en-US" dirty="0"/>
              <a:t>耶稣说、你们中间谁有一只羊、当安息日掉在坑里、不把他抓住拉上来呢</a:t>
            </a:r>
            <a:r>
              <a:rPr lang="zh-CN" altLang="en-US" dirty="0" smtClean="0"/>
              <a:t>。</a:t>
            </a:r>
            <a:r>
              <a:rPr lang="en-US" altLang="zh-CN" dirty="0" smtClean="0"/>
              <a:t>12:12</a:t>
            </a:r>
            <a:r>
              <a:rPr lang="en-US" altLang="zh-CN" dirty="0"/>
              <a:t>	</a:t>
            </a:r>
            <a:r>
              <a:rPr lang="zh-CN" altLang="en-US" dirty="0"/>
              <a:t>人比羊何等贵重呢．</a:t>
            </a:r>
          </a:p>
          <a:p>
            <a:r>
              <a:rPr lang="zh-CN" altLang="en-US" dirty="0" smtClean="0"/>
              <a:t>路</a:t>
            </a:r>
            <a:r>
              <a:rPr lang="en-US" altLang="zh-CN" dirty="0" smtClean="0"/>
              <a:t>19:10</a:t>
            </a:r>
            <a:r>
              <a:rPr lang="en-US" altLang="zh-CN" dirty="0"/>
              <a:t>	</a:t>
            </a:r>
            <a:r>
              <a:rPr lang="zh-CN" altLang="en-US" dirty="0"/>
              <a:t>人子来、为要寻找拯救失丧的人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太</a:t>
            </a:r>
            <a:r>
              <a:rPr lang="en-US" altLang="zh-CN" dirty="0" smtClean="0"/>
              <a:t>9:13…</a:t>
            </a:r>
            <a:r>
              <a:rPr lang="zh-CN" altLang="en-US" dirty="0" smtClean="0"/>
              <a:t>我</a:t>
            </a:r>
            <a:r>
              <a:rPr lang="zh-CN" altLang="en-US" dirty="0"/>
              <a:t>来、本不是召义人、乃是召罪人。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7072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医治麻风病人 （耶稣摸麻风病人）</a:t>
            </a:r>
            <a:endParaRPr lang="en-US" altLang="zh-CN" dirty="0" smtClean="0"/>
          </a:p>
          <a:p>
            <a:r>
              <a:rPr lang="zh-CN" altLang="en-US" dirty="0"/>
              <a:t>医</a:t>
            </a:r>
            <a:r>
              <a:rPr lang="zh-CN" altLang="en-US" dirty="0" smtClean="0"/>
              <a:t>治耶利哥城路旁讨饭的瞎子巴底买</a:t>
            </a:r>
            <a:endParaRPr lang="en-US" altLang="zh-CN" dirty="0" smtClean="0"/>
          </a:p>
          <a:p>
            <a:r>
              <a:rPr lang="zh-CN" altLang="en-US" dirty="0" smtClean="0"/>
              <a:t>格</a:t>
            </a:r>
            <a:r>
              <a:rPr lang="zh-CN" altLang="en-US" dirty="0"/>
              <a:t>拉</a:t>
            </a:r>
            <a:r>
              <a:rPr lang="zh-CN" altLang="en-US" dirty="0" smtClean="0"/>
              <a:t>森被</a:t>
            </a:r>
            <a:r>
              <a:rPr lang="zh-CN" altLang="en-US" dirty="0"/>
              <a:t>污鬼附着的</a:t>
            </a:r>
            <a:r>
              <a:rPr lang="zh-CN" altLang="en-US" dirty="0" smtClean="0"/>
              <a:t>人</a:t>
            </a:r>
            <a:endParaRPr lang="en-US" altLang="zh-CN" dirty="0" smtClean="0"/>
          </a:p>
          <a:p>
            <a:r>
              <a:rPr lang="zh-CN" altLang="en-US" dirty="0"/>
              <a:t>被鬼附着病了十八年．腰弯得一点直不起</a:t>
            </a:r>
            <a:r>
              <a:rPr lang="zh-CN" altLang="en-US" dirty="0" smtClean="0"/>
              <a:t>来的女人</a:t>
            </a:r>
            <a:endParaRPr lang="en-US" altLang="zh-CN" dirty="0" smtClean="0"/>
          </a:p>
          <a:p>
            <a:r>
              <a:rPr lang="zh-CN" altLang="en-US" dirty="0"/>
              <a:t>毕士</a:t>
            </a:r>
            <a:r>
              <a:rPr lang="zh-CN" altLang="en-US" dirty="0" smtClean="0"/>
              <a:t>大池旁病</a:t>
            </a:r>
            <a:r>
              <a:rPr lang="zh-CN" altLang="en-US" dirty="0"/>
              <a:t>了三十八</a:t>
            </a:r>
            <a:r>
              <a:rPr lang="zh-CN" altLang="en-US" dirty="0" smtClean="0"/>
              <a:t>年的人</a:t>
            </a:r>
            <a:endParaRPr lang="en-US" altLang="zh-CN" dirty="0" smtClean="0"/>
          </a:p>
          <a:p>
            <a:r>
              <a:rPr lang="zh-CN" altLang="en-US" dirty="0" smtClean="0"/>
              <a:t>税吏马太与撒该</a:t>
            </a:r>
            <a:endParaRPr lang="en-US" altLang="zh-CN" dirty="0" smtClean="0"/>
          </a:p>
          <a:p>
            <a:r>
              <a:rPr lang="zh-CN" altLang="en-US" dirty="0" smtClean="0"/>
              <a:t>撒玛利亚的妇人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19278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/>
              <a:t>他不灰心、也不丧胆、</a:t>
            </a:r>
            <a:r>
              <a:rPr lang="zh-CN" altLang="en-US" dirty="0"/>
              <a:t>直到他在地上设立公理．海岛都等候他的训诲</a:t>
            </a:r>
          </a:p>
          <a:p>
            <a:r>
              <a:rPr lang="zh-CN" altLang="en-US" dirty="0"/>
              <a:t>不轻易放弃，不怕艰辛，忠心地将神所提托付的使命完</a:t>
            </a:r>
            <a:r>
              <a:rPr lang="zh-CN" altLang="en-US" dirty="0" smtClean="0"/>
              <a:t>成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 smtClean="0"/>
              <a:t>可</a:t>
            </a:r>
            <a:r>
              <a:rPr lang="en-US" altLang="zh-CN" dirty="0" smtClean="0"/>
              <a:t>8:31</a:t>
            </a:r>
            <a:r>
              <a:rPr lang="en-US" altLang="zh-CN" dirty="0"/>
              <a:t>	</a:t>
            </a:r>
            <a:r>
              <a:rPr lang="zh-CN" altLang="en-US" dirty="0"/>
              <a:t>从</a:t>
            </a:r>
            <a:r>
              <a:rPr lang="zh-CN" altLang="en-US" dirty="0" smtClean="0"/>
              <a:t>此耶稣教</a:t>
            </a:r>
            <a:r>
              <a:rPr lang="zh-CN" altLang="en-US" dirty="0"/>
              <a:t>训他们说、人子必须受许多的苦、被长老祭司长和文士弃绝、并且被杀、过三天复活。</a:t>
            </a:r>
          </a:p>
          <a:p>
            <a:r>
              <a:rPr lang="en-US" altLang="zh-CN" dirty="0"/>
              <a:t>8:32	</a:t>
            </a:r>
            <a:r>
              <a:rPr lang="zh-CN" altLang="en-US" dirty="0"/>
              <a:t>耶稣明明的说这话、彼得就拉着他、劝他。</a:t>
            </a:r>
          </a:p>
          <a:p>
            <a:r>
              <a:rPr lang="en-US" altLang="zh-CN" dirty="0"/>
              <a:t>8:33	</a:t>
            </a:r>
            <a:r>
              <a:rPr lang="zh-CN" altLang="en-US" dirty="0"/>
              <a:t>耶稣转过来、看着门徒、就责备彼得说、撒但、退我后边去吧．因为你不体贴　神的意思、只体贴人的意思。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5115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仆人之歌之</a:t>
            </a:r>
            <a:r>
              <a:rPr lang="zh-CN" altLang="en-US" dirty="0" smtClean="0"/>
              <a:t>二：</a:t>
            </a:r>
            <a:r>
              <a:rPr lang="zh-CN" altLang="en-US" dirty="0"/>
              <a:t>仆人的使命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/>
              <a:t>49:1	</a:t>
            </a:r>
            <a:r>
              <a:rPr lang="zh-CN" altLang="en-US" dirty="0"/>
              <a:t>众海岛阿、当听我言．远方的众民哪、留心而听．</a:t>
            </a:r>
            <a:r>
              <a:rPr lang="zh-CN" altLang="en-US" b="1" dirty="0"/>
              <a:t>自我出胎、耶和华就选召我、自出母腹、他就提我的名。</a:t>
            </a:r>
          </a:p>
          <a:p>
            <a:r>
              <a:rPr lang="en-US" altLang="zh-CN" dirty="0"/>
              <a:t>49:2	</a:t>
            </a:r>
            <a:r>
              <a:rPr lang="zh-CN" altLang="en-US" dirty="0"/>
              <a:t>他使我的口如快刀、将我藏在他手荫之下．又使我成为磨亮的箭、将我藏在他箭袋之中。</a:t>
            </a:r>
          </a:p>
          <a:p>
            <a:r>
              <a:rPr lang="en-US" altLang="zh-CN" dirty="0"/>
              <a:t>49:3	</a:t>
            </a:r>
            <a:r>
              <a:rPr lang="zh-CN" altLang="en-US" dirty="0"/>
              <a:t>对我说、</a:t>
            </a:r>
            <a:r>
              <a:rPr lang="zh-CN" altLang="en-US" b="1" dirty="0"/>
              <a:t>你是我的仆人以色列、我必因你得荣耀</a:t>
            </a:r>
            <a:r>
              <a:rPr lang="zh-CN" altLang="en-US" dirty="0"/>
              <a:t>。</a:t>
            </a:r>
          </a:p>
          <a:p>
            <a:r>
              <a:rPr lang="en-US" altLang="zh-CN" dirty="0"/>
              <a:t>49:4	</a:t>
            </a:r>
            <a:r>
              <a:rPr lang="zh-CN" altLang="en-US" dirty="0"/>
              <a:t>我却说、我劳碌是徒然、我尽力是虚无虚空、然而我当得的理必在耶和华那里、我的赏赐必在我　神那里。</a:t>
            </a:r>
          </a:p>
          <a:p>
            <a:r>
              <a:rPr lang="en-US" altLang="zh-CN" dirty="0"/>
              <a:t>49:5</a:t>
            </a:r>
            <a:r>
              <a:rPr lang="en-US" altLang="zh-CN" b="1" dirty="0"/>
              <a:t>	</a:t>
            </a:r>
            <a:r>
              <a:rPr lang="zh-CN" altLang="en-US" b="1" dirty="0"/>
              <a:t>耶和华从我出胎造就我作他的仆人、要使雅各归向他、使以色列到他那里聚集。</a:t>
            </a:r>
            <a:r>
              <a:rPr lang="zh-CN" altLang="en-US" dirty="0"/>
              <a:t>（原来耶和华看我为尊贵、我的　神也成为我的力量</a:t>
            </a:r>
            <a:r>
              <a:rPr lang="en-US" altLang="zh-CN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369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安慰的好信息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归回的应许  </a:t>
            </a:r>
            <a:r>
              <a:rPr lang="en-US" altLang="zh-CN" dirty="0" smtClean="0"/>
              <a:t>--</a:t>
            </a:r>
            <a:r>
              <a:rPr lang="zh-CN" altLang="en-US" dirty="0" smtClean="0"/>
              <a:t>预言以色列之归回（</a:t>
            </a:r>
            <a:r>
              <a:rPr lang="en-US" altLang="zh-CN" dirty="0" smtClean="0"/>
              <a:t>40-48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拯救的应许  </a:t>
            </a:r>
            <a:r>
              <a:rPr lang="en-US" altLang="zh-CN" dirty="0" smtClean="0"/>
              <a:t>--</a:t>
            </a:r>
            <a:r>
              <a:rPr lang="zh-CN" altLang="en-US" dirty="0" smtClean="0"/>
              <a:t>预言弥赛亚之来临（</a:t>
            </a:r>
            <a:r>
              <a:rPr lang="en-US" altLang="zh-CN" dirty="0" smtClean="0"/>
              <a:t>49-57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复兴的应许  </a:t>
            </a:r>
            <a:r>
              <a:rPr lang="en-US" altLang="zh-CN" dirty="0" smtClean="0"/>
              <a:t>--</a:t>
            </a:r>
            <a:r>
              <a:rPr lang="zh-CN" altLang="en-US" dirty="0" smtClean="0"/>
              <a:t>预言将来之荣耀（</a:t>
            </a:r>
            <a:r>
              <a:rPr lang="en-US" altLang="zh-CN" dirty="0" smtClean="0"/>
              <a:t>58-66</a:t>
            </a:r>
            <a:r>
              <a:rPr lang="zh-CN" altLang="en-US" dirty="0" smtClean="0"/>
              <a:t>）</a:t>
            </a:r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62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仆人之歌</a:t>
            </a:r>
            <a:r>
              <a:rPr lang="zh-CN" altLang="en-US" dirty="0" smtClean="0"/>
              <a:t>之</a:t>
            </a:r>
            <a:r>
              <a:rPr lang="zh-CN" altLang="en-US" dirty="0"/>
              <a:t>二：仆人的使命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/>
              <a:t>49:6	</a:t>
            </a:r>
            <a:r>
              <a:rPr lang="zh-CN" altLang="en-US" dirty="0"/>
              <a:t>现在他说、</a:t>
            </a:r>
            <a:r>
              <a:rPr lang="zh-CN" altLang="en-US" b="1" dirty="0"/>
              <a:t>你作我的仆人、使雅各众支派复兴、使以色列中得保全的归回、尚为小事、我还要使你作外邦人的光</a:t>
            </a:r>
            <a:r>
              <a:rPr lang="zh-CN" altLang="en-US" dirty="0"/>
              <a:t>、</a:t>
            </a:r>
            <a:r>
              <a:rPr lang="zh-CN" altLang="en-US" b="1" dirty="0"/>
              <a:t>叫你施行我的救恩、直到地极。</a:t>
            </a:r>
          </a:p>
          <a:p>
            <a:r>
              <a:rPr lang="en-US" altLang="zh-CN" dirty="0"/>
              <a:t>49:7	</a:t>
            </a:r>
            <a:r>
              <a:rPr lang="zh-CN" altLang="en-US" dirty="0"/>
              <a:t>救赎主以色列的圣者耶和华、对</a:t>
            </a:r>
            <a:r>
              <a:rPr lang="zh-CN" altLang="en-US" b="1" dirty="0"/>
              <a:t>那被人所藐视、本国所憎恶、官长所虐待的</a:t>
            </a:r>
            <a:r>
              <a:rPr lang="zh-CN" altLang="en-US" dirty="0"/>
              <a:t>、如此说、君王要看见就站起、首领也要下拜、都因信实的耶和华、就是拣选你以色列的圣者。</a:t>
            </a:r>
          </a:p>
          <a:p>
            <a:r>
              <a:rPr lang="en-US" altLang="zh-CN" dirty="0"/>
              <a:t>49:8	</a:t>
            </a:r>
            <a:r>
              <a:rPr lang="zh-CN" altLang="en-US" dirty="0"/>
              <a:t>耶和华如此说、在悦纳的时候我应允了你、在拯救的日子我济助了你、我要保护你、使你作众民的中保、</a:t>
            </a:r>
            <a:r>
              <a:rPr lang="en-US" altLang="zh-CN" dirty="0"/>
              <a:t>〔</a:t>
            </a:r>
            <a:r>
              <a:rPr lang="zh-CN" altLang="en-US" dirty="0"/>
              <a:t>中保原文作约</a:t>
            </a:r>
            <a:r>
              <a:rPr lang="en-US" altLang="zh-CN" dirty="0"/>
              <a:t>〕</a:t>
            </a:r>
            <a:r>
              <a:rPr lang="zh-CN" altLang="en-US" dirty="0"/>
              <a:t>复兴遍地、使人承受荒凉之地为业。</a:t>
            </a:r>
          </a:p>
          <a:p>
            <a:r>
              <a:rPr lang="en-US" altLang="zh-CN" dirty="0"/>
              <a:t>49:9	</a:t>
            </a:r>
            <a:r>
              <a:rPr lang="zh-CN" altLang="en-US" dirty="0"/>
              <a:t>对那被捆绑的人说、出来吧．对那在黑暗的人说、显露吧．他们在路上必得饮食、在一切净光的高处必有食物。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9313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仆人被召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49:1 </a:t>
            </a:r>
            <a:r>
              <a:rPr lang="zh-CN" altLang="en-US" dirty="0" smtClean="0"/>
              <a:t>仆人被召乃是为外邦之万国万族 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 smtClean="0"/>
              <a:t>太</a:t>
            </a:r>
            <a:r>
              <a:rPr lang="en-US" altLang="zh-CN" dirty="0" smtClean="0"/>
              <a:t>1:20</a:t>
            </a:r>
            <a:r>
              <a:rPr lang="en-US" altLang="zh-CN" dirty="0"/>
              <a:t>	</a:t>
            </a:r>
            <a:r>
              <a:rPr lang="zh-CN" altLang="en-US" dirty="0"/>
              <a:t>正思念这事的时候、有主的使者向他梦中显现、说、大卫的子孙约瑟、不要怕、只管娶过你的妻子马利亚来．因他所怀的孕、是从圣灵来的。</a:t>
            </a:r>
          </a:p>
          <a:p>
            <a:r>
              <a:rPr lang="en-US" altLang="zh-CN" dirty="0"/>
              <a:t>1:21	</a:t>
            </a:r>
            <a:r>
              <a:rPr lang="zh-CN" altLang="en-US" b="1" dirty="0"/>
              <a:t>他将要生一个儿子．你要给他起名叫耶稣</a:t>
            </a:r>
            <a:r>
              <a:rPr lang="zh-CN" altLang="en-US" dirty="0"/>
              <a:t>．因他要将自己的百姓从罪恶里救出来。</a:t>
            </a:r>
          </a:p>
          <a:p>
            <a:r>
              <a:rPr lang="en-US" altLang="zh-CN" dirty="0"/>
              <a:t>1:22	</a:t>
            </a:r>
            <a:r>
              <a:rPr lang="zh-CN" altLang="en-US" dirty="0"/>
              <a:t>这一切的事成就、是要应验主借先知所说的话、</a:t>
            </a:r>
          </a:p>
          <a:p>
            <a:r>
              <a:rPr lang="en-US" altLang="zh-CN" dirty="0"/>
              <a:t>1:23	</a:t>
            </a:r>
            <a:r>
              <a:rPr lang="zh-CN" altLang="en-US" dirty="0"/>
              <a:t>说、</a:t>
            </a:r>
            <a:r>
              <a:rPr lang="en-US" altLang="zh-CN" dirty="0"/>
              <a:t>『</a:t>
            </a:r>
            <a:r>
              <a:rPr lang="zh-CN" altLang="en-US" dirty="0"/>
              <a:t>必有童女、怀孕生子、</a:t>
            </a:r>
            <a:r>
              <a:rPr lang="zh-CN" altLang="en-US" b="1" dirty="0"/>
              <a:t>人要称他的名为以马内利</a:t>
            </a:r>
            <a:r>
              <a:rPr lang="zh-CN" altLang="en-US" dirty="0"/>
              <a:t>。</a:t>
            </a:r>
            <a:r>
              <a:rPr lang="en-US" altLang="zh-CN" dirty="0"/>
              <a:t>』</a:t>
            </a:r>
            <a:r>
              <a:rPr lang="zh-CN" altLang="en-US" b="1" dirty="0"/>
              <a:t>（以马内利翻出来、就是　神与我们同在。</a:t>
            </a:r>
            <a:r>
              <a:rPr lang="en-US" altLang="zh-CN" b="1" dirty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359436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仆人的使命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2471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神因仆人得荣耀</a:t>
            </a:r>
            <a:endParaRPr lang="en-US" altLang="zh-CN" dirty="0" smtClean="0"/>
          </a:p>
          <a:p>
            <a:r>
              <a:rPr lang="en-US" altLang="zh-CN" dirty="0" smtClean="0"/>
              <a:t>49:3</a:t>
            </a:r>
            <a:r>
              <a:rPr lang="en-US" altLang="zh-CN" dirty="0"/>
              <a:t>	</a:t>
            </a:r>
            <a:r>
              <a:rPr lang="zh-CN" altLang="en-US" dirty="0"/>
              <a:t>对我说、你是我的仆人以色列、我必因你得荣耀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 smtClean="0"/>
              <a:t>使雅各众支派复兴</a:t>
            </a:r>
            <a:endParaRPr lang="en-US" altLang="zh-CN" dirty="0" smtClean="0"/>
          </a:p>
          <a:p>
            <a:r>
              <a:rPr lang="zh-CN" altLang="en-US" dirty="0"/>
              <a:t>救</a:t>
            </a:r>
            <a:r>
              <a:rPr lang="zh-CN" altLang="en-US" dirty="0" smtClean="0"/>
              <a:t>恩临到外邦人</a:t>
            </a:r>
            <a:endParaRPr lang="en-US" altLang="zh-CN" dirty="0" smtClean="0"/>
          </a:p>
          <a:p>
            <a:r>
              <a:rPr lang="en-US" altLang="zh-CN" dirty="0"/>
              <a:t>49:5	</a:t>
            </a:r>
            <a:r>
              <a:rPr lang="zh-CN" altLang="en-US" dirty="0"/>
              <a:t>耶和华从我出胎造就我作他的仆人、要使雅各归向他、使以色列到他那里聚集</a:t>
            </a:r>
            <a:endParaRPr lang="en-US" altLang="zh-CN" dirty="0" smtClean="0"/>
          </a:p>
          <a:p>
            <a:r>
              <a:rPr lang="en-US" altLang="zh-CN" dirty="0" smtClean="0"/>
              <a:t>49:6</a:t>
            </a:r>
            <a:r>
              <a:rPr lang="zh-CN" altLang="en-US" dirty="0" smtClean="0"/>
              <a:t>现</a:t>
            </a:r>
            <a:r>
              <a:rPr lang="zh-CN" altLang="en-US" dirty="0"/>
              <a:t>在他说、你作我的仆人、使雅各众支派复兴、使以色列中得保全的归回、尚为小事、我还要使你作外邦人的光、叫你施行我的救恩、直到地极。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6241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仆人之歌</a:t>
            </a:r>
            <a:r>
              <a:rPr lang="zh-CN" altLang="en-US" dirty="0" smtClean="0"/>
              <a:t>之三   </a:t>
            </a:r>
            <a:r>
              <a:rPr lang="zh-CN" altLang="en-US" dirty="0"/>
              <a:t>仆</a:t>
            </a:r>
            <a:r>
              <a:rPr lang="zh-CN" altLang="en-US" dirty="0" smtClean="0"/>
              <a:t>人的顺服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2596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50:4	</a:t>
            </a:r>
            <a:r>
              <a:rPr lang="zh-CN" altLang="en-US" dirty="0"/>
              <a:t>主耶和华赐我受教者的舌头、使我知道怎样用言语扶助疲乏的人．主每早晨提醒、提醒我的耳朵、使我能听、像受教者一样。</a:t>
            </a:r>
          </a:p>
          <a:p>
            <a:r>
              <a:rPr lang="en-US" altLang="zh-CN" dirty="0"/>
              <a:t>50:5	</a:t>
            </a:r>
            <a:r>
              <a:rPr lang="zh-CN" altLang="en-US" dirty="0"/>
              <a:t>主耶和华开通我的耳朵、我并没有违背、也没有退后。</a:t>
            </a:r>
          </a:p>
          <a:p>
            <a:r>
              <a:rPr lang="en-US" altLang="zh-CN" dirty="0"/>
              <a:t>50:6	</a:t>
            </a:r>
            <a:r>
              <a:rPr lang="zh-CN" altLang="en-US" dirty="0"/>
              <a:t>人打我的背、我任他打．人拔我腮颊的胡须、我由他拔．人辱我吐我、我并不掩面。</a:t>
            </a:r>
          </a:p>
          <a:p>
            <a:r>
              <a:rPr lang="en-US" altLang="zh-CN" dirty="0"/>
              <a:t>50:7	</a:t>
            </a:r>
            <a:r>
              <a:rPr lang="zh-CN" altLang="en-US" dirty="0"/>
              <a:t>主耶和华必帮助我、所以我不抱愧．我硬着脸面好像坚石、我也知道我必不至蒙羞。</a:t>
            </a:r>
          </a:p>
          <a:p>
            <a:r>
              <a:rPr lang="en-US" altLang="zh-CN" dirty="0"/>
              <a:t>50:8	</a:t>
            </a:r>
            <a:r>
              <a:rPr lang="zh-CN" altLang="en-US" dirty="0"/>
              <a:t>称我为义的与我相近．谁与我争论、可以与我一同站立．谁与我作对、可以就近我来。</a:t>
            </a:r>
          </a:p>
          <a:p>
            <a:r>
              <a:rPr lang="en-US" altLang="zh-CN" dirty="0"/>
              <a:t>50:9	</a:t>
            </a:r>
            <a:r>
              <a:rPr lang="zh-CN" altLang="en-US" dirty="0"/>
              <a:t>主耶和华要帮助我．谁能定我有罪呢。他们都像衣服渐渐旧了、为蛀虫所咬。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1562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980761" cy="4711653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有受教者的舌头：履行先</a:t>
            </a:r>
            <a:r>
              <a:rPr lang="zh-CN" altLang="en-US" dirty="0"/>
              <a:t>知之</a:t>
            </a:r>
            <a:r>
              <a:rPr lang="zh-CN" altLang="en-US" dirty="0" smtClean="0"/>
              <a:t>职，忠</a:t>
            </a:r>
            <a:r>
              <a:rPr lang="zh-CN" altLang="en-US" dirty="0"/>
              <a:t>于神的话 ── 首先被神的话教导，然后用神的话去教导、安慰百姓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/>
              <a:t>有</a:t>
            </a:r>
            <a:r>
              <a:rPr lang="zh-CN" altLang="en-US" dirty="0" smtClean="0"/>
              <a:t>开通的耳朵</a:t>
            </a:r>
            <a:endParaRPr lang="en-US" altLang="zh-CN" dirty="0" smtClean="0"/>
          </a:p>
          <a:p>
            <a:r>
              <a:rPr lang="zh-CN" altLang="en-US" dirty="0" smtClean="0"/>
              <a:t>弥</a:t>
            </a:r>
            <a:r>
              <a:rPr lang="zh-CN" altLang="en-US" dirty="0"/>
              <a:t>赛</a:t>
            </a:r>
            <a:r>
              <a:rPr lang="zh-CN" altLang="en-US" dirty="0" smtClean="0"/>
              <a:t>亚过着亲近神的生活</a:t>
            </a:r>
            <a:r>
              <a:rPr lang="en-US" altLang="zh-CN" dirty="0" smtClean="0"/>
              <a:t>--</a:t>
            </a:r>
            <a:r>
              <a:rPr lang="zh-CN" altLang="en-US" dirty="0"/>
              <a:t>主每早晨提醒、提醒我的耳朵、使我能</a:t>
            </a:r>
            <a:r>
              <a:rPr lang="zh-CN" altLang="en-US" dirty="0" smtClean="0"/>
              <a:t>听</a:t>
            </a:r>
            <a:endParaRPr lang="en-US" altLang="zh-CN" dirty="0" smtClean="0"/>
          </a:p>
          <a:p>
            <a:r>
              <a:rPr lang="zh-CN" altLang="en-US" dirty="0" smtClean="0"/>
              <a:t>可</a:t>
            </a:r>
            <a:r>
              <a:rPr lang="en-US" dirty="0" smtClean="0"/>
              <a:t>1:35</a:t>
            </a:r>
            <a:r>
              <a:rPr lang="en-US" dirty="0"/>
              <a:t> </a:t>
            </a:r>
            <a:r>
              <a:rPr lang="zh-CN" altLang="en-US" dirty="0" smtClean="0"/>
              <a:t>次</a:t>
            </a:r>
            <a:r>
              <a:rPr lang="zh-CN" altLang="en-US" dirty="0"/>
              <a:t>日早晨、天未亮的时候、耶稣起来、到旷野地方去、在那里祷告。</a:t>
            </a:r>
            <a:endParaRPr lang="en-US" dirty="0" smtClean="0"/>
          </a:p>
          <a:p>
            <a:r>
              <a:rPr lang="zh-CN" altLang="en-US" dirty="0"/>
              <a:t>路</a:t>
            </a:r>
            <a:r>
              <a:rPr lang="en-US" altLang="zh-CN" dirty="0"/>
              <a:t>5:16	</a:t>
            </a:r>
            <a:r>
              <a:rPr lang="zh-CN" altLang="en-US" dirty="0"/>
              <a:t>耶稣却退到旷野去祷告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/>
              <a:t>我</a:t>
            </a:r>
            <a:r>
              <a:rPr lang="zh-CN" altLang="en-US" dirty="0" smtClean="0"/>
              <a:t>们是不是过一个每天灵修与主亲近的生活？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6462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有顺服的行动</a:t>
            </a:r>
          </a:p>
          <a:p>
            <a:r>
              <a:rPr lang="zh-CN" altLang="en-US" dirty="0"/>
              <a:t>弥赛亚自己是完全顺服的「受教者」</a:t>
            </a:r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50:5</a:t>
            </a:r>
            <a:r>
              <a:rPr lang="en-US" altLang="zh-CN" dirty="0"/>
              <a:t>	</a:t>
            </a:r>
            <a:r>
              <a:rPr lang="zh-CN" altLang="en-US" dirty="0"/>
              <a:t>主耶和华开通我的耳朵、我并没有违背、也没有退后。</a:t>
            </a:r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 smtClean="0"/>
              <a:t>约</a:t>
            </a:r>
            <a:r>
              <a:rPr lang="en-US" altLang="zh-CN" dirty="0" smtClean="0"/>
              <a:t>8:28</a:t>
            </a:r>
            <a:r>
              <a:rPr lang="en-US" altLang="zh-CN" dirty="0"/>
              <a:t>	</a:t>
            </a:r>
            <a:r>
              <a:rPr lang="zh-CN" altLang="en-US" dirty="0"/>
              <a:t>所以耶稣说、你们举起人子以后、必知道我是基督、并且知道我没有一件事、是凭着自己作的．我说这些话、乃是照着父所教训我的。</a:t>
            </a:r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6137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8131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有受苦的心志</a:t>
            </a:r>
            <a:endParaRPr lang="en-US" altLang="zh-CN" dirty="0" smtClean="0"/>
          </a:p>
          <a:p>
            <a:r>
              <a:rPr lang="en-US" altLang="zh-CN" dirty="0" smtClean="0"/>
              <a:t>50:6</a:t>
            </a:r>
            <a:r>
              <a:rPr lang="en-US" altLang="zh-CN" dirty="0"/>
              <a:t>	</a:t>
            </a:r>
            <a:r>
              <a:rPr lang="zh-CN" altLang="en-US" dirty="0"/>
              <a:t>人打我的背、我任他打．人拔我腮颊的胡须、我由他拔．人辱我吐我、我并不掩面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/>
              <a:t>50:7	</a:t>
            </a:r>
            <a:r>
              <a:rPr lang="en-US" altLang="zh-CN" dirty="0" smtClean="0"/>
              <a:t>…</a:t>
            </a:r>
            <a:r>
              <a:rPr lang="zh-CN" altLang="en-US" dirty="0" smtClean="0"/>
              <a:t>我</a:t>
            </a:r>
            <a:r>
              <a:rPr lang="zh-CN" altLang="en-US" dirty="0"/>
              <a:t>硬着脸面好像坚</a:t>
            </a:r>
            <a:r>
              <a:rPr lang="zh-CN" altLang="en-US" dirty="0" smtClean="0"/>
              <a:t>石</a:t>
            </a:r>
            <a:r>
              <a:rPr lang="en-US" altLang="zh-CN" dirty="0" smtClean="0"/>
              <a:t>…</a:t>
            </a:r>
            <a:endParaRPr lang="zh-CN" altLang="en-US" dirty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 smtClean="0"/>
              <a:t>仆人有着坚定的决心，</a:t>
            </a:r>
            <a:r>
              <a:rPr lang="zh-CN" altLang="en-US" dirty="0"/>
              <a:t>绝不后悔，忍受别人不能忍受</a:t>
            </a:r>
            <a:r>
              <a:rPr lang="zh-CN" altLang="en-US" dirty="0" smtClean="0"/>
              <a:t>的。面对这</a:t>
            </a:r>
            <a:r>
              <a:rPr lang="zh-CN" altLang="en-US" dirty="0"/>
              <a:t>些侮辱不但不逃避，反而勇敢地面</a:t>
            </a:r>
            <a:r>
              <a:rPr lang="zh-CN" altLang="en-US" dirty="0" smtClean="0"/>
              <a:t>对</a:t>
            </a:r>
            <a:endParaRPr lang="en-US" altLang="zh-CN" dirty="0" smtClean="0"/>
          </a:p>
          <a:p>
            <a:r>
              <a:rPr lang="zh-CN" altLang="en-US" dirty="0" smtClean="0"/>
              <a:t>路</a:t>
            </a:r>
            <a:r>
              <a:rPr lang="en-US" altLang="zh-CN" dirty="0" smtClean="0"/>
              <a:t>9:51</a:t>
            </a:r>
            <a:r>
              <a:rPr lang="en-US" altLang="zh-CN" dirty="0"/>
              <a:t>	</a:t>
            </a:r>
            <a:r>
              <a:rPr lang="zh-CN" altLang="en-US" dirty="0"/>
              <a:t>耶稣被接上升的日子将到、他就定意向耶路撒冷去、</a:t>
            </a:r>
          </a:p>
          <a:p>
            <a:r>
              <a:rPr lang="zh-CN" altLang="en-US" dirty="0"/>
              <a:t>甘愿受人侮辱，唾骂，掴打 太</a:t>
            </a:r>
            <a:r>
              <a:rPr lang="en-US" altLang="zh-CN" dirty="0"/>
              <a:t>26</a:t>
            </a:r>
            <a:r>
              <a:rPr lang="zh-CN" altLang="en-US" dirty="0"/>
              <a:t>：</a:t>
            </a:r>
            <a:r>
              <a:rPr lang="en-US" altLang="zh-CN" dirty="0"/>
              <a:t>67</a:t>
            </a:r>
            <a:r>
              <a:rPr lang="zh-CN" altLang="en-US" dirty="0"/>
              <a:t>；</a:t>
            </a:r>
            <a:r>
              <a:rPr lang="en-US" altLang="zh-CN" dirty="0"/>
              <a:t>27</a:t>
            </a:r>
            <a:r>
              <a:rPr lang="zh-CN" altLang="en-US" dirty="0"/>
              <a:t>：</a:t>
            </a:r>
            <a:r>
              <a:rPr lang="en-US" altLang="zh-CN" dirty="0"/>
              <a:t>30</a:t>
            </a:r>
            <a:r>
              <a:rPr lang="zh-CN" altLang="en-US" dirty="0"/>
              <a:t>；约</a:t>
            </a:r>
            <a:r>
              <a:rPr lang="en-US" altLang="zh-CN" dirty="0"/>
              <a:t>18</a:t>
            </a:r>
            <a:r>
              <a:rPr lang="zh-CN" altLang="en-US" dirty="0"/>
              <a:t>：</a:t>
            </a:r>
            <a:r>
              <a:rPr lang="en-US" altLang="zh-CN" dirty="0"/>
              <a:t>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2259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仆人之歌之</a:t>
            </a:r>
            <a:r>
              <a:rPr lang="zh-CN" altLang="en-US" dirty="0" smtClean="0"/>
              <a:t>四：仆人的受苦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75426"/>
          </a:xfrm>
        </p:spPr>
        <p:txBody>
          <a:bodyPr>
            <a:normAutofit/>
          </a:bodyPr>
          <a:lstStyle/>
          <a:p>
            <a:r>
              <a:rPr lang="en-US" altLang="zh-CN" dirty="0"/>
              <a:t>52:13	</a:t>
            </a:r>
            <a:r>
              <a:rPr lang="zh-CN" altLang="en-US" dirty="0"/>
              <a:t>我的仆人行事必有智慧、</a:t>
            </a:r>
            <a:r>
              <a:rPr lang="en-US" altLang="zh-CN" dirty="0"/>
              <a:t>〔</a:t>
            </a:r>
            <a:r>
              <a:rPr lang="zh-CN" altLang="en-US" dirty="0"/>
              <a:t>或作行事通达</a:t>
            </a:r>
            <a:r>
              <a:rPr lang="en-US" altLang="zh-CN" dirty="0"/>
              <a:t>〕</a:t>
            </a:r>
            <a:r>
              <a:rPr lang="zh-CN" altLang="en-US" dirty="0"/>
              <a:t>必被高举上升、且成为至高。</a:t>
            </a:r>
          </a:p>
          <a:p>
            <a:r>
              <a:rPr lang="en-US" altLang="zh-CN" dirty="0"/>
              <a:t>52:14	</a:t>
            </a:r>
            <a:r>
              <a:rPr lang="zh-CN" altLang="en-US" dirty="0"/>
              <a:t>许多人因他</a:t>
            </a:r>
            <a:r>
              <a:rPr lang="en-US" altLang="zh-CN" dirty="0"/>
              <a:t>〔</a:t>
            </a:r>
            <a:r>
              <a:rPr lang="zh-CN" altLang="en-US" dirty="0"/>
              <a:t>原文作你</a:t>
            </a:r>
            <a:r>
              <a:rPr lang="en-US" altLang="zh-CN" dirty="0"/>
              <a:t>〕</a:t>
            </a:r>
            <a:r>
              <a:rPr lang="zh-CN" altLang="en-US" dirty="0"/>
              <a:t>惊奇、（</a:t>
            </a:r>
            <a:r>
              <a:rPr lang="zh-CN" altLang="en-US" b="1" dirty="0"/>
              <a:t>他的面貌比别人憔悴、他的形容比世人枯槁。</a:t>
            </a:r>
            <a:r>
              <a:rPr lang="en-US" altLang="zh-CN" dirty="0"/>
              <a:t>)</a:t>
            </a:r>
          </a:p>
          <a:p>
            <a:r>
              <a:rPr lang="en-US" altLang="zh-CN" dirty="0"/>
              <a:t>52:15	</a:t>
            </a:r>
            <a:r>
              <a:rPr lang="zh-CN" altLang="en-US" dirty="0"/>
              <a:t>这样、他必洗净</a:t>
            </a:r>
            <a:r>
              <a:rPr lang="en-US" altLang="zh-CN" dirty="0"/>
              <a:t>〔</a:t>
            </a:r>
            <a:r>
              <a:rPr lang="zh-CN" altLang="en-US" dirty="0"/>
              <a:t>或作鼓动</a:t>
            </a:r>
            <a:r>
              <a:rPr lang="en-US" altLang="zh-CN" dirty="0"/>
              <a:t>〕</a:t>
            </a:r>
            <a:r>
              <a:rPr lang="zh-CN" altLang="en-US" dirty="0"/>
              <a:t>许多国民．君王要向他闭口．因所未曾传与他们的、他们必看见．未曾听见的、他们要明白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835676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仆人之歌之</a:t>
            </a:r>
            <a:r>
              <a:rPr lang="zh-CN" altLang="en-US" dirty="0" smtClean="0"/>
              <a:t>四 ：仆</a:t>
            </a:r>
            <a:r>
              <a:rPr lang="zh-CN" altLang="en-US" dirty="0"/>
              <a:t>人的受</a:t>
            </a:r>
            <a:r>
              <a:rPr lang="zh-CN" altLang="en-US" dirty="0" smtClean="0"/>
              <a:t>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639567" cy="5032375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53:1	</a:t>
            </a:r>
            <a:r>
              <a:rPr lang="zh-CN" altLang="en-US" dirty="0"/>
              <a:t>我们所传的、</a:t>
            </a:r>
            <a:r>
              <a:rPr lang="en-US" altLang="zh-CN" dirty="0"/>
              <a:t>〔</a:t>
            </a:r>
            <a:r>
              <a:rPr lang="zh-CN" altLang="en-US" dirty="0"/>
              <a:t>或作所传与我们的</a:t>
            </a:r>
            <a:r>
              <a:rPr lang="en-US" altLang="zh-CN" dirty="0"/>
              <a:t>〕</a:t>
            </a:r>
            <a:r>
              <a:rPr lang="zh-CN" altLang="en-US" dirty="0"/>
              <a:t>有谁信呢．耶和华的膀臂向谁显露呢。</a:t>
            </a:r>
          </a:p>
          <a:p>
            <a:r>
              <a:rPr lang="en-US" altLang="zh-CN" dirty="0"/>
              <a:t>53:2	</a:t>
            </a:r>
            <a:r>
              <a:rPr lang="zh-CN" altLang="en-US" b="1" dirty="0"/>
              <a:t>他在耶和华面前生长如嫩芽、像根出于干地</a:t>
            </a:r>
            <a:r>
              <a:rPr lang="zh-CN" altLang="en-US" dirty="0"/>
              <a:t>．</a:t>
            </a:r>
            <a:r>
              <a:rPr lang="zh-CN" altLang="en-US" b="1" dirty="0"/>
              <a:t>他无佳形美容</a:t>
            </a:r>
            <a:r>
              <a:rPr lang="zh-CN" altLang="en-US" dirty="0"/>
              <a:t>、我们看见他的时候、</a:t>
            </a:r>
            <a:r>
              <a:rPr lang="zh-CN" altLang="en-US" b="1" dirty="0"/>
              <a:t>也无美貌使我们羡慕他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/>
              <a:t>53:3	</a:t>
            </a:r>
            <a:r>
              <a:rPr lang="zh-CN" altLang="en-US" b="1" dirty="0"/>
              <a:t>他被藐视、被人厌弃、多受痛苦、常经忧患。</a:t>
            </a:r>
            <a:r>
              <a:rPr lang="zh-CN" altLang="en-US" dirty="0"/>
              <a:t>他被藐视、好像被人掩面不看的一样．我们也不尊重他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/>
              <a:t>出</a:t>
            </a:r>
            <a:r>
              <a:rPr lang="zh-CN" altLang="en-US" dirty="0" smtClean="0"/>
              <a:t>生卑微，来自加利利的拿撒勒小城</a:t>
            </a:r>
            <a:endParaRPr lang="en-US" altLang="zh-CN" dirty="0" smtClean="0"/>
          </a:p>
          <a:p>
            <a:r>
              <a:rPr lang="zh-CN" altLang="en-US" dirty="0" smtClean="0"/>
              <a:t>外貌也十分平庸，因此易被人轻视，拒绝</a:t>
            </a:r>
            <a:endParaRPr lang="en-US" altLang="zh-CN" dirty="0" smtClean="0"/>
          </a:p>
          <a:p>
            <a:r>
              <a:rPr lang="zh-CN" altLang="en-US" dirty="0" smtClean="0"/>
              <a:t>多受痛苦，常经忧患，</a:t>
            </a:r>
            <a:r>
              <a:rPr lang="zh-CN" altLang="en-US" dirty="0"/>
              <a:t>面貌</a:t>
            </a:r>
            <a:r>
              <a:rPr lang="zh-CN" altLang="en-US" dirty="0" smtClean="0"/>
              <a:t>比任何人憔</a:t>
            </a:r>
            <a:r>
              <a:rPr lang="zh-CN" altLang="en-US" dirty="0"/>
              <a:t>悴、他</a:t>
            </a:r>
            <a:r>
              <a:rPr lang="zh-CN" altLang="en-US" dirty="0" smtClean="0"/>
              <a:t>的</a:t>
            </a:r>
            <a:r>
              <a:rPr lang="zh-CN" altLang="en-US" dirty="0"/>
              <a:t>外形比任何人枯</a:t>
            </a:r>
            <a:r>
              <a:rPr lang="zh-CN" altLang="en-US" dirty="0" smtClean="0"/>
              <a:t>槁（干瘦）</a:t>
            </a:r>
            <a:endParaRPr lang="en-US" altLang="zh-CN" dirty="0" smtClean="0"/>
          </a:p>
          <a:p>
            <a:r>
              <a:rPr lang="zh-CN" altLang="en-US" dirty="0"/>
              <a:t>约</a:t>
            </a:r>
            <a:r>
              <a:rPr lang="en-US" altLang="zh-CN" dirty="0" smtClean="0"/>
              <a:t>8:57</a:t>
            </a:r>
            <a:r>
              <a:rPr lang="en-US" altLang="zh-CN" dirty="0"/>
              <a:t>	</a:t>
            </a:r>
            <a:r>
              <a:rPr lang="zh-CN" altLang="en-US" dirty="0"/>
              <a:t>犹太人说、你还没有五十岁、岂见过亚伯拉罕呢。</a:t>
            </a:r>
          </a:p>
          <a:p>
            <a:endParaRPr lang="en-US" altLang="zh-CN" dirty="0" smtClean="0"/>
          </a:p>
          <a:p>
            <a:endParaRPr lang="zh-CN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0907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仆人之歌之四 ：仆</a:t>
            </a:r>
            <a:r>
              <a:rPr lang="zh-CN" altLang="en-US" dirty="0" smtClean="0"/>
              <a:t>人受苦的目的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9891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53:4	</a:t>
            </a:r>
            <a:r>
              <a:rPr lang="zh-CN" altLang="en-US" dirty="0"/>
              <a:t>他诚然担当我们的忧患、背负我们的痛苦．我们却以为他受责罚、被　神击打苦待了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/>
              <a:t>53:5	</a:t>
            </a:r>
            <a:r>
              <a:rPr lang="zh-CN" altLang="en-US" dirty="0"/>
              <a:t>那知他为我们的过犯受害、为我们的罪孽压伤．因他受的刑罚我们得平安．因他受的鞭伤我们得医治。</a:t>
            </a:r>
          </a:p>
          <a:p>
            <a:r>
              <a:rPr lang="en-US" altLang="zh-CN" dirty="0"/>
              <a:t>53:6	</a:t>
            </a:r>
            <a:r>
              <a:rPr lang="zh-CN" altLang="en-US" dirty="0"/>
              <a:t>我们都如羊走迷、各人偏行己路．耶和华使我们众人的罪孽都归在他身上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仆人</a:t>
            </a:r>
            <a:r>
              <a:rPr lang="zh-CN" altLang="en-US" dirty="0" smtClean="0"/>
              <a:t>受苦的目的是要担当</a:t>
            </a:r>
            <a:r>
              <a:rPr lang="zh-CN" altLang="en-US" dirty="0"/>
              <a:t>世人</a:t>
            </a:r>
            <a:r>
              <a:rPr lang="zh-CN" altLang="en-US" dirty="0" smtClean="0"/>
              <a:t>的</a:t>
            </a:r>
            <a:r>
              <a:rPr lang="zh-CN" altLang="en-US" dirty="0"/>
              <a:t>忧患、背</a:t>
            </a:r>
            <a:r>
              <a:rPr lang="zh-CN" altLang="en-US" dirty="0" smtClean="0"/>
              <a:t>负</a:t>
            </a:r>
            <a:r>
              <a:rPr lang="zh-CN" altLang="en-US" dirty="0"/>
              <a:t>世人</a:t>
            </a:r>
            <a:r>
              <a:rPr lang="zh-CN" altLang="en-US" dirty="0" smtClean="0"/>
              <a:t>的</a:t>
            </a:r>
            <a:r>
              <a:rPr lang="zh-CN" altLang="en-US" dirty="0"/>
              <a:t>痛</a:t>
            </a:r>
            <a:r>
              <a:rPr lang="zh-CN" altLang="en-US" dirty="0" smtClean="0"/>
              <a:t>苦</a:t>
            </a:r>
            <a:endParaRPr lang="en-US" altLang="zh-CN" dirty="0" smtClean="0"/>
          </a:p>
          <a:p>
            <a:r>
              <a:rPr lang="zh-CN" altLang="en-US" dirty="0" smtClean="0"/>
              <a:t>世人的误解：仆人受</a:t>
            </a:r>
            <a:r>
              <a:rPr lang="zh-CN" altLang="en-US" dirty="0"/>
              <a:t>责罚、被　神击打苦</a:t>
            </a:r>
            <a:r>
              <a:rPr lang="zh-CN" altLang="en-US" dirty="0" smtClean="0"/>
              <a:t>待是因为祂自己犯的罪，罪有应得</a:t>
            </a:r>
            <a:endParaRPr lang="en-US" altLang="zh-CN" dirty="0" smtClean="0"/>
          </a:p>
          <a:p>
            <a:r>
              <a:rPr lang="zh-CN" altLang="en-US" dirty="0"/>
              <a:t>真相：为我们的过</a:t>
            </a:r>
            <a:r>
              <a:rPr lang="zh-CN" altLang="en-US" dirty="0" smtClean="0"/>
              <a:t>犯、</a:t>
            </a:r>
            <a:r>
              <a:rPr lang="zh-CN" altLang="en-US" dirty="0"/>
              <a:t>为我们的罪</a:t>
            </a:r>
            <a:r>
              <a:rPr lang="zh-CN" altLang="en-US" dirty="0" smtClean="0"/>
              <a:t>孽</a:t>
            </a:r>
            <a:endParaRPr lang="en-US" altLang="zh-CN" dirty="0" smtClean="0"/>
          </a:p>
          <a:p>
            <a:r>
              <a:rPr lang="zh-CN" altLang="en-US" dirty="0"/>
              <a:t>仆</a:t>
            </a:r>
            <a:r>
              <a:rPr lang="zh-CN" altLang="en-US" dirty="0" smtClean="0"/>
              <a:t>人的代赎工</a:t>
            </a:r>
            <a:r>
              <a:rPr lang="zh-CN" altLang="en-US" dirty="0"/>
              <a:t>作：耶和华使我们众人的罪孽都归</a:t>
            </a:r>
            <a:r>
              <a:rPr lang="zh-CN" altLang="en-US" dirty="0" smtClean="0"/>
              <a:t>在祂身上</a:t>
            </a:r>
            <a:endParaRPr lang="zh-CN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798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2448"/>
            <a:ext cx="10515600" cy="5145206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罗</a:t>
            </a:r>
            <a:r>
              <a:rPr lang="en-US" altLang="zh-CN" dirty="0" smtClean="0"/>
              <a:t>1:2  </a:t>
            </a:r>
            <a:r>
              <a:rPr lang="zh-CN" altLang="en-US" dirty="0" smtClean="0"/>
              <a:t>这</a:t>
            </a:r>
            <a:r>
              <a:rPr lang="zh-CN" altLang="en-US" dirty="0"/>
              <a:t>福音是　</a:t>
            </a:r>
            <a:r>
              <a:rPr lang="zh-CN" altLang="en-US" b="1" dirty="0"/>
              <a:t>神从前借众先知</a:t>
            </a:r>
            <a:r>
              <a:rPr lang="zh-CN" altLang="en-US" dirty="0"/>
              <a:t>、</a:t>
            </a:r>
            <a:r>
              <a:rPr lang="zh-CN" altLang="en-US" b="1" dirty="0"/>
              <a:t>在圣经上所应许的</a:t>
            </a:r>
            <a:r>
              <a:rPr lang="zh-CN" altLang="en-US" dirty="0"/>
              <a:t>、</a:t>
            </a:r>
          </a:p>
          <a:p>
            <a:r>
              <a:rPr lang="en-US" altLang="zh-CN" dirty="0"/>
              <a:t>1:3	</a:t>
            </a:r>
            <a:r>
              <a:rPr lang="zh-CN" altLang="en-US" dirty="0"/>
              <a:t>论到他儿子我主耶稣基督</a:t>
            </a:r>
            <a:r>
              <a:rPr lang="zh-CN" altLang="en-US" dirty="0" smtClean="0"/>
              <a:t>．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 smtClean="0"/>
              <a:t>来</a:t>
            </a:r>
            <a:r>
              <a:rPr lang="en-US" altLang="zh-CN" dirty="0" smtClean="0"/>
              <a:t>1:1</a:t>
            </a:r>
            <a:r>
              <a:rPr lang="en-US" altLang="zh-CN" dirty="0"/>
              <a:t>	</a:t>
            </a:r>
            <a:r>
              <a:rPr lang="zh-CN" altLang="en-US" dirty="0"/>
              <a:t>神既在</a:t>
            </a:r>
            <a:r>
              <a:rPr lang="zh-CN" altLang="en-US" b="1" dirty="0"/>
              <a:t>古时借着众先知</a:t>
            </a:r>
            <a:r>
              <a:rPr lang="zh-CN" altLang="en-US" dirty="0"/>
              <a:t>、多次多方的晓谕列祖</a:t>
            </a:r>
            <a:r>
              <a:rPr lang="zh-CN" altLang="en-US" dirty="0" smtClean="0"/>
              <a:t>、</a:t>
            </a:r>
            <a:endParaRPr lang="en-US" altLang="zh-CN" dirty="0" smtClean="0"/>
          </a:p>
          <a:p>
            <a:endParaRPr lang="en-US" dirty="0"/>
          </a:p>
          <a:p>
            <a:r>
              <a:rPr lang="zh-CN" altLang="en-US" dirty="0" smtClean="0"/>
              <a:t>徒</a:t>
            </a:r>
            <a:r>
              <a:rPr lang="en-US" altLang="zh-CN" dirty="0" smtClean="0"/>
              <a:t>3:18</a:t>
            </a:r>
            <a:r>
              <a:rPr lang="en-US" altLang="zh-CN" dirty="0"/>
              <a:t>	</a:t>
            </a:r>
            <a:r>
              <a:rPr lang="zh-CN" altLang="en-US" dirty="0"/>
              <a:t>但　</a:t>
            </a:r>
            <a:r>
              <a:rPr lang="zh-CN" altLang="en-US" b="1" dirty="0" smtClean="0"/>
              <a:t>神曾借众先知的口</a:t>
            </a:r>
            <a:r>
              <a:rPr lang="zh-CN" altLang="en-US" dirty="0" smtClean="0"/>
              <a:t>、</a:t>
            </a:r>
            <a:r>
              <a:rPr lang="zh-CN" altLang="en-US" dirty="0"/>
              <a:t>预言基督将要受害、就这样应验了</a:t>
            </a:r>
            <a:r>
              <a:rPr lang="zh-CN" altLang="en-US" dirty="0" smtClean="0"/>
              <a:t>。（彼得在美门的讲道）</a:t>
            </a:r>
            <a:endParaRPr lang="en-US" altLang="zh-CN" dirty="0" smtClean="0"/>
          </a:p>
          <a:p>
            <a:endParaRPr lang="en-US" dirty="0"/>
          </a:p>
          <a:p>
            <a:r>
              <a:rPr lang="zh-CN" altLang="en-US" dirty="0" smtClean="0"/>
              <a:t>路</a:t>
            </a:r>
            <a:r>
              <a:rPr lang="en-US" altLang="zh-CN" dirty="0" smtClean="0"/>
              <a:t>24:25</a:t>
            </a:r>
            <a:r>
              <a:rPr lang="en-US" altLang="zh-CN" dirty="0"/>
              <a:t>	</a:t>
            </a:r>
            <a:r>
              <a:rPr lang="zh-CN" altLang="en-US" dirty="0"/>
              <a:t>耶稣对他们说、无知的人哪．</a:t>
            </a:r>
            <a:r>
              <a:rPr lang="zh-CN" altLang="en-US" b="1" dirty="0"/>
              <a:t>先知所说的一切话、你们的心、信得太迟钝了。</a:t>
            </a:r>
          </a:p>
          <a:p>
            <a:r>
              <a:rPr lang="en-US" altLang="zh-CN" dirty="0"/>
              <a:t>24:26	</a:t>
            </a:r>
            <a:r>
              <a:rPr lang="zh-CN" altLang="en-US" dirty="0"/>
              <a:t>基督这样受害、又进入他的荣耀、岂不是应当的么。</a:t>
            </a:r>
          </a:p>
          <a:p>
            <a:r>
              <a:rPr lang="en-US" altLang="zh-CN" dirty="0"/>
              <a:t>24:27	</a:t>
            </a:r>
            <a:r>
              <a:rPr lang="zh-CN" altLang="en-US" b="1" dirty="0"/>
              <a:t>于是从摩西和众先知起、凡经上所指着自己的话、都给他们讲解明白了。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290023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仆人之歌之四：仆人的代死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0709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53:7</a:t>
            </a:r>
            <a:r>
              <a:rPr lang="en-US" altLang="zh-CN" dirty="0"/>
              <a:t>	</a:t>
            </a:r>
            <a:r>
              <a:rPr lang="zh-CN" altLang="en-US" dirty="0"/>
              <a:t>他被欺压、在受苦的时候却不开口．</a:t>
            </a:r>
            <a:r>
              <a:rPr lang="en-US" altLang="zh-CN" dirty="0"/>
              <a:t>〔</a:t>
            </a:r>
            <a:r>
              <a:rPr lang="zh-CN" altLang="en-US" dirty="0"/>
              <a:t>或作他受欺压却自卑不开口</a:t>
            </a:r>
            <a:r>
              <a:rPr lang="en-US" altLang="zh-CN" dirty="0"/>
              <a:t>〕</a:t>
            </a:r>
            <a:r>
              <a:rPr lang="zh-CN" altLang="en-US" dirty="0"/>
              <a:t>他像羊羔被牵到宰杀之地、又像羊在剪毛的人手下无声、他也是这样不开口．</a:t>
            </a:r>
          </a:p>
          <a:p>
            <a:r>
              <a:rPr lang="en-US" altLang="zh-CN" dirty="0"/>
              <a:t>53:8	</a:t>
            </a:r>
            <a:r>
              <a:rPr lang="zh-CN" altLang="en-US" dirty="0"/>
              <a:t>因受欺压和审判他被夺去．至于他同世的人、谁想他受鞭打、从活人之地被剪除、是因我百姓的罪过呢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/>
              <a:t>53:9	</a:t>
            </a:r>
            <a:r>
              <a:rPr lang="zh-CN" altLang="en-US" dirty="0"/>
              <a:t>他虽然未行强暴、口中也没有诡诈、人还使他与恶人同埋．</a:t>
            </a:r>
            <a:r>
              <a:rPr lang="zh-CN" altLang="en-US" b="1" dirty="0"/>
              <a:t>谁知死的时候与财主同葬</a:t>
            </a:r>
            <a:r>
              <a:rPr lang="zh-CN" altLang="en-US" b="1" dirty="0" smtClean="0"/>
              <a:t>。</a:t>
            </a:r>
            <a:endParaRPr lang="en-US" altLang="zh-CN" b="1" dirty="0" smtClean="0"/>
          </a:p>
          <a:p>
            <a:pPr marL="0" indent="0">
              <a:buNone/>
            </a:pPr>
            <a:endParaRPr lang="en-US" altLang="zh-CN" b="1" dirty="0" smtClean="0"/>
          </a:p>
          <a:p>
            <a:r>
              <a:rPr lang="zh-CN" altLang="en-US" dirty="0"/>
              <a:t>仆</a:t>
            </a:r>
            <a:r>
              <a:rPr lang="zh-CN" altLang="en-US" dirty="0" smtClean="0"/>
              <a:t>人没有抗拒苦境，而是只有顺服，受审时始终未辩一词</a:t>
            </a:r>
            <a:endParaRPr lang="en-US" altLang="zh-CN" dirty="0" smtClean="0"/>
          </a:p>
          <a:p>
            <a:r>
              <a:rPr lang="zh-CN" altLang="en-US" dirty="0" smtClean="0"/>
              <a:t>太</a:t>
            </a:r>
            <a:r>
              <a:rPr lang="en-US" altLang="zh-CN" dirty="0" smtClean="0"/>
              <a:t>26:42</a:t>
            </a:r>
            <a:r>
              <a:rPr lang="en-US" altLang="zh-CN" dirty="0"/>
              <a:t>	</a:t>
            </a:r>
            <a:r>
              <a:rPr lang="zh-CN" altLang="en-US" dirty="0"/>
              <a:t>第二次又去祷告说、我父阿、这杯若不能离开我、必要我喝、就愿你的意旨成全。</a:t>
            </a:r>
          </a:p>
          <a:p>
            <a:endParaRPr lang="zh-CN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0186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018" y="341194"/>
            <a:ext cx="10515600" cy="1325563"/>
          </a:xfrm>
        </p:spPr>
        <p:txBody>
          <a:bodyPr/>
          <a:lstStyle/>
          <a:p>
            <a:r>
              <a:rPr lang="zh-CN" altLang="en-US" dirty="0"/>
              <a:t>仆人之歌之四：仆人</a:t>
            </a:r>
            <a:r>
              <a:rPr lang="zh-CN" altLang="en-US" dirty="0" smtClean="0"/>
              <a:t>的</a:t>
            </a:r>
            <a:r>
              <a:rPr lang="zh-CN" altLang="en-US" dirty="0"/>
              <a:t>得荣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950" y="1666757"/>
            <a:ext cx="10515600" cy="566382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53:10</a:t>
            </a:r>
            <a:r>
              <a:rPr lang="en-US" altLang="zh-CN" dirty="0"/>
              <a:t>	</a:t>
            </a:r>
            <a:r>
              <a:rPr lang="zh-CN" altLang="en-US" dirty="0"/>
              <a:t>耶和华却定意</a:t>
            </a:r>
            <a:r>
              <a:rPr lang="en-US" altLang="zh-CN" dirty="0"/>
              <a:t>〔</a:t>
            </a:r>
            <a:r>
              <a:rPr lang="zh-CN" altLang="en-US" dirty="0"/>
              <a:t>或作</a:t>
            </a:r>
            <a:r>
              <a:rPr lang="zh-CN" altLang="en-US" b="1" dirty="0"/>
              <a:t>喜悦</a:t>
            </a:r>
            <a:r>
              <a:rPr lang="en-US" altLang="zh-CN" dirty="0"/>
              <a:t>〕</a:t>
            </a:r>
            <a:r>
              <a:rPr lang="zh-CN" altLang="en-US" dirty="0"/>
              <a:t>将他压伤、使他受痛苦．耶和华以他为赎罪祭．</a:t>
            </a:r>
            <a:r>
              <a:rPr lang="en-US" altLang="zh-CN" b="1" dirty="0"/>
              <a:t>〔</a:t>
            </a:r>
            <a:r>
              <a:rPr lang="zh-CN" altLang="en-US" b="1" dirty="0"/>
              <a:t>或作他献本身为赎罪祭</a:t>
            </a:r>
            <a:r>
              <a:rPr lang="en-US" altLang="zh-CN" b="1" dirty="0"/>
              <a:t>〕</a:t>
            </a:r>
            <a:r>
              <a:rPr lang="zh-CN" altLang="en-US" dirty="0"/>
              <a:t>他必看见后裔、并且延长年日。耶和华所喜悦的事、必在他手中亨通。</a:t>
            </a:r>
          </a:p>
          <a:p>
            <a:r>
              <a:rPr lang="en-US" altLang="zh-CN" dirty="0"/>
              <a:t>53:11	</a:t>
            </a:r>
            <a:r>
              <a:rPr lang="zh-CN" altLang="en-US" dirty="0"/>
              <a:t>他必看见自己劳苦的功效、便心满意足．</a:t>
            </a:r>
            <a:r>
              <a:rPr lang="zh-CN" altLang="en-US" b="1" dirty="0"/>
              <a:t>有许多人、因认识我的义仆得称为义．并且他要担当他们的罪孽。</a:t>
            </a:r>
          </a:p>
          <a:p>
            <a:r>
              <a:rPr lang="en-US" altLang="zh-CN" dirty="0"/>
              <a:t>53:12	</a:t>
            </a:r>
            <a:r>
              <a:rPr lang="zh-CN" altLang="en-US" dirty="0"/>
              <a:t>所以我要使他与位大的同分、与强盛的均分掳物．因为他将命倾倒、以致于死．他也被列在罪犯之中．</a:t>
            </a:r>
            <a:r>
              <a:rPr lang="zh-CN" altLang="en-US" b="1" dirty="0"/>
              <a:t>他却担当多人的罪、又为罪犯代求</a:t>
            </a:r>
            <a:r>
              <a:rPr lang="zh-CN" altLang="en-US" b="1" dirty="0" smtClean="0"/>
              <a:t>。</a:t>
            </a:r>
            <a:endParaRPr lang="en-US" altLang="zh-CN" b="1" dirty="0" smtClean="0"/>
          </a:p>
          <a:p>
            <a:r>
              <a:rPr lang="zh-CN" altLang="en-US" b="1" dirty="0" smtClean="0"/>
              <a:t>神将基督作为赎罪祭</a:t>
            </a:r>
            <a:endParaRPr lang="en-US" altLang="zh-CN" b="1" dirty="0" smtClean="0"/>
          </a:p>
          <a:p>
            <a:r>
              <a:rPr lang="zh-CN" altLang="en-US" b="1" dirty="0" smtClean="0"/>
              <a:t> </a:t>
            </a:r>
            <a:r>
              <a:rPr lang="zh-CN" altLang="en-US" dirty="0" smtClean="0"/>
              <a:t>利</a:t>
            </a:r>
            <a:r>
              <a:rPr lang="en-US" altLang="zh-CN" dirty="0" smtClean="0"/>
              <a:t>5:15</a:t>
            </a:r>
            <a:r>
              <a:rPr lang="en-US" altLang="zh-CN" dirty="0"/>
              <a:t>	</a:t>
            </a:r>
            <a:r>
              <a:rPr lang="zh-CN" altLang="en-US" dirty="0"/>
              <a:t>人若在耶和华的圣物上误犯了罪、有了过</a:t>
            </a:r>
            <a:r>
              <a:rPr lang="zh-CN" altLang="en-US" dirty="0" smtClean="0"/>
              <a:t>犯</a:t>
            </a:r>
            <a:r>
              <a:rPr lang="en-US" altLang="zh-CN" dirty="0" smtClean="0"/>
              <a:t>…</a:t>
            </a:r>
            <a:r>
              <a:rPr lang="zh-CN" altLang="en-US" dirty="0" smtClean="0"/>
              <a:t>将</a:t>
            </a:r>
            <a:r>
              <a:rPr lang="zh-CN" altLang="en-US" dirty="0"/>
              <a:t>赎愆祭牲、就是羊群中一只没有残疾的公绵羊、牵到耶和华面前为赎愆祭</a:t>
            </a:r>
            <a:r>
              <a:rPr lang="zh-CN" altLang="en-US" dirty="0" smtClean="0"/>
              <a:t>．</a:t>
            </a:r>
            <a:r>
              <a:rPr lang="en-US" altLang="zh-CN" dirty="0" smtClean="0"/>
              <a:t>5:16</a:t>
            </a:r>
            <a:r>
              <a:rPr lang="en-US" altLang="zh-CN" dirty="0"/>
              <a:t>	</a:t>
            </a:r>
            <a:r>
              <a:rPr lang="en-US" altLang="zh-CN" dirty="0" smtClean="0"/>
              <a:t>…</a:t>
            </a:r>
            <a:r>
              <a:rPr lang="zh-CN" altLang="en-US" dirty="0" smtClean="0"/>
              <a:t>祭</a:t>
            </a:r>
            <a:r>
              <a:rPr lang="zh-CN" altLang="en-US" dirty="0"/>
              <a:t>司要用赎愆祭的公绵羊、为他赎罪、他必蒙赦免。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1478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约</a:t>
            </a:r>
            <a:r>
              <a:rPr lang="en-US" altLang="zh-CN" dirty="0" smtClean="0"/>
              <a:t>3:16</a:t>
            </a:r>
            <a:r>
              <a:rPr lang="en-US" altLang="zh-CN" dirty="0"/>
              <a:t>	</a:t>
            </a:r>
            <a:r>
              <a:rPr lang="zh-CN" altLang="en-US" dirty="0"/>
              <a:t>神爱世人、甚至将他的独生子赐给他们、叫一切信他的、不至灭亡、反得永生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罗</a:t>
            </a:r>
            <a:r>
              <a:rPr lang="en-US" altLang="zh-CN" dirty="0" smtClean="0"/>
              <a:t>5:7</a:t>
            </a:r>
            <a:r>
              <a:rPr lang="en-US" altLang="zh-CN" dirty="0"/>
              <a:t>	</a:t>
            </a:r>
            <a:r>
              <a:rPr lang="zh-CN" altLang="en-US" dirty="0"/>
              <a:t>为义人死、是少有的、为仁人死、或者有敢作的。</a:t>
            </a:r>
          </a:p>
          <a:p>
            <a:r>
              <a:rPr lang="en-US" altLang="zh-CN" dirty="0"/>
              <a:t>5:8	</a:t>
            </a:r>
            <a:r>
              <a:rPr lang="zh-CN" altLang="en-US" dirty="0"/>
              <a:t>惟有基督在我们还作罪人的时候为我们死、　神的爱就在此向我们显明了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罗</a:t>
            </a:r>
            <a:r>
              <a:rPr lang="en-US" altLang="zh-CN" dirty="0" smtClean="0"/>
              <a:t>3:23</a:t>
            </a:r>
            <a:r>
              <a:rPr lang="en-US" altLang="zh-CN" dirty="0"/>
              <a:t>	</a:t>
            </a:r>
            <a:r>
              <a:rPr lang="zh-CN" altLang="en-US" dirty="0"/>
              <a:t>因为世人都犯了罪、亏缺了　神的荣耀。</a:t>
            </a:r>
          </a:p>
          <a:p>
            <a:r>
              <a:rPr lang="en-US" altLang="zh-CN" dirty="0"/>
              <a:t>3:24	</a:t>
            </a:r>
            <a:r>
              <a:rPr lang="zh-CN" altLang="en-US" dirty="0"/>
              <a:t>如今却蒙　神的恩典、</a:t>
            </a:r>
            <a:r>
              <a:rPr lang="zh-CN" altLang="en-US" b="1" dirty="0"/>
              <a:t>因基督耶稣的救赎、就白白的称义</a:t>
            </a:r>
            <a:r>
              <a:rPr lang="zh-CN" altLang="en-US" dirty="0"/>
              <a:t>。</a:t>
            </a: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3139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腓</a:t>
            </a:r>
            <a:r>
              <a:rPr lang="en-US" altLang="zh-CN" dirty="0" smtClean="0"/>
              <a:t>2:5</a:t>
            </a:r>
            <a:r>
              <a:rPr lang="en-US" altLang="zh-CN" dirty="0"/>
              <a:t>	</a:t>
            </a:r>
            <a:r>
              <a:rPr lang="zh-CN" altLang="en-US" dirty="0"/>
              <a:t>你们当以基督耶稣的心为心。</a:t>
            </a:r>
          </a:p>
          <a:p>
            <a:r>
              <a:rPr lang="en-US" altLang="zh-CN" dirty="0"/>
              <a:t>2:6	</a:t>
            </a:r>
            <a:r>
              <a:rPr lang="zh-CN" altLang="en-US" dirty="0"/>
              <a:t>他本有　神的形像、不以自己与　神同等为强夺的．</a:t>
            </a:r>
          </a:p>
          <a:p>
            <a:r>
              <a:rPr lang="en-US" altLang="zh-CN" dirty="0"/>
              <a:t>2:7	</a:t>
            </a:r>
            <a:r>
              <a:rPr lang="zh-CN" altLang="en-US" dirty="0"/>
              <a:t>反倒虚己、取了奴仆的形像、成为人的样式．</a:t>
            </a:r>
          </a:p>
          <a:p>
            <a:r>
              <a:rPr lang="en-US" altLang="zh-CN" dirty="0"/>
              <a:t>2:8	</a:t>
            </a:r>
            <a:r>
              <a:rPr lang="zh-CN" altLang="en-US" dirty="0"/>
              <a:t>既有人的样子、就自己卑微、存心顺服、以至于死、且死在十字架上。</a:t>
            </a:r>
          </a:p>
          <a:p>
            <a:r>
              <a:rPr lang="en-US" altLang="zh-CN" dirty="0"/>
              <a:t>2:9	</a:t>
            </a:r>
            <a:r>
              <a:rPr lang="zh-CN" altLang="en-US" dirty="0"/>
              <a:t>所以　神将他升为至高、又赐给他那超乎万名之上的名、</a:t>
            </a:r>
          </a:p>
          <a:p>
            <a:r>
              <a:rPr lang="en-US" altLang="zh-CN" dirty="0"/>
              <a:t>2:10	</a:t>
            </a:r>
            <a:r>
              <a:rPr lang="zh-CN" altLang="en-US" dirty="0"/>
              <a:t>叫一切在天上的、地上的、和地底下的、因耶稣的名、无不屈膝、</a:t>
            </a:r>
          </a:p>
          <a:p>
            <a:r>
              <a:rPr lang="en-US" altLang="zh-CN" dirty="0"/>
              <a:t>2:11	</a:t>
            </a:r>
            <a:r>
              <a:rPr lang="zh-CN" altLang="en-US" dirty="0"/>
              <a:t>无不口称耶稣基督为主、使荣耀归与父　神。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647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基督成为基督徒受苦的榜样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彼前</a:t>
            </a:r>
            <a:r>
              <a:rPr lang="en-US" altLang="zh-CN" dirty="0" smtClean="0"/>
              <a:t>2:21</a:t>
            </a:r>
            <a:r>
              <a:rPr lang="en-US" altLang="zh-CN" dirty="0"/>
              <a:t>	</a:t>
            </a:r>
            <a:r>
              <a:rPr lang="zh-CN" altLang="en-US" dirty="0"/>
              <a:t>你们蒙召原是为此．因基督也为你们受过苦、给你们留下榜样、叫你们跟随他的脚踪行．</a:t>
            </a:r>
          </a:p>
          <a:p>
            <a:r>
              <a:rPr lang="en-US" altLang="zh-CN" dirty="0"/>
              <a:t>2:22	</a:t>
            </a:r>
            <a:r>
              <a:rPr lang="zh-CN" altLang="en-US" dirty="0"/>
              <a:t>他并没有犯罪、口里也没有诡诈．</a:t>
            </a:r>
          </a:p>
          <a:p>
            <a:r>
              <a:rPr lang="en-US" altLang="zh-CN" dirty="0"/>
              <a:t>2:23	</a:t>
            </a:r>
            <a:r>
              <a:rPr lang="zh-CN" altLang="en-US" dirty="0"/>
              <a:t>他被骂不还口．受害不说威吓的话．只将自己交托那按公义审判人的主．</a:t>
            </a:r>
          </a:p>
          <a:p>
            <a:r>
              <a:rPr lang="en-US" altLang="zh-CN" dirty="0"/>
              <a:t>2:24	</a:t>
            </a:r>
            <a:r>
              <a:rPr lang="zh-CN" altLang="en-US" dirty="0"/>
              <a:t>他被挂在木头上亲身担当了我们的罪、使我们既然在罪上死、就得以在义上活．因他受的鞭伤、你们便得了医治。</a:t>
            </a:r>
          </a:p>
          <a:p>
            <a:r>
              <a:rPr lang="en-US" altLang="zh-CN" dirty="0"/>
              <a:t>2:25	</a:t>
            </a:r>
            <a:r>
              <a:rPr lang="zh-CN" altLang="en-US" dirty="0"/>
              <a:t>你们从前好像迷路的羊．如今却归到你们灵魂的牧人监督了。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779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                             思考问题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今天如何活出主为我死，我为主活的生活？结合自己的实际分享。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202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弥赛亚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49671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弥赛亚 ：希伯来文</a:t>
            </a:r>
            <a:r>
              <a:rPr lang="en-US" altLang="zh-CN" dirty="0" err="1"/>
              <a:t>Mashiah</a:t>
            </a:r>
            <a:r>
              <a:rPr lang="zh-CN" altLang="en-US" dirty="0" smtClean="0"/>
              <a:t>  受膏者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/>
              <a:t>基</a:t>
            </a:r>
            <a:r>
              <a:rPr lang="zh-CN" altLang="en-US" dirty="0" smtClean="0"/>
              <a:t>督：希腊文</a:t>
            </a:r>
            <a:r>
              <a:rPr lang="en-US" altLang="zh-CN" dirty="0" smtClean="0"/>
              <a:t>Christos</a:t>
            </a:r>
            <a:r>
              <a:rPr lang="zh-CN" altLang="en-US" dirty="0" smtClean="0"/>
              <a:t>  受膏者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 smtClean="0"/>
              <a:t>约</a:t>
            </a:r>
            <a:r>
              <a:rPr lang="en-US" altLang="zh-CN" dirty="0" smtClean="0"/>
              <a:t>1:41</a:t>
            </a:r>
            <a:r>
              <a:rPr lang="en-US" altLang="zh-CN" dirty="0"/>
              <a:t>	</a:t>
            </a:r>
            <a:r>
              <a:rPr lang="zh-CN" altLang="en-US" dirty="0"/>
              <a:t>安得烈先找着自己的哥哥西门、对他说、我们遇见弥赛亚了、</a:t>
            </a:r>
            <a:r>
              <a:rPr lang="zh-CN" altLang="en-US" b="1" dirty="0"/>
              <a:t>（弥赛亚翻出来、就是基督</a:t>
            </a:r>
            <a:r>
              <a:rPr lang="en-US" altLang="zh-CN" b="1" dirty="0" smtClean="0"/>
              <a:t>)</a:t>
            </a:r>
          </a:p>
          <a:p>
            <a:pPr marL="0" indent="0">
              <a:buNone/>
            </a:pPr>
            <a:endParaRPr lang="en-US" altLang="zh-CN" b="1" dirty="0" smtClean="0"/>
          </a:p>
          <a:p>
            <a:r>
              <a:rPr lang="zh-CN" altLang="en-US" dirty="0" smtClean="0"/>
              <a:t>徒</a:t>
            </a:r>
            <a:r>
              <a:rPr lang="en-US" altLang="zh-CN" dirty="0" smtClean="0"/>
              <a:t>2:36</a:t>
            </a:r>
            <a:r>
              <a:rPr lang="en-US" altLang="zh-CN" dirty="0"/>
              <a:t>	</a:t>
            </a:r>
            <a:r>
              <a:rPr lang="zh-CN" altLang="en-US" dirty="0"/>
              <a:t>故此、以色列全家当确实的知道、你们钉在十字架上的这位</a:t>
            </a:r>
            <a:r>
              <a:rPr lang="zh-CN" altLang="en-US" b="1" dirty="0"/>
              <a:t>耶稣、　神已经立他为主为基督了</a:t>
            </a:r>
            <a:r>
              <a:rPr lang="zh-CN" altLang="en-US" dirty="0"/>
              <a:t>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b="1" dirty="0" smtClean="0"/>
          </a:p>
          <a:p>
            <a:r>
              <a:rPr lang="zh-CN" altLang="en-US" dirty="0"/>
              <a:t>主耶稣这位受膏者的三大职分</a:t>
            </a:r>
            <a:r>
              <a:rPr lang="en-US" altLang="zh-CN" dirty="0"/>
              <a:t>, </a:t>
            </a:r>
            <a:r>
              <a:rPr lang="zh-CN" altLang="en-US" dirty="0"/>
              <a:t>即</a:t>
            </a:r>
            <a:r>
              <a:rPr lang="zh-CN" altLang="en-US" b="1" dirty="0"/>
              <a:t>主耶稣是受膏的先知、受膏的祭司、受膏的君王</a:t>
            </a:r>
            <a:r>
              <a:rPr lang="en-US" altLang="zh-CN" b="1" dirty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0300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弥赛亚为先知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摩西     </a:t>
            </a:r>
          </a:p>
          <a:p>
            <a:r>
              <a:rPr lang="zh-CN" altLang="en-US" dirty="0"/>
              <a:t>兴起一位先知像摩西</a:t>
            </a:r>
          </a:p>
          <a:p>
            <a:r>
              <a:rPr lang="zh-CN" altLang="en-US" dirty="0"/>
              <a:t>申</a:t>
            </a:r>
            <a:r>
              <a:rPr lang="en-US" altLang="zh-CN" dirty="0"/>
              <a:t>18:15	</a:t>
            </a:r>
            <a:r>
              <a:rPr lang="zh-CN" altLang="en-US" dirty="0"/>
              <a:t>耶和华你的　神要从你们弟兄中间、给你兴起一位先知像我、你们要听从他。</a:t>
            </a:r>
          </a:p>
          <a:p>
            <a:r>
              <a:rPr lang="en-US" altLang="zh-CN" dirty="0"/>
              <a:t>18:17	</a:t>
            </a:r>
            <a:r>
              <a:rPr lang="zh-CN" altLang="en-US" dirty="0"/>
              <a:t>耶和华就对我说、他们所说的是。</a:t>
            </a:r>
            <a:endParaRPr lang="en-US" altLang="zh-CN" dirty="0" smtClean="0"/>
          </a:p>
          <a:p>
            <a:r>
              <a:rPr lang="en-US" altLang="zh-CN" dirty="0" smtClean="0"/>
              <a:t>18:18</a:t>
            </a:r>
            <a:r>
              <a:rPr lang="en-US" altLang="zh-CN" dirty="0"/>
              <a:t>	</a:t>
            </a:r>
            <a:r>
              <a:rPr lang="zh-CN" altLang="en-US" dirty="0"/>
              <a:t>我必在他们弟兄中间、给他们兴起一位先知像你、我要将当说的话传给他、他要将我一切所吩咐的、都传给他们。</a:t>
            </a:r>
          </a:p>
          <a:p>
            <a:r>
              <a:rPr lang="zh-CN" altLang="en-US" dirty="0"/>
              <a:t>（新约应验：徒三</a:t>
            </a:r>
            <a:r>
              <a:rPr lang="en-US" altLang="zh-CN" dirty="0"/>
              <a:t>22-23</a:t>
            </a:r>
            <a:r>
              <a:rPr lang="zh-CN" altLang="en-US" dirty="0"/>
              <a:t>）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019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弥赛亚为先知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4482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被圣灵充满</a:t>
            </a:r>
            <a:endParaRPr lang="en-US" altLang="zh-CN" dirty="0" smtClean="0"/>
          </a:p>
          <a:p>
            <a:r>
              <a:rPr lang="zh-CN" altLang="en-US" dirty="0" smtClean="0"/>
              <a:t>赛</a:t>
            </a:r>
            <a:r>
              <a:rPr lang="en-US" altLang="zh-CN" dirty="0" smtClean="0"/>
              <a:t>11:2</a:t>
            </a:r>
            <a:r>
              <a:rPr lang="en-US" altLang="zh-CN" dirty="0"/>
              <a:t>	</a:t>
            </a:r>
            <a:r>
              <a:rPr lang="zh-CN" altLang="en-US" dirty="0"/>
              <a:t>耶和华的灵必住在他身上、就是使他有智慧和聪明的灵、谋略和能力的灵、知识和敬畏耶和华的灵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赛</a:t>
            </a:r>
            <a:r>
              <a:rPr lang="en-US" altLang="zh-CN" dirty="0" smtClean="0"/>
              <a:t>61:1</a:t>
            </a:r>
            <a:r>
              <a:rPr lang="en-US" altLang="zh-CN" dirty="0"/>
              <a:t>	</a:t>
            </a:r>
            <a:r>
              <a:rPr lang="zh-CN" altLang="en-US" dirty="0"/>
              <a:t>主耶和华的灵在我身上．因为耶和华用膏膏我、叫我传好信息给谦卑的人、</a:t>
            </a:r>
            <a:r>
              <a:rPr lang="en-US" altLang="zh-CN" dirty="0"/>
              <a:t>〔</a:t>
            </a:r>
            <a:r>
              <a:rPr lang="zh-CN" altLang="en-US" dirty="0"/>
              <a:t>或作传福音给贫穷的人</a:t>
            </a:r>
            <a:r>
              <a:rPr lang="en-US" altLang="zh-CN" dirty="0"/>
              <a:t>〕</a:t>
            </a:r>
            <a:r>
              <a:rPr lang="zh-CN" altLang="en-US" dirty="0"/>
              <a:t>差遣我医好伤心的人、报告被掳的得释放、被囚的出监牢</a:t>
            </a:r>
            <a:r>
              <a:rPr lang="zh-CN" altLang="en-US" dirty="0" smtClean="0"/>
              <a:t>．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行神迹</a:t>
            </a:r>
            <a:endParaRPr lang="en-US" altLang="zh-CN" dirty="0" smtClean="0"/>
          </a:p>
          <a:p>
            <a:r>
              <a:rPr lang="zh-CN" altLang="en-US" dirty="0" smtClean="0"/>
              <a:t>赛</a:t>
            </a:r>
            <a:r>
              <a:rPr lang="en-US" altLang="zh-CN" dirty="0" smtClean="0"/>
              <a:t>35:5</a:t>
            </a:r>
            <a:r>
              <a:rPr lang="en-US" altLang="zh-CN" dirty="0"/>
              <a:t>	</a:t>
            </a:r>
            <a:r>
              <a:rPr lang="zh-CN" altLang="en-US" dirty="0"/>
              <a:t>那时瞎子的眼必睁开、聋子的耳必开通。</a:t>
            </a:r>
          </a:p>
          <a:p>
            <a:r>
              <a:rPr lang="en-US" altLang="zh-CN" dirty="0"/>
              <a:t>35:6	</a:t>
            </a:r>
            <a:r>
              <a:rPr lang="zh-CN" altLang="en-US" dirty="0"/>
              <a:t>那时瘸子必跳跃像鹿、哑巴的舌头必能歌唱．在旷野必有水发出、在沙漠必有河涌流。</a:t>
            </a:r>
            <a:endParaRPr lang="en-US" altLang="zh-CN" dirty="0" smtClean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456637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弥赛亚</a:t>
            </a:r>
            <a:r>
              <a:rPr lang="zh-CN" altLang="en-US" dirty="0" smtClean="0"/>
              <a:t>为</a:t>
            </a:r>
            <a:r>
              <a:rPr lang="zh-CN" altLang="en-US" dirty="0"/>
              <a:t>祭司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8948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大卫</a:t>
            </a:r>
            <a:endParaRPr lang="en-US" altLang="zh-CN" dirty="0" smtClean="0"/>
          </a:p>
          <a:p>
            <a:r>
              <a:rPr lang="zh-CN" altLang="en-US" dirty="0" smtClean="0"/>
              <a:t>诗</a:t>
            </a:r>
            <a:r>
              <a:rPr lang="en-US" altLang="zh-CN" dirty="0" smtClean="0"/>
              <a:t>110:4</a:t>
            </a:r>
            <a:r>
              <a:rPr lang="en-US" altLang="zh-CN" dirty="0"/>
              <a:t>	</a:t>
            </a:r>
            <a:r>
              <a:rPr lang="zh-CN" altLang="en-US" dirty="0"/>
              <a:t>耶和华起了誓、决不后悔、说、</a:t>
            </a:r>
            <a:r>
              <a:rPr lang="zh-CN" altLang="en-US" b="1" dirty="0"/>
              <a:t>你是照着麦基洗德的等次、永远为祭司</a:t>
            </a:r>
            <a:r>
              <a:rPr lang="zh-CN" altLang="en-US" b="1" dirty="0" smtClean="0"/>
              <a:t>。</a:t>
            </a:r>
            <a:endParaRPr lang="en-US" altLang="zh-CN" b="1" dirty="0" smtClean="0"/>
          </a:p>
          <a:p>
            <a:pPr marL="0" indent="0">
              <a:buNone/>
            </a:pPr>
            <a:endParaRPr lang="en-US" altLang="zh-CN" b="1" dirty="0" smtClean="0"/>
          </a:p>
          <a:p>
            <a:r>
              <a:rPr lang="zh-CN" altLang="en-US" dirty="0" smtClean="0"/>
              <a:t>来</a:t>
            </a:r>
            <a:r>
              <a:rPr lang="en-US" altLang="zh-CN" dirty="0" smtClean="0"/>
              <a:t>5:4 </a:t>
            </a:r>
            <a:r>
              <a:rPr lang="zh-CN" altLang="en-US" dirty="0" smtClean="0"/>
              <a:t>这</a:t>
            </a:r>
            <a:r>
              <a:rPr lang="zh-CN" altLang="en-US" dirty="0"/>
              <a:t>大祭司的尊荣、没有人自取、惟要蒙　神所召、像亚伦一样。</a:t>
            </a:r>
          </a:p>
          <a:p>
            <a:r>
              <a:rPr lang="en-US" altLang="zh-CN" dirty="0"/>
              <a:t>5:5	</a:t>
            </a:r>
            <a:r>
              <a:rPr lang="zh-CN" altLang="en-US" dirty="0"/>
              <a:t>如此、基督也不是自取荣耀作大祭司、乃是在乎向他说</a:t>
            </a:r>
            <a:r>
              <a:rPr lang="en-US" altLang="zh-CN" dirty="0"/>
              <a:t>『</a:t>
            </a:r>
            <a:r>
              <a:rPr lang="zh-CN" altLang="en-US" dirty="0"/>
              <a:t>你是我的儿子、我今日生你。</a:t>
            </a:r>
            <a:r>
              <a:rPr lang="en-US" altLang="zh-CN" dirty="0"/>
              <a:t>』</a:t>
            </a:r>
            <a:r>
              <a:rPr lang="zh-CN" altLang="en-US" dirty="0"/>
              <a:t>的那一位．</a:t>
            </a:r>
          </a:p>
          <a:p>
            <a:r>
              <a:rPr lang="en-US" altLang="zh-CN" dirty="0"/>
              <a:t>5:6	</a:t>
            </a:r>
            <a:r>
              <a:rPr lang="zh-CN" altLang="en-US" dirty="0"/>
              <a:t>就如经上又有一处说、</a:t>
            </a:r>
            <a:r>
              <a:rPr lang="en-US" altLang="zh-CN" dirty="0"/>
              <a:t>『</a:t>
            </a:r>
            <a:r>
              <a:rPr lang="zh-CN" altLang="en-US" dirty="0"/>
              <a:t>你是照着麦基洗德的等次永远为祭司。</a:t>
            </a:r>
            <a:r>
              <a:rPr lang="en-US" altLang="zh-CN" dirty="0"/>
              <a:t>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4056"/>
            <a:ext cx="10515600" cy="1325563"/>
          </a:xfrm>
        </p:spPr>
        <p:txBody>
          <a:bodyPr/>
          <a:lstStyle/>
          <a:p>
            <a:r>
              <a:rPr lang="zh-CN" altLang="en-US" dirty="0" smtClean="0"/>
              <a:t>弥赛亚为君王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2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/>
              <a:t>雅各</a:t>
            </a:r>
          </a:p>
          <a:p>
            <a:r>
              <a:rPr lang="zh-CN" altLang="en-US" b="1" dirty="0"/>
              <a:t>弥赛亚生在犹大支派</a:t>
            </a:r>
          </a:p>
          <a:p>
            <a:r>
              <a:rPr lang="zh-CN" altLang="en-US" dirty="0"/>
              <a:t>创</a:t>
            </a:r>
            <a:r>
              <a:rPr lang="en-US" altLang="zh-CN" dirty="0"/>
              <a:t>49:10	</a:t>
            </a:r>
            <a:r>
              <a:rPr lang="zh-CN" altLang="en-US" dirty="0"/>
              <a:t>圭必不离犹大、杖必不离他两脚之间、直等细罗</a:t>
            </a:r>
            <a:r>
              <a:rPr lang="en-US" altLang="zh-CN" dirty="0"/>
              <a:t>〔</a:t>
            </a:r>
            <a:r>
              <a:rPr lang="zh-CN" altLang="en-US" dirty="0"/>
              <a:t>就是赐平安者</a:t>
            </a:r>
            <a:r>
              <a:rPr lang="en-US" altLang="zh-CN" dirty="0"/>
              <a:t>〕</a:t>
            </a:r>
            <a:r>
              <a:rPr lang="zh-CN" altLang="en-US" dirty="0"/>
              <a:t>来到、万民都必归顺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（新约应验：来</a:t>
            </a:r>
            <a:r>
              <a:rPr lang="en-US" altLang="zh-CN" dirty="0" smtClean="0"/>
              <a:t>7:14;  </a:t>
            </a:r>
            <a:r>
              <a:rPr lang="zh-CN" altLang="en-US" dirty="0" smtClean="0"/>
              <a:t>启五</a:t>
            </a:r>
            <a:r>
              <a:rPr lang="en-US" altLang="zh-CN" dirty="0" smtClean="0"/>
              <a:t>5 </a:t>
            </a:r>
            <a:r>
              <a:rPr lang="zh-CN" altLang="en-US" dirty="0" smtClean="0"/>
              <a:t>犹大支派中的狮子）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/>
              <a:t>先知拿单     </a:t>
            </a:r>
          </a:p>
          <a:p>
            <a:r>
              <a:rPr lang="zh-CN" altLang="en-US" b="1" dirty="0"/>
              <a:t>弥赛亚为大卫的子孙，作王到永远</a:t>
            </a:r>
          </a:p>
          <a:p>
            <a:r>
              <a:rPr lang="zh-CN" altLang="en-US" dirty="0"/>
              <a:t>撒下</a:t>
            </a:r>
            <a:r>
              <a:rPr lang="en-US" altLang="zh-CN" dirty="0"/>
              <a:t>7:16	</a:t>
            </a:r>
            <a:r>
              <a:rPr lang="zh-CN" altLang="en-US" dirty="0"/>
              <a:t>你的家和你的国、必在我</a:t>
            </a:r>
            <a:r>
              <a:rPr lang="en-US" altLang="zh-CN" dirty="0"/>
              <a:t>〔</a:t>
            </a:r>
            <a:r>
              <a:rPr lang="zh-CN" altLang="en-US" dirty="0"/>
              <a:t>原文作你</a:t>
            </a:r>
            <a:r>
              <a:rPr lang="en-US" altLang="zh-CN" dirty="0"/>
              <a:t>〕</a:t>
            </a:r>
            <a:r>
              <a:rPr lang="zh-CN" altLang="en-US" dirty="0"/>
              <a:t>面前永远坚立．你的国位也必坚定、直到永远。</a:t>
            </a:r>
            <a:r>
              <a:rPr lang="en-US" altLang="zh-CN" dirty="0"/>
              <a:t>7:17	</a:t>
            </a:r>
            <a:r>
              <a:rPr lang="zh-CN" altLang="en-US" dirty="0"/>
              <a:t>拿单就按这一切话、照这默示、告诉大卫。</a:t>
            </a:r>
          </a:p>
          <a:p>
            <a:r>
              <a:rPr lang="zh-CN" altLang="en-US" dirty="0"/>
              <a:t>（新约：路</a:t>
            </a:r>
            <a:r>
              <a:rPr lang="en-US" altLang="zh-CN" dirty="0"/>
              <a:t>1:30-32</a:t>
            </a:r>
            <a:r>
              <a:rPr lang="zh-CN" altLang="en-US" dirty="0"/>
              <a:t>）</a:t>
            </a:r>
          </a:p>
          <a:p>
            <a:endParaRPr lang="zh-CN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744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</TotalTime>
  <Words>1287</Words>
  <Application>Microsoft Office PowerPoint</Application>
  <PresentationFormat>Widescreen</PresentationFormat>
  <Paragraphs>299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宋体</vt:lpstr>
      <vt:lpstr>Arial</vt:lpstr>
      <vt:lpstr>Calibri</vt:lpstr>
      <vt:lpstr>Calibri Light</vt:lpstr>
      <vt:lpstr>Office Theme</vt:lpstr>
      <vt:lpstr>永远的拯救者</vt:lpstr>
      <vt:lpstr>PowerPoint Presentation</vt:lpstr>
      <vt:lpstr>安慰的好信息</vt:lpstr>
      <vt:lpstr>PowerPoint Presentation</vt:lpstr>
      <vt:lpstr>弥赛亚</vt:lpstr>
      <vt:lpstr>弥赛亚为先知</vt:lpstr>
      <vt:lpstr>弥赛亚为先知</vt:lpstr>
      <vt:lpstr>弥赛亚为祭司</vt:lpstr>
      <vt:lpstr>弥赛亚为君王</vt:lpstr>
      <vt:lpstr>弥赛亚为君王</vt:lpstr>
      <vt:lpstr>弥赛亚为君王</vt:lpstr>
      <vt:lpstr>弥赛亚为君王</vt:lpstr>
      <vt:lpstr>弥赛亚为君王</vt:lpstr>
      <vt:lpstr>弥赛亚为君王</vt:lpstr>
      <vt:lpstr>以色列 人的弥赛亚观</vt:lpstr>
      <vt:lpstr>PowerPoint Presentation</vt:lpstr>
      <vt:lpstr>PowerPoint Presentation</vt:lpstr>
      <vt:lpstr>弥赛亚为仆人</vt:lpstr>
      <vt:lpstr>仆人之歌之一：仆人的性情</vt:lpstr>
      <vt:lpstr>弥赛亚为仆人</vt:lpstr>
      <vt:lpstr>弥赛亚仆人的外表是犹太人不能接受的 </vt:lpstr>
      <vt:lpstr>弥赛亚仆人的外表是犹太人不能接受的 </vt:lpstr>
      <vt:lpstr>弥赛亚仆人的外表是犹太人不能接受的 </vt:lpstr>
      <vt:lpstr>他不喧嚷、不扬声、也不使街上听见他的声音 </vt:lpstr>
      <vt:lpstr>PowerPoint Presentation</vt:lpstr>
      <vt:lpstr>“压伤的芦苇”、“将残的灯火”</vt:lpstr>
      <vt:lpstr>PowerPoint Presentation</vt:lpstr>
      <vt:lpstr>PowerPoint Presentation</vt:lpstr>
      <vt:lpstr>仆人之歌之二：仆人的使命</vt:lpstr>
      <vt:lpstr>仆人之歌之二：仆人的使命</vt:lpstr>
      <vt:lpstr>仆人被召 </vt:lpstr>
      <vt:lpstr>仆人的使命</vt:lpstr>
      <vt:lpstr>仆人之歌之三   仆人的顺服</vt:lpstr>
      <vt:lpstr>PowerPoint Presentation</vt:lpstr>
      <vt:lpstr>PowerPoint Presentation</vt:lpstr>
      <vt:lpstr>PowerPoint Presentation</vt:lpstr>
      <vt:lpstr>仆人之歌之四：仆人的受苦</vt:lpstr>
      <vt:lpstr>仆人之歌之四 ：仆人的受苦</vt:lpstr>
      <vt:lpstr>仆人之歌之四 ：仆人受苦的目的</vt:lpstr>
      <vt:lpstr>仆人之歌之四：仆人的代死</vt:lpstr>
      <vt:lpstr>仆人之歌之四：仆人的得荣</vt:lpstr>
      <vt:lpstr>PowerPoint Presentation</vt:lpstr>
      <vt:lpstr>PowerPoint Presentation</vt:lpstr>
      <vt:lpstr>基督成为基督徒受苦的榜样</vt:lpstr>
      <vt:lpstr>                             思考问题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RED</dc:creator>
  <cp:lastModifiedBy>RED</cp:lastModifiedBy>
  <cp:revision>154</cp:revision>
  <dcterms:created xsi:type="dcterms:W3CDTF">2018-10-12T20:59:19Z</dcterms:created>
  <dcterms:modified xsi:type="dcterms:W3CDTF">2018-10-21T04:31:43Z</dcterms:modified>
</cp:coreProperties>
</file>