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4" r:id="rId7"/>
    <p:sldId id="265" r:id="rId8"/>
    <p:sldId id="266" r:id="rId9"/>
    <p:sldId id="267" r:id="rId10"/>
    <p:sldId id="281" r:id="rId11"/>
    <p:sldId id="268" r:id="rId12"/>
    <p:sldId id="271" r:id="rId13"/>
    <p:sldId id="272" r:id="rId14"/>
    <p:sldId id="269" r:id="rId15"/>
    <p:sldId id="270" r:id="rId16"/>
    <p:sldId id="273" r:id="rId17"/>
    <p:sldId id="274" r:id="rId18"/>
    <p:sldId id="278" r:id="rId19"/>
    <p:sldId id="279" r:id="rId20"/>
    <p:sldId id="276" r:id="rId21"/>
    <p:sldId id="275" r:id="rId22"/>
    <p:sldId id="277" r:id="rId23"/>
    <p:sldId id="262" r:id="rId24"/>
    <p:sldId id="297" r:id="rId25"/>
    <p:sldId id="283" r:id="rId26"/>
    <p:sldId id="284" r:id="rId27"/>
    <p:sldId id="296" r:id="rId28"/>
    <p:sldId id="299" r:id="rId29"/>
    <p:sldId id="300" r:id="rId30"/>
    <p:sldId id="302" r:id="rId31"/>
    <p:sldId id="304" r:id="rId32"/>
    <p:sldId id="301" r:id="rId33"/>
    <p:sldId id="305" r:id="rId34"/>
    <p:sldId id="309" r:id="rId35"/>
    <p:sldId id="311" r:id="rId36"/>
    <p:sldId id="312" r:id="rId37"/>
    <p:sldId id="313" r:id="rId38"/>
    <p:sldId id="295" r:id="rId39"/>
    <p:sldId id="308" r:id="rId40"/>
    <p:sldId id="310" r:id="rId41"/>
    <p:sldId id="287" r:id="rId42"/>
    <p:sldId id="292" r:id="rId43"/>
    <p:sldId id="294" r:id="rId44"/>
    <p:sldId id="289" r:id="rId45"/>
    <p:sldId id="291" r:id="rId46"/>
    <p:sldId id="282" r:id="rId47"/>
    <p:sldId id="307" r:id="rId48"/>
    <p:sldId id="314" r:id="rId4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viewProps" Target="view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F52D-326C-41CC-A737-27D0CA77AAC4}" type="datetimeFigureOut">
              <a:rPr lang="en-US" smtClean="0"/>
              <a:t>13-Oct-18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2128A-CE55-4659-96E4-F0D5ABE6A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563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F52D-326C-41CC-A737-27D0CA77AAC4}" type="datetimeFigureOut">
              <a:rPr lang="en-US" smtClean="0"/>
              <a:t>13-Oct-18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2128A-CE55-4659-96E4-F0D5ABE6A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591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F52D-326C-41CC-A737-27D0CA77AAC4}" type="datetimeFigureOut">
              <a:rPr lang="en-US" smtClean="0"/>
              <a:t>13-Oct-18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2128A-CE55-4659-96E4-F0D5ABE6A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3099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CD8990-8A78-4099-9F04-D5F71CF7FB9C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0926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F91A3C-BAAA-4F81-9F98-AC45BA102A83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2152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DCDF31-BFA6-40D0-94E8-41A51A502BF2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7396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C53460-649A-4E89-9A39-E4CBA8EE81E0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9456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42BCF-4723-4490-AD07-A70D287CAB39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1390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B3546-4291-40C4-86C6-38236E77605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4619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21E47-D41C-4861-92E6-5C64592A55E9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3909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63CCD1-7F90-4EFB-80D2-B42D77F74C7C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77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F52D-326C-41CC-A737-27D0CA77AAC4}" type="datetimeFigureOut">
              <a:rPr lang="en-US" smtClean="0"/>
              <a:t>13-Oct-18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2128A-CE55-4659-96E4-F0D5ABE6A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0920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2E36D-486C-496E-A199-20CAF8498FA3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9440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09391-D2BA-4AFF-BFB9-A7388B687C7C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8125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64B244-D5BE-42E5-9D9D-8C416EB7877A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321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F52D-326C-41CC-A737-27D0CA77AAC4}" type="datetimeFigureOut">
              <a:rPr lang="en-US" smtClean="0"/>
              <a:t>13-Oct-18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2128A-CE55-4659-96E4-F0D5ABE6A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970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F52D-326C-41CC-A737-27D0CA77AAC4}" type="datetimeFigureOut">
              <a:rPr lang="en-US" smtClean="0"/>
              <a:t>13-Oct-18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2128A-CE55-4659-96E4-F0D5ABE6A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059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F52D-326C-41CC-A737-27D0CA77AAC4}" type="datetimeFigureOut">
              <a:rPr lang="en-US" smtClean="0"/>
              <a:t>13-Oct-18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2128A-CE55-4659-96E4-F0D5ABE6A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556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F52D-326C-41CC-A737-27D0CA77AAC4}" type="datetimeFigureOut">
              <a:rPr lang="en-US" smtClean="0"/>
              <a:t>13-Oct-18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2128A-CE55-4659-96E4-F0D5ABE6A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518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F52D-326C-41CC-A737-27D0CA77AAC4}" type="datetimeFigureOut">
              <a:rPr lang="en-US" smtClean="0"/>
              <a:t>13-Oct-18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2128A-CE55-4659-96E4-F0D5ABE6A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16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F52D-326C-41CC-A737-27D0CA77AAC4}" type="datetimeFigureOut">
              <a:rPr lang="en-US" smtClean="0"/>
              <a:t>13-Oct-18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2128A-CE55-4659-96E4-F0D5ABE6A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014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F52D-326C-41CC-A737-27D0CA77AAC4}" type="datetimeFigureOut">
              <a:rPr lang="en-US" smtClean="0"/>
              <a:t>13-Oct-18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2128A-CE55-4659-96E4-F0D5ABE6A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835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CF52D-326C-41CC-A737-27D0CA77AAC4}" type="datetimeFigureOut">
              <a:rPr lang="en-US" smtClean="0"/>
              <a:t>13-Oct-18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2128A-CE55-4659-96E4-F0D5ABE6A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577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BA2050-06CD-4B5A-B9D6-A1AE907114E3}" type="slidenum">
              <a:rPr lang="en-US" altLang="zh-CN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111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你</a:t>
            </a:r>
            <a:r>
              <a:rPr lang="zh-CN" altLang="en-US" dirty="0" smtClean="0"/>
              <a:t>们要安慰我的百姓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49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1"/>
            <a:ext cx="10972800" cy="1143000"/>
          </a:xfrm>
        </p:spPr>
        <p:txBody>
          <a:bodyPr/>
          <a:lstStyle/>
          <a:p>
            <a:r>
              <a:rPr lang="zh-CN" altLang="en-US" dirty="0"/>
              <a:t>希西家之</a:t>
            </a:r>
            <a:r>
              <a:rPr lang="zh-CN" altLang="en-US" dirty="0" smtClean="0"/>
              <a:t>求 （</a:t>
            </a:r>
            <a:r>
              <a:rPr lang="en-US" altLang="zh-CN" dirty="0" smtClean="0"/>
              <a:t>37 </a:t>
            </a:r>
            <a:r>
              <a:rPr lang="zh-CN" altLang="en-US" dirty="0" smtClean="0"/>
              <a:t>章）</a:t>
            </a:r>
            <a:r>
              <a:rPr lang="en-US" altLang="zh-CN" dirty="0" smtClean="0"/>
              <a:t>--</a:t>
            </a:r>
            <a:r>
              <a:rPr lang="zh-CN" altLang="en-US" dirty="0" smtClean="0"/>
              <a:t>耶和华使犹大得胜</a:t>
            </a:r>
            <a:r>
              <a:rPr lang="zh-CN" altLang="en-US" dirty="0"/>
              <a:t/>
            </a:r>
            <a:br>
              <a:rPr lang="zh-CN" alt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zh-CN" altLang="en-US" dirty="0" smtClean="0"/>
              <a:t>希西家谦卑倚靠寻求耶和华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2. </a:t>
            </a:r>
            <a:r>
              <a:rPr lang="zh-CN" altLang="en-US" dirty="0" smtClean="0"/>
              <a:t>希西家在耶和华面前的祈祷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3. </a:t>
            </a:r>
            <a:r>
              <a:rPr lang="zh-CN" altLang="en-US" dirty="0" smtClean="0"/>
              <a:t>以</a:t>
            </a:r>
            <a:r>
              <a:rPr lang="zh-CN" altLang="en-US" dirty="0"/>
              <a:t>赛</a:t>
            </a:r>
            <a:r>
              <a:rPr lang="zh-CN" altLang="en-US" dirty="0" smtClean="0"/>
              <a:t>亚作诗论亚述王西拿基立的败亡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4. </a:t>
            </a:r>
            <a:r>
              <a:rPr lang="zh-CN" altLang="en-US" dirty="0" smtClean="0"/>
              <a:t>神为犹大争战，大败亚述军队及惩罚亚述王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08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希西家的祈祷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赛三</a:t>
            </a:r>
            <a:r>
              <a:rPr lang="zh-CN" altLang="en-US" dirty="0" smtClean="0"/>
              <a:t>六</a:t>
            </a:r>
            <a:r>
              <a:rPr lang="en-US" altLang="zh-CN" dirty="0" smtClean="0"/>
              <a:t>14 </a:t>
            </a:r>
            <a:r>
              <a:rPr lang="zh-CN" altLang="en-US" dirty="0" smtClean="0"/>
              <a:t>希西家从使者手里接过书信来，看完了，就上耶和华的殿，将书信在耶和华面前展开。</a:t>
            </a:r>
            <a:endParaRPr lang="en-US" altLang="zh-CN" dirty="0" smtClean="0"/>
          </a:p>
          <a:p>
            <a:r>
              <a:rPr lang="en-US" altLang="zh-CN" dirty="0" smtClean="0"/>
              <a:t>15-17 </a:t>
            </a:r>
            <a:r>
              <a:rPr lang="zh-CN" altLang="en-US" dirty="0" smtClean="0"/>
              <a:t>希西家向耶和华祷告说：“坐在二基路伯上万军之耶和华以色列的神</a:t>
            </a:r>
            <a:r>
              <a:rPr lang="zh-CN" altLang="en-US" dirty="0"/>
              <a:t>啊，袮，惟有袮，</a:t>
            </a:r>
            <a:r>
              <a:rPr lang="zh-CN" altLang="en-US" dirty="0" smtClean="0"/>
              <a:t>是天下万国的</a:t>
            </a:r>
            <a:r>
              <a:rPr lang="zh-CN" altLang="en-US" dirty="0"/>
              <a:t>神！袮曾</a:t>
            </a:r>
            <a:r>
              <a:rPr lang="zh-CN" altLang="en-US" dirty="0" smtClean="0"/>
              <a:t>创造天地。耶和华啊，求袮侧耳而听！耶和华啊，求袮睁眼而看！要听西拿基立的一切话，他是打发使者来辱骂永生神的。</a:t>
            </a:r>
            <a:endParaRPr lang="en-US" altLang="zh-CN" dirty="0" smtClean="0"/>
          </a:p>
          <a:p>
            <a:r>
              <a:rPr lang="en-US" altLang="zh-CN" dirty="0" smtClean="0"/>
              <a:t>20 </a:t>
            </a:r>
            <a:r>
              <a:rPr lang="zh-CN" altLang="en-US" dirty="0" smtClean="0"/>
              <a:t>耶和华我们的神啊，现在求袮救我们脱离亚述王的手，使天下万国都知道惟有袮是耶和华！”</a:t>
            </a:r>
            <a:endParaRPr lang="en-US" altLang="zh-CN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64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亚</a:t>
            </a:r>
            <a:r>
              <a:rPr lang="zh-CN" altLang="en-US" dirty="0" smtClean="0"/>
              <a:t>述</a:t>
            </a:r>
            <a:r>
              <a:rPr lang="zh-CN" altLang="en-US" dirty="0"/>
              <a:t>军队</a:t>
            </a:r>
            <a:r>
              <a:rPr lang="zh-CN" altLang="en-US" dirty="0" smtClean="0"/>
              <a:t>大</a:t>
            </a:r>
            <a:r>
              <a:rPr lang="zh-CN" altLang="en-US" dirty="0" smtClean="0"/>
              <a:t>败</a:t>
            </a:r>
            <a:r>
              <a:rPr lang="zh-CN" altLang="en-US" dirty="0" smtClean="0"/>
              <a:t>及亚述帝国衰</a:t>
            </a:r>
            <a:r>
              <a:rPr lang="zh-CN" altLang="en-US" dirty="0" smtClean="0"/>
              <a:t>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赛三七</a:t>
            </a:r>
            <a:r>
              <a:rPr lang="en-US" altLang="zh-CN" dirty="0" smtClean="0"/>
              <a:t>36 </a:t>
            </a:r>
            <a:r>
              <a:rPr lang="zh-CN" altLang="en-US" dirty="0" smtClean="0"/>
              <a:t>耶和华的使者出去，在亚述营中杀了十八万五千人。清早有人起来一看，都是死尸了。</a:t>
            </a:r>
            <a:endParaRPr lang="en-US" altLang="zh-CN" dirty="0" smtClean="0"/>
          </a:p>
          <a:p>
            <a:r>
              <a:rPr lang="zh-CN" altLang="en-US" dirty="0"/>
              <a:t>英</a:t>
            </a:r>
            <a:r>
              <a:rPr lang="zh-CN" altLang="en-US" dirty="0" smtClean="0"/>
              <a:t>文里的使者（天使），是单数，意思是只有一个天使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赛三七</a:t>
            </a:r>
            <a:r>
              <a:rPr lang="en-US" altLang="zh-CN" dirty="0" smtClean="0"/>
              <a:t>38 </a:t>
            </a:r>
            <a:r>
              <a:rPr lang="zh-CN" altLang="en-US" dirty="0" smtClean="0"/>
              <a:t>一日，在他（亚述王西拿基立）的神尼斯洛庙里叩拜，他儿子亚得米勒和沙利色用刀杀了</a:t>
            </a:r>
            <a:r>
              <a:rPr lang="zh-CN" altLang="en-US" dirty="0" smtClean="0"/>
              <a:t>他。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r>
              <a:rPr lang="zh-CN" altLang="en-US" dirty="0" smtClean="0"/>
              <a:t>耶和华为犹大争战，犹大不一兵一卒，亚述军队溃败，亚述王被杀，亚述帝国从此</a:t>
            </a:r>
            <a:r>
              <a:rPr lang="zh-CN" altLang="en-US" dirty="0"/>
              <a:t>走向衰落</a:t>
            </a:r>
            <a:endParaRPr lang="en-US" altLang="zh-CN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23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1"/>
            <a:ext cx="10972800" cy="1143000"/>
          </a:xfrm>
        </p:spPr>
        <p:txBody>
          <a:bodyPr/>
          <a:lstStyle/>
          <a:p>
            <a:r>
              <a:rPr lang="zh-CN" altLang="en-US" dirty="0"/>
              <a:t>希西家之</a:t>
            </a:r>
            <a:r>
              <a:rPr lang="zh-CN" altLang="en-US" dirty="0" smtClean="0"/>
              <a:t>病（</a:t>
            </a:r>
            <a:r>
              <a:rPr lang="en-US" altLang="zh-CN" dirty="0" smtClean="0"/>
              <a:t>38</a:t>
            </a:r>
            <a:r>
              <a:rPr lang="zh-CN" altLang="en-US" dirty="0" smtClean="0"/>
              <a:t>章）</a:t>
            </a:r>
            <a:r>
              <a:rPr lang="en-US" altLang="zh-CN" dirty="0" smtClean="0"/>
              <a:t>--</a:t>
            </a:r>
            <a:r>
              <a:rPr lang="zh-CN" altLang="en-US" dirty="0" smtClean="0"/>
              <a:t>蒙耶和华医治与赐福</a:t>
            </a:r>
            <a:r>
              <a:rPr lang="zh-CN" altLang="en-US" dirty="0"/>
              <a:t/>
            </a:r>
            <a:br>
              <a:rPr lang="zh-CN" alt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希西家祷告蒙神垂听，病得医治及得福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义人的祷告 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</a:t>
            </a:r>
            <a:r>
              <a:rPr lang="zh-CN" altLang="en-US" dirty="0" smtClean="0"/>
              <a:t>耶和华啊，求袮记念我在你面前怎样存完全的心，按诚实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</a:t>
            </a:r>
            <a:r>
              <a:rPr lang="zh-CN" altLang="en-US" dirty="0" smtClean="0"/>
              <a:t>行事，又做你眼中看为善的。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2. </a:t>
            </a:r>
            <a:r>
              <a:rPr lang="zh-CN" altLang="en-US" dirty="0" smtClean="0"/>
              <a:t>神医治希西家，加增十五年的寿数，并使他大享平安尊贵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r>
              <a:rPr lang="zh-CN" altLang="en-US" dirty="0" smtClean="0"/>
              <a:t>希西家作诗感恩赞美神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08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1"/>
            <a:ext cx="10972800" cy="1143000"/>
          </a:xfrm>
        </p:spPr>
        <p:txBody>
          <a:bodyPr/>
          <a:lstStyle/>
          <a:p>
            <a:r>
              <a:rPr lang="zh-CN" altLang="en-US" dirty="0"/>
              <a:t>希西家之</a:t>
            </a:r>
            <a:r>
              <a:rPr lang="zh-CN" altLang="en-US" dirty="0" smtClean="0"/>
              <a:t>愚（</a:t>
            </a:r>
            <a:r>
              <a:rPr lang="en-US" altLang="zh-CN" dirty="0" smtClean="0"/>
              <a:t>39</a:t>
            </a:r>
            <a:r>
              <a:rPr lang="zh-CN" altLang="en-US" dirty="0" smtClean="0"/>
              <a:t>）</a:t>
            </a:r>
            <a:r>
              <a:rPr lang="en-US" altLang="zh-CN" dirty="0" smtClean="0"/>
              <a:t>-- </a:t>
            </a:r>
            <a:r>
              <a:rPr lang="zh-CN" altLang="en-US" dirty="0" smtClean="0"/>
              <a:t>预言犹大被巴比伦所灭</a:t>
            </a:r>
            <a:r>
              <a:rPr lang="zh-CN" altLang="en-US" dirty="0"/>
              <a:t/>
            </a:r>
            <a:br>
              <a:rPr lang="zh-CN" alt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希西家痊愈后接待巴比伦使者，并向其夸耀国力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巴</a:t>
            </a:r>
            <a:r>
              <a:rPr lang="zh-CN" altLang="en-US" dirty="0" smtClean="0"/>
              <a:t>比伦王</a:t>
            </a:r>
            <a:r>
              <a:rPr lang="zh-CN" altLang="en-US" u="sng" dirty="0" smtClean="0"/>
              <a:t>巴拉但</a:t>
            </a:r>
            <a:r>
              <a:rPr lang="zh-CN" altLang="en-US" dirty="0" smtClean="0"/>
              <a:t>的儿子</a:t>
            </a:r>
            <a:r>
              <a:rPr lang="zh-CN" altLang="en-US" u="sng" dirty="0" smtClean="0"/>
              <a:t>米罗达巴拉但</a:t>
            </a:r>
            <a:r>
              <a:rPr lang="zh-CN" altLang="en-US" dirty="0"/>
              <a:t>想与</a:t>
            </a:r>
            <a:r>
              <a:rPr lang="zh-CN" altLang="en-US" dirty="0" smtClean="0"/>
              <a:t>希西</a:t>
            </a:r>
            <a:r>
              <a:rPr lang="zh-CN" altLang="en-US" dirty="0"/>
              <a:t>家联</a:t>
            </a:r>
            <a:r>
              <a:rPr lang="zh-CN" altLang="en-US" dirty="0" smtClean="0"/>
              <a:t>盟，对抗亚述帝国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2. </a:t>
            </a:r>
            <a:r>
              <a:rPr lang="zh-CN" altLang="en-US" dirty="0"/>
              <a:t>巴比</a:t>
            </a:r>
            <a:r>
              <a:rPr lang="zh-CN" altLang="en-US" dirty="0" smtClean="0"/>
              <a:t>伦经</a:t>
            </a:r>
            <a:r>
              <a:rPr lang="zh-CN" altLang="en-US" dirty="0" smtClean="0"/>
              <a:t>过朝代更迭，新巴比伦最后强大起来，灭掉了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</a:t>
            </a:r>
            <a:r>
              <a:rPr lang="zh-CN" altLang="en-US" dirty="0" smtClean="0"/>
              <a:t>亚述，其最强盛时期为尼布甲尼撒时期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dirty="0" smtClean="0"/>
              <a:t>以</a:t>
            </a:r>
            <a:r>
              <a:rPr lang="zh-CN" altLang="en-US" dirty="0"/>
              <a:t>赛</a:t>
            </a:r>
            <a:r>
              <a:rPr lang="zh-CN" altLang="en-US" dirty="0" smtClean="0"/>
              <a:t>亚预言将来犹大必被巴比伦所灭</a:t>
            </a:r>
            <a:endParaRPr lang="en-US" altLang="zh-CN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128</a:t>
            </a:r>
            <a:r>
              <a:rPr lang="zh-CN" altLang="en-US" dirty="0" smtClean="0"/>
              <a:t>年后即主前</a:t>
            </a:r>
            <a:r>
              <a:rPr lang="en-US" altLang="zh-CN" dirty="0" smtClean="0"/>
              <a:t>586</a:t>
            </a:r>
            <a:r>
              <a:rPr lang="zh-CN" altLang="en-US" dirty="0" smtClean="0"/>
              <a:t>年，尼</a:t>
            </a:r>
            <a:r>
              <a:rPr lang="zh-CN" altLang="en-US" dirty="0"/>
              <a:t>布甲尼</a:t>
            </a:r>
            <a:r>
              <a:rPr lang="zh-CN" altLang="en-US" dirty="0" smtClean="0"/>
              <a:t>撒围城</a:t>
            </a:r>
            <a:r>
              <a:rPr lang="en-US" altLang="zh-CN" dirty="0" smtClean="0"/>
              <a:t>18</a:t>
            </a:r>
            <a:r>
              <a:rPr lang="zh-CN" altLang="en-US" dirty="0" smtClean="0"/>
              <a:t>个月攻破耶路撒冷，犹大人被掳至巴比伦，犹大灭国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67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希西家</a:t>
            </a:r>
            <a:r>
              <a:rPr lang="zh-CN" altLang="en-US" dirty="0"/>
              <a:t>王</a:t>
            </a:r>
            <a:r>
              <a:rPr lang="zh-CN" altLang="en-US" dirty="0" smtClean="0"/>
              <a:t>的软弱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9"/>
            <a:ext cx="10972800" cy="4708526"/>
          </a:xfrm>
        </p:spPr>
        <p:txBody>
          <a:bodyPr/>
          <a:lstStyle/>
          <a:p>
            <a:r>
              <a:rPr lang="zh-CN" altLang="en-US" dirty="0" smtClean="0"/>
              <a:t>代下</a:t>
            </a:r>
            <a:r>
              <a:rPr lang="en-US" altLang="zh-CN" dirty="0"/>
              <a:t>32:24	</a:t>
            </a:r>
            <a:r>
              <a:rPr lang="zh-CN" altLang="en-US" dirty="0"/>
              <a:t>那时希西家病得要死、就祷告耶和华、耶和华应允他、赐他一个兆头。</a:t>
            </a:r>
          </a:p>
          <a:p>
            <a:r>
              <a:rPr lang="en-US" altLang="zh-CN" dirty="0"/>
              <a:t>32:25	</a:t>
            </a:r>
            <a:r>
              <a:rPr lang="zh-CN" altLang="en-US" b="1" dirty="0"/>
              <a:t>希西家却没有照他所蒙的恩、报答耶和华、因他心里骄傲</a:t>
            </a:r>
            <a:r>
              <a:rPr lang="zh-CN" altLang="en-US" dirty="0"/>
              <a:t>、所以忿怒要临到他和犹大并耶路撒冷。</a:t>
            </a:r>
          </a:p>
          <a:p>
            <a:r>
              <a:rPr lang="en-US" altLang="zh-CN" dirty="0"/>
              <a:t>32:26	</a:t>
            </a:r>
            <a:r>
              <a:rPr lang="zh-CN" altLang="en-US" dirty="0"/>
              <a:t>但希西家和耶路撒冷的居民、觉得心里骄傲、就一同自卑、以致耶和华的忿怒在希西家的日子、没有临到他们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en-US" altLang="zh-CN" dirty="0" smtClean="0"/>
              <a:t>31…</a:t>
            </a:r>
            <a:r>
              <a:rPr lang="zh-CN" altLang="en-US" dirty="0" smtClean="0"/>
              <a:t>希</a:t>
            </a:r>
            <a:r>
              <a:rPr lang="zh-CN" altLang="en-US" dirty="0"/>
              <a:t>西家所行的事、尽都亨通</a:t>
            </a:r>
            <a:r>
              <a:rPr lang="zh-CN" altLang="en-US" dirty="0" smtClean="0"/>
              <a:t>。</a:t>
            </a:r>
            <a:r>
              <a:rPr lang="en-US" altLang="zh-CN" dirty="0" smtClean="0"/>
              <a:t>32:31</a:t>
            </a:r>
            <a:r>
              <a:rPr lang="en-US" altLang="zh-CN" dirty="0"/>
              <a:t>	</a:t>
            </a:r>
            <a:r>
              <a:rPr lang="zh-CN" altLang="en-US" b="1" dirty="0"/>
              <a:t>惟有一件事、就是巴比伦王差遣使者来见希西家、访问国中所现的奇事、这件事　神离开他、要试验他、好知道他心内如何。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6899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以赛亚</a:t>
            </a:r>
            <a:r>
              <a:rPr lang="en-US" altLang="zh-CN" dirty="0" smtClean="0"/>
              <a:t>36-39</a:t>
            </a:r>
            <a:r>
              <a:rPr lang="zh-CN" altLang="en-US" dirty="0" smtClean="0"/>
              <a:t>章 对犹大民族未来命运的预告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赛</a:t>
            </a:r>
            <a:r>
              <a:rPr lang="en-US" altLang="zh-CN" dirty="0"/>
              <a:t>39:5	</a:t>
            </a:r>
            <a:r>
              <a:rPr lang="zh-CN" altLang="en-US" dirty="0"/>
              <a:t>以赛亚对希西家说、你要听万军之耶和华的话．</a:t>
            </a:r>
          </a:p>
          <a:p>
            <a:pPr marL="0" indent="0">
              <a:buNone/>
            </a:pPr>
            <a:r>
              <a:rPr lang="en-US" altLang="zh-CN" dirty="0"/>
              <a:t>39:6	</a:t>
            </a:r>
            <a:r>
              <a:rPr lang="zh-CN" altLang="en-US" b="1" dirty="0"/>
              <a:t>日子必到、凡你家里所有的、并你列祖积蓄到如今的</a:t>
            </a:r>
            <a:r>
              <a:rPr lang="zh-CN" altLang="en-US" dirty="0"/>
              <a:t>、都要</a:t>
            </a:r>
            <a:r>
              <a:rPr lang="zh-CN" altLang="en-US" b="1" dirty="0"/>
              <a:t>被掳到巴比伦去</a:t>
            </a:r>
            <a:r>
              <a:rPr lang="zh-CN" altLang="en-US" dirty="0"/>
              <a:t>、</a:t>
            </a:r>
            <a:r>
              <a:rPr lang="zh-CN" altLang="en-US" b="1" dirty="0"/>
              <a:t>不留下一样</a:t>
            </a:r>
            <a:r>
              <a:rPr lang="zh-CN" altLang="en-US" dirty="0"/>
              <a:t>、这是耶和华说的</a:t>
            </a:r>
          </a:p>
          <a:p>
            <a:pPr marL="0" indent="0">
              <a:buNone/>
            </a:pPr>
            <a:r>
              <a:rPr lang="en-US" altLang="zh-CN" dirty="0"/>
              <a:t>39:7	</a:t>
            </a:r>
            <a:r>
              <a:rPr lang="zh-CN" altLang="en-US" dirty="0"/>
              <a:t>并且</a:t>
            </a:r>
            <a:r>
              <a:rPr lang="zh-CN" altLang="en-US" b="1" dirty="0"/>
              <a:t>从你本身所生的众子、其中必有被掳去、在巴比伦王宫里当太监</a:t>
            </a:r>
            <a:r>
              <a:rPr lang="zh-CN" altLang="en-US" b="1" dirty="0" smtClean="0"/>
              <a:t>的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zh-CN" altLang="en-US" dirty="0"/>
          </a:p>
          <a:p>
            <a:pPr marL="0" indent="0">
              <a:buNone/>
            </a:pPr>
            <a:endParaRPr lang="en-US" altLang="zh-CN" dirty="0" smtClean="0"/>
          </a:p>
          <a:p>
            <a:endParaRPr lang="en-US" altLang="zh-CN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59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犹大民族的哀歌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耶</a:t>
            </a:r>
            <a:r>
              <a:rPr lang="en-US" altLang="zh-CN" dirty="0" smtClean="0"/>
              <a:t>52:3</a:t>
            </a:r>
            <a:r>
              <a:rPr lang="en-US" altLang="zh-CN" dirty="0"/>
              <a:t>	</a:t>
            </a:r>
            <a:r>
              <a:rPr lang="zh-CN" altLang="en-US" b="1" dirty="0" smtClean="0"/>
              <a:t>耶</a:t>
            </a:r>
            <a:r>
              <a:rPr lang="zh-CN" altLang="en-US" b="1" dirty="0"/>
              <a:t>和华的怒气在耶路撒冷和犹大发作</a:t>
            </a:r>
            <a:r>
              <a:rPr lang="zh-CN" altLang="en-US" dirty="0"/>
              <a:t>、</a:t>
            </a:r>
            <a:r>
              <a:rPr lang="zh-CN" altLang="en-US" b="1" dirty="0"/>
              <a:t>以致将人民从自己的面前赶出。</a:t>
            </a:r>
          </a:p>
          <a:p>
            <a:r>
              <a:rPr lang="en-US" altLang="zh-CN" dirty="0"/>
              <a:t>52:4	</a:t>
            </a:r>
            <a:r>
              <a:rPr lang="zh-CN" altLang="en-US" dirty="0"/>
              <a:t>西底家背叛巴比伦王。他作王第九年、十月初十日、巴比伦王尼布甲尼撒率领全军来攻击耶路撒冷、对城安营、四围筑垒攻城。</a:t>
            </a:r>
          </a:p>
          <a:p>
            <a:r>
              <a:rPr lang="en-US" altLang="zh-CN" dirty="0"/>
              <a:t>52:5	</a:t>
            </a:r>
            <a:r>
              <a:rPr lang="zh-CN" altLang="en-US" dirty="0"/>
              <a:t>于是城被围困、直到西底家王十一年。</a:t>
            </a:r>
          </a:p>
          <a:p>
            <a:r>
              <a:rPr lang="en-US" altLang="zh-CN" dirty="0"/>
              <a:t>52:6	</a:t>
            </a:r>
            <a:r>
              <a:rPr lang="zh-CN" altLang="en-US" dirty="0"/>
              <a:t>四月初九日、</a:t>
            </a:r>
            <a:r>
              <a:rPr lang="zh-CN" altLang="en-US" b="1" dirty="0"/>
              <a:t>城里有大饥荒、甚至百姓都没有粮</a:t>
            </a:r>
            <a:r>
              <a:rPr lang="zh-CN" altLang="en-US" b="1" dirty="0" smtClean="0"/>
              <a:t>食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132878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犹大民族的哀歌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52:7	</a:t>
            </a:r>
            <a:r>
              <a:rPr lang="zh-CN" altLang="en-US" dirty="0"/>
              <a:t>城被攻破、一切兵丁、就在夜间从靠近王园两城中间的门、出城逃跑、迦勒底人正在四围攻城、他们就往亚拉巴逃去。</a:t>
            </a:r>
          </a:p>
          <a:p>
            <a:r>
              <a:rPr lang="en-US" altLang="zh-CN" dirty="0"/>
              <a:t>52:8	</a:t>
            </a:r>
            <a:r>
              <a:rPr lang="zh-CN" altLang="en-US" dirty="0"/>
              <a:t>迦勒底的军队追赶西底家王、在耶利哥的平原追上他．</a:t>
            </a:r>
            <a:r>
              <a:rPr lang="zh-CN" altLang="en-US" b="1" dirty="0"/>
              <a:t>他的全军都离开他四散了。</a:t>
            </a:r>
          </a:p>
          <a:p>
            <a:r>
              <a:rPr lang="en-US" altLang="zh-CN" dirty="0"/>
              <a:t>52:9	</a:t>
            </a:r>
            <a:r>
              <a:rPr lang="zh-CN" altLang="en-US" dirty="0"/>
              <a:t>迦勒底人就拿住王、带他到哈马地的利比拉巴比伦王那里．巴比伦王便审判他。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6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犹</a:t>
            </a:r>
            <a:r>
              <a:rPr lang="zh-CN" altLang="en-US" dirty="0" smtClean="0"/>
              <a:t>大民族的哀歌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耶</a:t>
            </a:r>
            <a:r>
              <a:rPr lang="en-US" altLang="zh-CN" dirty="0" smtClean="0"/>
              <a:t>52:10</a:t>
            </a:r>
            <a:r>
              <a:rPr lang="en-US" altLang="zh-CN" dirty="0"/>
              <a:t>	</a:t>
            </a:r>
            <a:r>
              <a:rPr lang="zh-CN" altLang="en-US" b="1" dirty="0"/>
              <a:t>巴比伦王在西底家眼前、杀了他的众子．又在利比拉杀了犹大的一切首领</a:t>
            </a:r>
            <a:r>
              <a:rPr lang="zh-CN" altLang="en-US" dirty="0"/>
              <a:t>．</a:t>
            </a:r>
          </a:p>
          <a:p>
            <a:r>
              <a:rPr lang="en-US" altLang="zh-CN" dirty="0"/>
              <a:t>52:11	</a:t>
            </a:r>
            <a:r>
              <a:rPr lang="zh-CN" altLang="en-US" b="1" dirty="0"/>
              <a:t>并且剜了西底家的眼睛、用铜链锁着他、带到巴比伦去、将他囚在监里、直到他死的日子</a:t>
            </a:r>
            <a:r>
              <a:rPr lang="zh-CN" altLang="en-US" dirty="0"/>
              <a:t>。</a:t>
            </a:r>
          </a:p>
          <a:p>
            <a:r>
              <a:rPr lang="en-US" altLang="zh-CN" dirty="0"/>
              <a:t>52:12	</a:t>
            </a:r>
            <a:r>
              <a:rPr lang="zh-CN" altLang="en-US" dirty="0"/>
              <a:t>巴比伦王尼布甲尼撒十九年、五月初十日、在巴比伦王面前侍立的护卫长尼布撒拉旦进入耶路撒冷、</a:t>
            </a:r>
          </a:p>
          <a:p>
            <a:r>
              <a:rPr lang="en-US" altLang="zh-CN" dirty="0"/>
              <a:t>52:13	</a:t>
            </a:r>
            <a:r>
              <a:rPr lang="zh-CN" altLang="en-US" b="1" dirty="0"/>
              <a:t>用火焚烧耶和华的殿、和王宫．又焚烧耶路撒冷的房屋、就是各大户家的房屋</a:t>
            </a:r>
            <a:r>
              <a:rPr lang="zh-CN" altLang="en-US" dirty="0"/>
              <a:t>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66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mtClean="0"/>
              <a:t>大纲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812800" indent="-812800" eaLnBrk="1" hangingPunct="1">
              <a:buFontTx/>
              <a:buAutoNum type="ea1ChsPeriod"/>
            </a:pPr>
            <a:r>
              <a:rPr lang="zh-CN" altLang="en-US" dirty="0" smtClean="0"/>
              <a:t>责备（</a:t>
            </a:r>
            <a:r>
              <a:rPr lang="en-US" altLang="zh-CN" dirty="0" smtClean="0"/>
              <a:t>1-35</a:t>
            </a:r>
            <a:r>
              <a:rPr lang="zh-CN" altLang="en-US" dirty="0" smtClean="0"/>
              <a:t>）（朝向被</a:t>
            </a:r>
            <a:r>
              <a:rPr lang="zh-CN" altLang="en-US" dirty="0" smtClean="0"/>
              <a:t>掳</a:t>
            </a:r>
            <a:r>
              <a:rPr lang="zh-CN" altLang="en-US" dirty="0"/>
              <a:t>而</a:t>
            </a:r>
            <a:r>
              <a:rPr lang="zh-CN" altLang="en-US" dirty="0" smtClean="0"/>
              <a:t>言</a:t>
            </a:r>
            <a:r>
              <a:rPr lang="zh-CN" altLang="en-US" dirty="0" smtClean="0"/>
              <a:t>）</a:t>
            </a:r>
          </a:p>
          <a:p>
            <a:pPr marL="812800" indent="-812800" eaLnBrk="1" hangingPunct="1">
              <a:buFontTx/>
              <a:buAutoNum type="alphaUcPeriod"/>
            </a:pPr>
            <a:r>
              <a:rPr lang="zh-CN" altLang="en-US" dirty="0" smtClean="0"/>
              <a:t>责备犹大的信息（</a:t>
            </a:r>
            <a:r>
              <a:rPr lang="en-US" altLang="zh-CN" dirty="0" smtClean="0"/>
              <a:t>1-12</a:t>
            </a:r>
            <a:r>
              <a:rPr lang="zh-CN" altLang="en-US" dirty="0" smtClean="0"/>
              <a:t>）</a:t>
            </a:r>
          </a:p>
          <a:p>
            <a:pPr marL="812800" indent="-812800" eaLnBrk="1" hangingPunct="1">
              <a:buFontTx/>
              <a:buAutoNum type="alphaUcPeriod"/>
            </a:pPr>
            <a:r>
              <a:rPr lang="zh-CN" altLang="en-US" dirty="0" smtClean="0"/>
              <a:t>责备列国的信息（</a:t>
            </a:r>
            <a:r>
              <a:rPr lang="en-US" altLang="zh-CN" dirty="0" smtClean="0"/>
              <a:t>13-23</a:t>
            </a:r>
            <a:r>
              <a:rPr lang="zh-CN" altLang="en-US" dirty="0" smtClean="0"/>
              <a:t>）</a:t>
            </a:r>
          </a:p>
          <a:p>
            <a:pPr marL="812800" indent="-812800" eaLnBrk="1" hangingPunct="1">
              <a:buFontTx/>
              <a:buAutoNum type="alphaUcPeriod"/>
            </a:pPr>
            <a:r>
              <a:rPr lang="zh-CN" altLang="en-US" dirty="0" smtClean="0"/>
              <a:t>责备犹大的信息（</a:t>
            </a:r>
            <a:r>
              <a:rPr lang="en-US" altLang="zh-CN" dirty="0" smtClean="0"/>
              <a:t>24-35</a:t>
            </a:r>
            <a:r>
              <a:rPr lang="zh-CN" altLang="en-US" dirty="0" smtClean="0"/>
              <a:t>）</a:t>
            </a:r>
          </a:p>
          <a:p>
            <a:pPr marL="812800" indent="-812800" eaLnBrk="1" hangingPunct="1">
              <a:buNone/>
            </a:pPr>
            <a:r>
              <a:rPr lang="zh-CN" altLang="en-US" dirty="0" smtClean="0"/>
              <a:t>        </a:t>
            </a:r>
            <a:r>
              <a:rPr lang="en-US" altLang="zh-CN" dirty="0" smtClean="0"/>
              <a:t>1. </a:t>
            </a:r>
            <a:r>
              <a:rPr lang="zh-CN" altLang="en-US" dirty="0" smtClean="0"/>
              <a:t>预言犹大之将来（</a:t>
            </a:r>
            <a:r>
              <a:rPr lang="en-US" altLang="zh-CN" dirty="0" smtClean="0"/>
              <a:t>24-27</a:t>
            </a:r>
            <a:r>
              <a:rPr lang="zh-CN" altLang="en-US" dirty="0" smtClean="0"/>
              <a:t>）</a:t>
            </a:r>
          </a:p>
          <a:p>
            <a:pPr marL="812800" indent="-812800" eaLnBrk="1" hangingPunct="1">
              <a:buNone/>
            </a:pPr>
            <a:r>
              <a:rPr lang="zh-CN" altLang="en-US" dirty="0" smtClean="0"/>
              <a:t>        </a:t>
            </a:r>
            <a:r>
              <a:rPr lang="en-US" altLang="zh-CN" dirty="0" smtClean="0"/>
              <a:t>2. </a:t>
            </a:r>
            <a:r>
              <a:rPr lang="zh-CN" altLang="en-US" dirty="0" smtClean="0"/>
              <a:t>警告犹大之现在（</a:t>
            </a:r>
            <a:r>
              <a:rPr lang="en-US" altLang="zh-CN" dirty="0" smtClean="0"/>
              <a:t>28-35</a:t>
            </a:r>
            <a:r>
              <a:rPr lang="zh-CN" altLang="en-US" dirty="0" smtClean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428150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犹大民族的哀歌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52:14</a:t>
            </a:r>
            <a:r>
              <a:rPr lang="en-US" altLang="zh-CN" dirty="0"/>
              <a:t>	</a:t>
            </a:r>
            <a:r>
              <a:rPr lang="zh-CN" altLang="en-US" dirty="0"/>
              <a:t>跟从护卫长迦勒底的全军、</a:t>
            </a:r>
            <a:r>
              <a:rPr lang="zh-CN" altLang="en-US" b="1" dirty="0"/>
              <a:t>就拆毁耶路撒冷四围的城墙。</a:t>
            </a:r>
          </a:p>
          <a:p>
            <a:r>
              <a:rPr lang="en-US" altLang="zh-CN" dirty="0"/>
              <a:t>52:15	</a:t>
            </a:r>
            <a:r>
              <a:rPr lang="zh-CN" altLang="en-US" dirty="0"/>
              <a:t>那时护卫长尼布撒拉旦将</a:t>
            </a:r>
            <a:r>
              <a:rPr lang="zh-CN" altLang="en-US" b="1" dirty="0"/>
              <a:t>民中最穷的、和城里所剩下的百姓、并已经投降巴比伦王的人、以及大众所剩下的人、都掳去了。</a:t>
            </a:r>
          </a:p>
          <a:p>
            <a:r>
              <a:rPr lang="en-US" altLang="zh-CN" dirty="0"/>
              <a:t>52:16	</a:t>
            </a:r>
            <a:r>
              <a:rPr lang="zh-CN" altLang="en-US" dirty="0"/>
              <a:t>但护卫长尼布撒拉旦留下些民中最穷的、使他们修理葡萄园、耕种田地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1917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犹大民族的哀歌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52:17	</a:t>
            </a:r>
            <a:r>
              <a:rPr lang="zh-CN" altLang="en-US" dirty="0"/>
              <a:t>耶和华殿的铜柱、并殿内的盆座、和铜海、迦勒底人都打碎了、将那铜运到巴比伦去了。</a:t>
            </a:r>
          </a:p>
          <a:p>
            <a:r>
              <a:rPr lang="en-US" altLang="zh-CN" dirty="0"/>
              <a:t>52:18	</a:t>
            </a:r>
            <a:r>
              <a:rPr lang="zh-CN" altLang="en-US" dirty="0"/>
              <a:t>又带去锅、铲子、蜡剪、盘子、调羹、并所用的一切铜器、</a:t>
            </a:r>
          </a:p>
          <a:p>
            <a:r>
              <a:rPr lang="en-US" altLang="zh-CN" dirty="0"/>
              <a:t>52:19	</a:t>
            </a:r>
            <a:r>
              <a:rPr lang="zh-CN" altLang="en-US" dirty="0"/>
              <a:t>杯、火鼎、碗、盆、灯台、调羹、爵、无论金的银的、护卫长也都带去了。</a:t>
            </a:r>
          </a:p>
          <a:p>
            <a:r>
              <a:rPr lang="en-US" altLang="zh-CN" dirty="0"/>
              <a:t>52:20	</a:t>
            </a:r>
            <a:r>
              <a:rPr lang="zh-CN" altLang="en-US" dirty="0"/>
              <a:t>所罗门为耶和华殿所造的两根铜柱、一个铜海、并座下的十二只铜牛、这一切的铜、多得无法可称。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851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神安慰的好信息来到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40:1	</a:t>
            </a:r>
            <a:r>
              <a:rPr lang="zh-CN" altLang="en-US" dirty="0" smtClean="0"/>
              <a:t>你们的　神说、你们要</a:t>
            </a:r>
            <a:r>
              <a:rPr lang="zh-CN" altLang="en-US" b="1" dirty="0" smtClean="0"/>
              <a:t>安慰</a:t>
            </a:r>
            <a:r>
              <a:rPr lang="zh-CN" altLang="en-US" dirty="0" smtClean="0"/>
              <a:t>、</a:t>
            </a:r>
            <a:r>
              <a:rPr lang="zh-CN" altLang="en-US" b="1" dirty="0" smtClean="0"/>
              <a:t>安慰我的百姓</a:t>
            </a:r>
            <a:r>
              <a:rPr lang="zh-CN" altLang="en-US" dirty="0" smtClean="0"/>
              <a:t>。</a:t>
            </a:r>
          </a:p>
          <a:p>
            <a:r>
              <a:rPr lang="en-US" altLang="zh-CN" dirty="0" smtClean="0"/>
              <a:t>40:2	</a:t>
            </a:r>
            <a:r>
              <a:rPr lang="zh-CN" altLang="en-US" dirty="0" smtClean="0"/>
              <a:t>要对耶路撒冷说</a:t>
            </a:r>
            <a:r>
              <a:rPr lang="zh-CN" altLang="en-US" b="1" dirty="0" smtClean="0"/>
              <a:t>安慰</a:t>
            </a:r>
            <a:r>
              <a:rPr lang="zh-CN" altLang="en-US" dirty="0" smtClean="0"/>
              <a:t>的话、又向他宣告说、</a:t>
            </a:r>
            <a:r>
              <a:rPr lang="zh-CN" altLang="en-US" b="1" dirty="0" smtClean="0"/>
              <a:t>他争战的日子已满了、他的罪孽赦免了、他为自己的一切罪、从耶和华手中加倍受罚。</a:t>
            </a:r>
            <a:endParaRPr lang="en-US" altLang="zh-CN" b="1" dirty="0" smtClean="0"/>
          </a:p>
          <a:p>
            <a:r>
              <a:rPr lang="en-US" altLang="zh-CN" dirty="0"/>
              <a:t>40:9	</a:t>
            </a:r>
            <a:r>
              <a:rPr lang="zh-CN" altLang="en-US" b="1" dirty="0"/>
              <a:t>报好信息</a:t>
            </a:r>
            <a:r>
              <a:rPr lang="zh-CN" altLang="en-US" dirty="0"/>
              <a:t>给锡安的阿、你要登高山．</a:t>
            </a:r>
            <a:r>
              <a:rPr lang="zh-CN" altLang="en-US" b="1" dirty="0"/>
              <a:t>报好信息</a:t>
            </a:r>
            <a:r>
              <a:rPr lang="zh-CN" altLang="en-US" dirty="0"/>
              <a:t>给耶路撒冷的阿、你要极力扬声．扬声不要惧怕、对犹大的城邑说、看哪、你们的　神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b="1" dirty="0" smtClean="0"/>
          </a:p>
          <a:p>
            <a:endParaRPr lang="en-US" altLang="zh-CN" b="1" dirty="0" smtClean="0"/>
          </a:p>
        </p:txBody>
      </p:sp>
    </p:spTree>
    <p:extLst>
      <p:ext uri="{BB962C8B-B14F-4D97-AF65-F5344CB8AC3E}">
        <p14:creationId xmlns:p14="http://schemas.microsoft.com/office/powerpoint/2010/main" val="403234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安慰的好信息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归回的应许  </a:t>
            </a:r>
            <a:r>
              <a:rPr lang="en-US" altLang="zh-CN" dirty="0" smtClean="0"/>
              <a:t>--</a:t>
            </a:r>
            <a:r>
              <a:rPr lang="zh-CN" altLang="en-US" dirty="0" smtClean="0"/>
              <a:t>预言以色列之归回（</a:t>
            </a:r>
            <a:r>
              <a:rPr lang="en-US" altLang="zh-CN" dirty="0" smtClean="0"/>
              <a:t>40-48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r>
              <a:rPr lang="zh-CN" altLang="en-US" dirty="0"/>
              <a:t>拯救的应许  </a:t>
            </a:r>
            <a:r>
              <a:rPr lang="en-US" altLang="zh-CN" dirty="0" smtClean="0"/>
              <a:t>--</a:t>
            </a:r>
            <a:r>
              <a:rPr lang="zh-CN" altLang="en-US" dirty="0" smtClean="0"/>
              <a:t>预言弥赛亚之来临（</a:t>
            </a:r>
            <a:r>
              <a:rPr lang="en-US" altLang="zh-CN" dirty="0" smtClean="0"/>
              <a:t>49-57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r>
              <a:rPr lang="zh-CN" altLang="en-US" dirty="0"/>
              <a:t>复兴的应许  </a:t>
            </a:r>
            <a:r>
              <a:rPr lang="en-US" altLang="zh-CN" dirty="0" smtClean="0"/>
              <a:t>--</a:t>
            </a:r>
            <a:r>
              <a:rPr lang="zh-CN" altLang="en-US" dirty="0" smtClean="0"/>
              <a:t>预言将来之荣耀（</a:t>
            </a:r>
            <a:r>
              <a:rPr lang="en-US" altLang="zh-CN" dirty="0" smtClean="0"/>
              <a:t>58-66</a:t>
            </a:r>
            <a:r>
              <a:rPr lang="zh-CN" altLang="en-US" dirty="0" smtClean="0"/>
              <a:t>）</a:t>
            </a:r>
            <a:endParaRPr lang="en-US" altLang="zh-C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1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38260"/>
            <a:ext cx="10972800" cy="1143000"/>
          </a:xfrm>
        </p:spPr>
        <p:txBody>
          <a:bodyPr/>
          <a:lstStyle/>
          <a:p>
            <a:r>
              <a:rPr lang="zh-CN" altLang="en-US" dirty="0"/>
              <a:t>耶和华</a:t>
            </a:r>
            <a:r>
              <a:rPr lang="zh-CN" altLang="en-US" dirty="0" smtClean="0"/>
              <a:t>是大能的</a:t>
            </a:r>
            <a:r>
              <a:rPr lang="zh-CN" altLang="en-US" dirty="0"/>
              <a:t>安慰者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81260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 40:10</a:t>
            </a:r>
            <a:r>
              <a:rPr lang="en-US" altLang="zh-CN" dirty="0"/>
              <a:t>	</a:t>
            </a:r>
            <a:r>
              <a:rPr lang="zh-CN" altLang="en-US" dirty="0"/>
              <a:t>主耶和华必像</a:t>
            </a:r>
            <a:r>
              <a:rPr lang="zh-CN" altLang="en-US" b="1" dirty="0"/>
              <a:t>大能者</a:t>
            </a:r>
            <a:r>
              <a:rPr lang="zh-CN" altLang="en-US" dirty="0"/>
              <a:t>临到、他的膀臂必为他掌权．他的</a:t>
            </a:r>
            <a:r>
              <a:rPr lang="zh-CN" altLang="en-US" b="1" dirty="0"/>
              <a:t>赏赐</a:t>
            </a:r>
            <a:r>
              <a:rPr lang="zh-CN" altLang="en-US" dirty="0"/>
              <a:t>在他那里、他的</a:t>
            </a:r>
            <a:r>
              <a:rPr lang="zh-CN" altLang="en-US" b="1" dirty="0"/>
              <a:t>报应</a:t>
            </a:r>
            <a:r>
              <a:rPr lang="zh-CN" altLang="en-US" dirty="0"/>
              <a:t>在他面前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40:11</a:t>
            </a:r>
            <a:r>
              <a:rPr lang="en-US" altLang="zh-CN" dirty="0"/>
              <a:t>	</a:t>
            </a:r>
            <a:r>
              <a:rPr lang="zh-CN" altLang="en-US" dirty="0"/>
              <a:t>他必像</a:t>
            </a:r>
            <a:r>
              <a:rPr lang="zh-CN" altLang="en-US" b="1" dirty="0"/>
              <a:t>牧人牧养</a:t>
            </a:r>
            <a:r>
              <a:rPr lang="zh-CN" altLang="en-US" dirty="0"/>
              <a:t>自己的羊群、用膀臂聚集羊羔</a:t>
            </a:r>
            <a:r>
              <a:rPr lang="zh-CN" altLang="en-US" b="1" dirty="0"/>
              <a:t>抱</a:t>
            </a:r>
            <a:r>
              <a:rPr lang="zh-CN" altLang="en-US" dirty="0"/>
              <a:t>在怀中、慢慢</a:t>
            </a:r>
            <a:r>
              <a:rPr lang="zh-CN" altLang="en-US" b="1" dirty="0"/>
              <a:t>引导</a:t>
            </a:r>
            <a:r>
              <a:rPr lang="zh-CN" altLang="en-US" dirty="0"/>
              <a:t>那乳养小羊的。（牧养，包抱，引导）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74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安</a:t>
            </a:r>
            <a:r>
              <a:rPr lang="zh-CN" altLang="en-US" dirty="0" smtClean="0"/>
              <a:t>慰的话：耶</a:t>
            </a:r>
            <a:r>
              <a:rPr lang="zh-CN" altLang="en-US" dirty="0"/>
              <a:t>和</a:t>
            </a:r>
            <a:r>
              <a:rPr lang="zh-CN" altLang="en-US" dirty="0" smtClean="0"/>
              <a:t>华是以</a:t>
            </a:r>
            <a:r>
              <a:rPr lang="zh-CN" altLang="en-US" dirty="0"/>
              <a:t>色列</a:t>
            </a:r>
            <a:r>
              <a:rPr lang="zh-CN" altLang="en-US" dirty="0" smtClean="0"/>
              <a:t>的</a:t>
            </a:r>
            <a:r>
              <a:rPr lang="zh-CN" altLang="en-US" dirty="0"/>
              <a:t>安慰者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8732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41:8	</a:t>
            </a:r>
            <a:r>
              <a:rPr lang="zh-CN" altLang="en-US" dirty="0" smtClean="0"/>
              <a:t>惟你以色列</a:t>
            </a:r>
            <a:r>
              <a:rPr lang="zh-CN" altLang="en-US" b="1" dirty="0" smtClean="0"/>
              <a:t>我的仆人</a:t>
            </a:r>
            <a:r>
              <a:rPr lang="zh-CN" altLang="en-US" dirty="0" smtClean="0"/>
              <a:t>、雅各</a:t>
            </a:r>
            <a:r>
              <a:rPr lang="zh-CN" altLang="en-US" b="1" dirty="0" smtClean="0"/>
              <a:t>我所拣选</a:t>
            </a:r>
            <a:r>
              <a:rPr lang="zh-CN" altLang="en-US" dirty="0" smtClean="0"/>
              <a:t>的、我</a:t>
            </a:r>
            <a:r>
              <a:rPr lang="zh-CN" altLang="en-US" b="1" dirty="0" smtClean="0"/>
              <a:t>朋友</a:t>
            </a:r>
            <a:r>
              <a:rPr lang="zh-CN" altLang="en-US" dirty="0" smtClean="0"/>
              <a:t>亚伯拉罕的后裔、</a:t>
            </a:r>
          </a:p>
          <a:p>
            <a:r>
              <a:rPr lang="en-US" altLang="zh-CN" dirty="0" smtClean="0"/>
              <a:t>41:9	</a:t>
            </a:r>
            <a:r>
              <a:rPr lang="zh-CN" altLang="en-US" dirty="0" smtClean="0"/>
              <a:t>你是我从地极所领</a:t>
            </a:r>
            <a:r>
              <a:rPr lang="en-US" altLang="zh-CN" dirty="0" smtClean="0"/>
              <a:t>〔</a:t>
            </a:r>
            <a:r>
              <a:rPr lang="zh-CN" altLang="en-US" dirty="0" smtClean="0"/>
              <a:t>原文作抓</a:t>
            </a:r>
            <a:r>
              <a:rPr lang="en-US" altLang="zh-CN" dirty="0" smtClean="0"/>
              <a:t>〕</a:t>
            </a:r>
            <a:r>
              <a:rPr lang="zh-CN" altLang="en-US" dirty="0" smtClean="0"/>
              <a:t>来的、从地角所召来的、且对你说、</a:t>
            </a:r>
            <a:r>
              <a:rPr lang="zh-CN" altLang="en-US" b="1" dirty="0" smtClean="0"/>
              <a:t>你是我的仆人、我拣选你并不弃绝你。</a:t>
            </a:r>
            <a:endParaRPr lang="en-US" altLang="zh-CN" b="1" dirty="0" smtClean="0"/>
          </a:p>
          <a:p>
            <a:r>
              <a:rPr lang="en-US" altLang="zh-CN" dirty="0"/>
              <a:t>41:10	</a:t>
            </a:r>
            <a:r>
              <a:rPr lang="zh-CN" altLang="en-US" b="1" dirty="0"/>
              <a:t>你不要害怕、因为我与你同在．不要惊惶、因为我是你的　神．我必坚固你、我必帮助你、我必用我公义的右手扶持你。</a:t>
            </a:r>
          </a:p>
          <a:p>
            <a:pPr marL="0" indent="0">
              <a:buNone/>
            </a:pP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03106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安慰的话：耶和华是以色列的安慰者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41:11	</a:t>
            </a:r>
            <a:r>
              <a:rPr lang="zh-CN" altLang="en-US" dirty="0"/>
              <a:t>凡向你发怒的、必都抱愧蒙羞．与你相争的、必如无有、并要灭亡。</a:t>
            </a:r>
          </a:p>
          <a:p>
            <a:r>
              <a:rPr lang="en-US" altLang="zh-CN" dirty="0"/>
              <a:t>41:12	</a:t>
            </a:r>
            <a:r>
              <a:rPr lang="zh-CN" altLang="en-US" dirty="0"/>
              <a:t>与你争竞的、你要找他们也找不着．与你争战的、必如无有、成为虚无。</a:t>
            </a:r>
          </a:p>
          <a:p>
            <a:r>
              <a:rPr lang="en-US" altLang="zh-CN" dirty="0"/>
              <a:t>41:13	</a:t>
            </a:r>
            <a:r>
              <a:rPr lang="zh-CN" altLang="en-US" b="1" dirty="0"/>
              <a:t>因为我耶和华你的　神、必搀扶你的右手、对你说、不要害怕、我必帮助你</a:t>
            </a:r>
            <a:r>
              <a:rPr lang="zh-CN" altLang="en-US" dirty="0"/>
              <a:t>。</a:t>
            </a:r>
          </a:p>
          <a:p>
            <a:r>
              <a:rPr lang="en-US" altLang="zh-CN" dirty="0"/>
              <a:t>41:14	</a:t>
            </a:r>
            <a:r>
              <a:rPr lang="zh-CN" altLang="en-US" b="1" dirty="0"/>
              <a:t>你这虫雅各、和你们以色列人、不要害怕．耶和华说、我必帮助你．你的救赎主、就是以色列的圣者</a:t>
            </a:r>
            <a:r>
              <a:rPr lang="zh-CN" altLang="en-US" dirty="0"/>
              <a:t>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14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安慰的话：耶和华是以色列</a:t>
            </a:r>
            <a:r>
              <a:rPr lang="zh-CN" altLang="en-US" dirty="0" smtClean="0"/>
              <a:t>的</a:t>
            </a:r>
            <a:r>
              <a:rPr lang="zh-CN" altLang="en-US" dirty="0"/>
              <a:t>救赎</a:t>
            </a:r>
            <a:r>
              <a:rPr lang="zh-CN" altLang="en-US" dirty="0" smtClean="0"/>
              <a:t>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11653"/>
          </a:xfrm>
        </p:spPr>
        <p:txBody>
          <a:bodyPr/>
          <a:lstStyle/>
          <a:p>
            <a:r>
              <a:rPr lang="en-US" altLang="zh-CN" dirty="0" smtClean="0"/>
              <a:t>43:1	</a:t>
            </a:r>
            <a:r>
              <a:rPr lang="zh-CN" altLang="en-US" dirty="0" smtClean="0"/>
              <a:t>雅各阿、创造你的耶和华、以色列阿、造成你的那位、现在如此说、</a:t>
            </a:r>
            <a:r>
              <a:rPr lang="zh-CN" altLang="en-US" b="1" dirty="0" smtClean="0"/>
              <a:t>你不要害怕、因为我救赎了你．我曾提你的名召你、你是属我的。</a:t>
            </a:r>
          </a:p>
          <a:p>
            <a:r>
              <a:rPr lang="en-US" altLang="zh-CN" dirty="0" smtClean="0"/>
              <a:t>43:2	</a:t>
            </a:r>
            <a:r>
              <a:rPr lang="zh-CN" altLang="en-US" dirty="0" smtClean="0"/>
              <a:t>你从水中经过、我必与你同在．你逿过江河、水必不漫过你．你从火中行过、必不被烧、火焰也不着在你身上。</a:t>
            </a:r>
          </a:p>
          <a:p>
            <a:r>
              <a:rPr lang="en-US" altLang="zh-CN" dirty="0" smtClean="0"/>
              <a:t>43:3	</a:t>
            </a:r>
            <a:r>
              <a:rPr lang="zh-CN" altLang="en-US" b="1" dirty="0" smtClean="0"/>
              <a:t>因为我是耶和华你的　神、是以色列的圣者你的救主</a:t>
            </a:r>
            <a:r>
              <a:rPr lang="zh-CN" altLang="en-US" dirty="0" smtClean="0"/>
              <a:t>．我已经使埃及作你的赎价、使古实和西巴代替你。</a:t>
            </a:r>
          </a:p>
        </p:txBody>
      </p:sp>
    </p:spTree>
    <p:extLst>
      <p:ext uri="{BB962C8B-B14F-4D97-AF65-F5344CB8AC3E}">
        <p14:creationId xmlns:p14="http://schemas.microsoft.com/office/powerpoint/2010/main" val="252873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安慰的话：耶和华是以色列的救赎者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43:4</a:t>
            </a:r>
            <a:r>
              <a:rPr lang="en-US" altLang="zh-CN" b="1" dirty="0"/>
              <a:t>	</a:t>
            </a:r>
            <a:r>
              <a:rPr lang="zh-CN" altLang="en-US" b="1" dirty="0"/>
              <a:t>因我看你为宝为尊、又因我爱你、所以我使人代替你、使列邦人替换你的生命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en-US" altLang="zh-CN" dirty="0" smtClean="0"/>
              <a:t>43:5	</a:t>
            </a:r>
            <a:r>
              <a:rPr lang="zh-CN" altLang="en-US" b="1" dirty="0" smtClean="0"/>
              <a:t>不要害怕</a:t>
            </a:r>
            <a:r>
              <a:rPr lang="zh-CN" altLang="en-US" dirty="0" smtClean="0"/>
              <a:t>、</a:t>
            </a:r>
            <a:r>
              <a:rPr lang="zh-CN" altLang="en-US" b="1" dirty="0" smtClean="0"/>
              <a:t>因我与你同在</a:t>
            </a:r>
            <a:r>
              <a:rPr lang="zh-CN" altLang="en-US" dirty="0" smtClean="0"/>
              <a:t>．</a:t>
            </a:r>
            <a:r>
              <a:rPr lang="zh-CN" altLang="en-US" b="1" dirty="0" smtClean="0"/>
              <a:t>我必领你的后裔从东方来、又从西方招聚你。</a:t>
            </a:r>
          </a:p>
          <a:p>
            <a:r>
              <a:rPr lang="en-US" altLang="zh-CN" dirty="0" smtClean="0"/>
              <a:t>43:6	</a:t>
            </a:r>
            <a:r>
              <a:rPr lang="zh-CN" altLang="en-US" dirty="0" smtClean="0"/>
              <a:t>我要对北方说、交出来．对南方说、不要拘留．将我的众子从远方带来、将我的众女从地极领回、</a:t>
            </a:r>
          </a:p>
          <a:p>
            <a:r>
              <a:rPr lang="en-US" altLang="zh-CN" dirty="0" smtClean="0"/>
              <a:t>43:7	</a:t>
            </a:r>
            <a:r>
              <a:rPr lang="zh-CN" altLang="en-US" dirty="0" smtClean="0"/>
              <a:t>就是凡称为我名下的人、是我为自己的荣耀创造的、是我所作成、所造作的。</a:t>
            </a:r>
            <a:endParaRPr lang="en-US" altLang="zh-CN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46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安慰的话：耶和华是以色列的救赎者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44:21	</a:t>
            </a:r>
            <a:r>
              <a:rPr lang="zh-CN" altLang="en-US" dirty="0"/>
              <a:t>雅各、以色列阿、你是我的仆人、要记念这些事．以色列阿、你是我的仆人、我造就你必不忘记你。</a:t>
            </a:r>
          </a:p>
          <a:p>
            <a:r>
              <a:rPr lang="en-US" altLang="zh-CN" dirty="0"/>
              <a:t>44:22	</a:t>
            </a:r>
            <a:r>
              <a:rPr lang="zh-CN" altLang="en-US" b="1" dirty="0"/>
              <a:t>我涂抹了你的过犯、像厚云消散．我涂抹了你的罪恶、如薄云灭没．你当归向我、因我救赎了你。</a:t>
            </a:r>
          </a:p>
          <a:p>
            <a:r>
              <a:rPr lang="en-US" altLang="zh-CN" dirty="0"/>
              <a:t>44:23	</a:t>
            </a:r>
            <a:r>
              <a:rPr lang="zh-CN" altLang="en-US" dirty="0"/>
              <a:t>诸天哪、应当歌唱、因为耶和华作成这事．地的深处阿、应当欢呼、众山应当发声歌唱、树林和其中所有的树、都当如此、</a:t>
            </a:r>
            <a:r>
              <a:rPr lang="zh-CN" altLang="en-US" b="1" dirty="0"/>
              <a:t>因为耶和华救赎了雅各、并要因以色列荣耀自己。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09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457201"/>
            <a:ext cx="8229600" cy="5668963"/>
          </a:xfrm>
        </p:spPr>
        <p:txBody>
          <a:bodyPr/>
          <a:lstStyle/>
          <a:p>
            <a:pPr marL="812800" indent="-812800" eaLnBrk="1" hangingPunct="1">
              <a:buNone/>
            </a:pPr>
            <a:r>
              <a:rPr lang="zh-CN" altLang="en-US" dirty="0" smtClean="0"/>
              <a:t>二</a:t>
            </a:r>
            <a:r>
              <a:rPr lang="en-US" altLang="zh-CN" dirty="0" smtClean="0"/>
              <a:t>. </a:t>
            </a:r>
            <a:r>
              <a:rPr lang="zh-CN" altLang="en-US" dirty="0" smtClean="0"/>
              <a:t>历史（</a:t>
            </a:r>
            <a:r>
              <a:rPr lang="en-US" altLang="zh-CN" dirty="0" smtClean="0"/>
              <a:t>36-39</a:t>
            </a:r>
            <a:r>
              <a:rPr lang="zh-CN" altLang="en-US" dirty="0" smtClean="0"/>
              <a:t>）</a:t>
            </a:r>
          </a:p>
          <a:p>
            <a:pPr marL="812800" indent="-812800" eaLnBrk="1" hangingPunct="1">
              <a:buFontTx/>
              <a:buAutoNum type="alphaUcPeriod"/>
            </a:pPr>
            <a:r>
              <a:rPr lang="zh-CN" altLang="en-US" dirty="0" smtClean="0"/>
              <a:t>在亚述阴影下（北国被灭后的危机）</a:t>
            </a:r>
          </a:p>
          <a:p>
            <a:pPr marL="812800" indent="-812800" eaLnBrk="1" hangingPunct="1">
              <a:buNone/>
            </a:pPr>
            <a:r>
              <a:rPr lang="zh-CN" altLang="en-US" dirty="0" smtClean="0"/>
              <a:t>        </a:t>
            </a:r>
            <a:r>
              <a:rPr lang="en-US" altLang="zh-CN" dirty="0" smtClean="0"/>
              <a:t>36-37</a:t>
            </a:r>
          </a:p>
          <a:p>
            <a:pPr marL="812800" indent="-812800" eaLnBrk="1" hangingPunct="1">
              <a:buNone/>
            </a:pPr>
            <a:r>
              <a:rPr lang="en-US" altLang="zh-CN" dirty="0" smtClean="0"/>
              <a:t>B.    </a:t>
            </a:r>
            <a:r>
              <a:rPr lang="zh-CN" altLang="en-US" dirty="0" smtClean="0"/>
              <a:t>在巴比伦阴影下（南国被掳前的先兆）</a:t>
            </a:r>
          </a:p>
          <a:p>
            <a:pPr marL="812800" indent="-812800" eaLnBrk="1" hangingPunct="1">
              <a:buNone/>
            </a:pPr>
            <a:r>
              <a:rPr lang="zh-CN" altLang="en-US" dirty="0" smtClean="0"/>
              <a:t>        </a:t>
            </a:r>
            <a:r>
              <a:rPr lang="en-US" altLang="zh-CN" dirty="0" smtClean="0"/>
              <a:t>38-39 </a:t>
            </a:r>
          </a:p>
          <a:p>
            <a:pPr marL="812800" indent="-812800" eaLnBrk="1" hangingPunct="1">
              <a:buFontTx/>
              <a:buAutoNum type="ea1ChsPeriod" startAt="3"/>
            </a:pPr>
            <a:r>
              <a:rPr lang="zh-CN" altLang="en-US" dirty="0" smtClean="0"/>
              <a:t>安慰（</a:t>
            </a:r>
            <a:r>
              <a:rPr lang="en-US" altLang="zh-CN" dirty="0" smtClean="0"/>
              <a:t>40-66</a:t>
            </a:r>
            <a:r>
              <a:rPr lang="zh-CN" altLang="en-US" dirty="0" smtClean="0"/>
              <a:t>）（朝向被掳</a:t>
            </a:r>
            <a:r>
              <a:rPr lang="zh-CN" altLang="en-US" dirty="0" smtClean="0"/>
              <a:t>后而言</a:t>
            </a:r>
            <a:r>
              <a:rPr lang="zh-CN" altLang="en-US" dirty="0" smtClean="0"/>
              <a:t>）</a:t>
            </a:r>
          </a:p>
          <a:p>
            <a:pPr marL="812800" indent="-812800" eaLnBrk="1" hangingPunct="1">
              <a:buFontTx/>
              <a:buAutoNum type="alphaUcPeriod"/>
            </a:pPr>
            <a:r>
              <a:rPr lang="zh-CN" altLang="en-US" dirty="0" smtClean="0"/>
              <a:t>归回的应许  </a:t>
            </a:r>
            <a:r>
              <a:rPr lang="en-US" altLang="zh-CN" dirty="0" smtClean="0"/>
              <a:t>40-48</a:t>
            </a:r>
          </a:p>
          <a:p>
            <a:pPr marL="812800" indent="-812800" eaLnBrk="1" hangingPunct="1">
              <a:buFontTx/>
              <a:buAutoNum type="alphaUcPeriod"/>
            </a:pPr>
            <a:r>
              <a:rPr lang="zh-CN" altLang="en-US" dirty="0" smtClean="0"/>
              <a:t>拯救的应许  </a:t>
            </a:r>
            <a:r>
              <a:rPr lang="en-US" altLang="zh-CN" dirty="0" smtClean="0"/>
              <a:t>49-57</a:t>
            </a:r>
          </a:p>
          <a:p>
            <a:pPr marL="812800" indent="-812800" eaLnBrk="1" hangingPunct="1">
              <a:buFontTx/>
              <a:buAutoNum type="alphaUcPeriod"/>
            </a:pPr>
            <a:r>
              <a:rPr lang="zh-CN" altLang="en-US" dirty="0" smtClean="0"/>
              <a:t>复兴的应许  </a:t>
            </a:r>
            <a:r>
              <a:rPr lang="en-US" altLang="zh-CN" dirty="0" smtClean="0"/>
              <a:t>58-66</a:t>
            </a:r>
          </a:p>
          <a:p>
            <a:pPr marL="812800" indent="-812800" eaLnBrk="1" hangingPunct="1">
              <a:buFontTx/>
              <a:buAutoNum type="alphaUcPeriod"/>
            </a:pPr>
            <a:endParaRPr lang="en-US" altLang="zh-CN" dirty="0" smtClean="0"/>
          </a:p>
          <a:p>
            <a:pPr marL="812800" indent="-812800" eaLnBrk="1" hangingPunct="1"/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72968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安慰的话：耶和华是以色列的帮助者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84713"/>
            <a:ext cx="10515600" cy="4800258"/>
          </a:xfrm>
        </p:spPr>
        <p:txBody>
          <a:bodyPr/>
          <a:lstStyle/>
          <a:p>
            <a:r>
              <a:rPr lang="en-US" altLang="zh-CN" dirty="0" smtClean="0"/>
              <a:t>40:27	</a:t>
            </a:r>
            <a:r>
              <a:rPr lang="zh-CN" altLang="en-US" dirty="0" smtClean="0"/>
              <a:t>雅各阿、你为何说、</a:t>
            </a:r>
            <a:r>
              <a:rPr lang="zh-CN" altLang="en-US" b="1" dirty="0" smtClean="0"/>
              <a:t>我的道路向耶和华隐藏</a:t>
            </a:r>
            <a:r>
              <a:rPr lang="zh-CN" altLang="en-US" dirty="0" smtClean="0"/>
              <a:t>．以色列阿、你为何言、</a:t>
            </a:r>
            <a:r>
              <a:rPr lang="zh-CN" altLang="en-US" b="1" dirty="0" smtClean="0"/>
              <a:t>我的冤屈　神并不查问</a:t>
            </a:r>
            <a:r>
              <a:rPr lang="zh-CN" altLang="en-US" dirty="0" smtClean="0"/>
              <a:t>。</a:t>
            </a:r>
          </a:p>
          <a:p>
            <a:r>
              <a:rPr lang="en-US" altLang="zh-CN" dirty="0" smtClean="0"/>
              <a:t>40:28	</a:t>
            </a:r>
            <a:r>
              <a:rPr lang="zh-CN" altLang="en-US" dirty="0" smtClean="0"/>
              <a:t>你岂不曾知道么、你岂不曾听见么、</a:t>
            </a:r>
            <a:r>
              <a:rPr lang="zh-CN" altLang="en-US" b="1" dirty="0" smtClean="0"/>
              <a:t>永在的　神耶和华、创造地极的主、并不疲乏、也不困倦．他的智慧无法测度。</a:t>
            </a:r>
          </a:p>
          <a:p>
            <a:r>
              <a:rPr lang="en-US" altLang="zh-CN" dirty="0" smtClean="0"/>
              <a:t>40:29	</a:t>
            </a:r>
            <a:r>
              <a:rPr lang="zh-CN" altLang="en-US" dirty="0" smtClean="0"/>
              <a:t>疲乏的、他赐能力．软弱的、他加力量．</a:t>
            </a:r>
          </a:p>
          <a:p>
            <a:r>
              <a:rPr lang="en-US" altLang="zh-CN" dirty="0" smtClean="0"/>
              <a:t>40:30	</a:t>
            </a:r>
            <a:r>
              <a:rPr lang="zh-CN" altLang="en-US" dirty="0" smtClean="0"/>
              <a:t>就是少年人也要疲乏困倦、强壮的也必全然跌倒．</a:t>
            </a:r>
          </a:p>
          <a:p>
            <a:r>
              <a:rPr lang="en-US" altLang="zh-CN" dirty="0" smtClean="0"/>
              <a:t>40:31	</a:t>
            </a:r>
            <a:r>
              <a:rPr lang="zh-CN" altLang="en-US" b="1" dirty="0" smtClean="0"/>
              <a:t>但那等候耶和华的、必从新得力、他们必如鹰展翅上腾、他们奔跑却不困倦、行走却不疲乏。</a:t>
            </a:r>
            <a:endParaRPr lang="en-US" altLang="zh-CN" b="1" dirty="0" smtClean="0"/>
          </a:p>
        </p:txBody>
      </p:sp>
    </p:spTree>
    <p:extLst>
      <p:ext uri="{BB962C8B-B14F-4D97-AF65-F5344CB8AC3E}">
        <p14:creationId xmlns:p14="http://schemas.microsoft.com/office/powerpoint/2010/main" val="399610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安慰的话：耶和华是以色列</a:t>
            </a:r>
            <a:r>
              <a:rPr lang="zh-CN" altLang="en-US" dirty="0" smtClean="0"/>
              <a:t>的</a:t>
            </a:r>
            <a:r>
              <a:rPr lang="zh-CN" altLang="en-US" dirty="0"/>
              <a:t>帮助</a:t>
            </a:r>
            <a:r>
              <a:rPr lang="zh-CN" altLang="en-US" dirty="0" smtClean="0"/>
              <a:t>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6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44:1</a:t>
            </a:r>
            <a:r>
              <a:rPr lang="zh-CN" altLang="en-US" dirty="0" smtClean="0"/>
              <a:t>我的仆人雅各、我所拣选的以色列阿、现在你当听。</a:t>
            </a:r>
          </a:p>
          <a:p>
            <a:r>
              <a:rPr lang="en-US" altLang="zh-CN" dirty="0" smtClean="0"/>
              <a:t>44:2	</a:t>
            </a:r>
            <a:r>
              <a:rPr lang="zh-CN" altLang="en-US" b="1" dirty="0" smtClean="0"/>
              <a:t>造作你、又从你出胎造就你、并要帮助你的耶和华如此说、我的仆人雅各、我所拣选的耶书仑哪、不要害怕．</a:t>
            </a:r>
            <a:endParaRPr lang="en-US" altLang="zh-CN" b="1" dirty="0" smtClean="0"/>
          </a:p>
          <a:p>
            <a:pPr marL="0" indent="0">
              <a:buNone/>
            </a:pPr>
            <a:r>
              <a:rPr lang="zh-CN" altLang="en-US" dirty="0" smtClean="0"/>
              <a:t>  （</a:t>
            </a:r>
            <a:r>
              <a:rPr lang="zh-CN" altLang="en-US" dirty="0"/>
              <a:t>以色列在神面前的称</a:t>
            </a:r>
            <a:r>
              <a:rPr lang="zh-CN" altLang="en-US" dirty="0" smtClean="0"/>
              <a:t>呼</a:t>
            </a:r>
            <a:r>
              <a:rPr lang="zh-CN" altLang="en-US" dirty="0"/>
              <a:t>）耶书</a:t>
            </a:r>
            <a:r>
              <a:rPr lang="zh-CN" altLang="en-US" dirty="0" smtClean="0"/>
              <a:t>仑：正直，诚实的意思</a:t>
            </a:r>
          </a:p>
          <a:p>
            <a:r>
              <a:rPr lang="en-US" altLang="zh-CN" dirty="0" smtClean="0"/>
              <a:t>44:3	</a:t>
            </a:r>
            <a:r>
              <a:rPr lang="zh-CN" altLang="en-US" dirty="0" smtClean="0"/>
              <a:t>因为我要将水浇灌口渴的人、将河浇灌干旱之地．我要将我的灵浇灌你的后裔、将我的福浇灌你的子孙。</a:t>
            </a:r>
          </a:p>
          <a:p>
            <a:r>
              <a:rPr lang="en-US" altLang="zh-CN" dirty="0" smtClean="0"/>
              <a:t>44:4	</a:t>
            </a:r>
            <a:r>
              <a:rPr lang="zh-CN" altLang="en-US" dirty="0" smtClean="0"/>
              <a:t>他们要发生在草中、像溪水旁的柳树。</a:t>
            </a:r>
          </a:p>
          <a:p>
            <a:r>
              <a:rPr lang="en-US" altLang="zh-CN" dirty="0" smtClean="0"/>
              <a:t>44:5	</a:t>
            </a:r>
            <a:r>
              <a:rPr lang="zh-CN" altLang="en-US" dirty="0" smtClean="0"/>
              <a:t>这个要说、我是属耶和华的．那个要以雅各的名自称．又一个要亲手写归耶和华的、</a:t>
            </a:r>
            <a:r>
              <a:rPr lang="en-US" altLang="zh-CN" dirty="0" smtClean="0"/>
              <a:t>〔</a:t>
            </a:r>
            <a:r>
              <a:rPr lang="zh-CN" altLang="en-US" dirty="0" smtClean="0"/>
              <a:t>或作在手上写归耶和华</a:t>
            </a:r>
            <a:r>
              <a:rPr lang="en-US" altLang="zh-CN" dirty="0" smtClean="0"/>
              <a:t>〕</a:t>
            </a:r>
            <a:r>
              <a:rPr lang="zh-CN" altLang="en-US" dirty="0" smtClean="0"/>
              <a:t>并自称为以色列。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87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安慰的话：耶和华是以色列的帮助者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62131"/>
            <a:ext cx="10972800" cy="4941308"/>
          </a:xfrm>
        </p:spPr>
        <p:txBody>
          <a:bodyPr/>
          <a:lstStyle/>
          <a:p>
            <a:r>
              <a:rPr lang="en-US" altLang="zh-CN" dirty="0"/>
              <a:t>46:3	</a:t>
            </a:r>
            <a:r>
              <a:rPr lang="zh-CN" altLang="en-US" dirty="0"/>
              <a:t>雅各家、以色列家一切余剩的、要听我言、你们自从生下、就蒙我保抱、自从出胎、便蒙我怀搋。</a:t>
            </a:r>
          </a:p>
          <a:p>
            <a:r>
              <a:rPr lang="en-US" altLang="zh-CN" dirty="0"/>
              <a:t>46:4	</a:t>
            </a:r>
            <a:r>
              <a:rPr lang="zh-CN" altLang="en-US" dirty="0"/>
              <a:t>直到你们年老、我仍这样、直到你们发白、我仍怀搋。我已造作、也必保抱、我必怀抱、也必拯救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en-US" altLang="zh-CN" dirty="0"/>
              <a:t>48:17	</a:t>
            </a:r>
            <a:r>
              <a:rPr lang="zh-CN" altLang="en-US" dirty="0"/>
              <a:t>耶和华你的救赎主、以色列的圣者如此说、我是耶和华你的　神、教训你使你得益处、引导你所当行的路。</a:t>
            </a:r>
          </a:p>
          <a:p>
            <a:r>
              <a:rPr lang="en-US" altLang="zh-CN" dirty="0"/>
              <a:t>48:18	</a:t>
            </a:r>
            <a:r>
              <a:rPr lang="zh-CN" altLang="en-US" dirty="0"/>
              <a:t>甚愿你素来听从我的命令、你的平安就如河水、你的公义就如海浪。</a:t>
            </a:r>
          </a:p>
          <a:p>
            <a:r>
              <a:rPr lang="en-US" altLang="zh-CN" dirty="0"/>
              <a:t>48:19	</a:t>
            </a:r>
            <a:r>
              <a:rPr lang="zh-CN" altLang="en-US" dirty="0"/>
              <a:t>你的后裔也必多如海沙、你腹中所生的也必多如沙粒．他的名在我面前必不剪除、也不灭绝。</a:t>
            </a:r>
          </a:p>
          <a:p>
            <a:endParaRPr lang="zh-CN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50129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耶和华</a:t>
            </a:r>
            <a:r>
              <a:rPr lang="zh-CN" altLang="en-US" dirty="0" smtClean="0"/>
              <a:t>是</a:t>
            </a:r>
            <a:r>
              <a:rPr lang="zh-CN" altLang="en-US" dirty="0"/>
              <a:t>以色列</a:t>
            </a:r>
            <a:r>
              <a:rPr lang="zh-CN" altLang="en-US" dirty="0" smtClean="0"/>
              <a:t>惟</a:t>
            </a:r>
            <a:r>
              <a:rPr lang="zh-CN" altLang="en-US" dirty="0"/>
              <a:t>一的救</a:t>
            </a:r>
            <a:r>
              <a:rPr lang="zh-CN" altLang="en-US" dirty="0" smtClean="0"/>
              <a:t>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43:10	</a:t>
            </a:r>
            <a:r>
              <a:rPr lang="zh-CN" altLang="en-US" dirty="0"/>
              <a:t>耶和华说、你们是我的见证、我所拣选的仆人．既是这样、便可以知道、且信服我、又明白我就是耶和华、在我以前没有真神、</a:t>
            </a:r>
            <a:r>
              <a:rPr lang="en-US" altLang="zh-CN" dirty="0"/>
              <a:t>〔</a:t>
            </a:r>
            <a:r>
              <a:rPr lang="zh-CN" altLang="en-US" dirty="0"/>
              <a:t>真原文作造作的</a:t>
            </a:r>
            <a:r>
              <a:rPr lang="en-US" altLang="zh-CN" dirty="0"/>
              <a:t>〕</a:t>
            </a:r>
            <a:r>
              <a:rPr lang="zh-CN" altLang="en-US" dirty="0"/>
              <a:t>在我以后也必没有。</a:t>
            </a:r>
          </a:p>
          <a:p>
            <a:r>
              <a:rPr lang="en-US" altLang="zh-CN" dirty="0"/>
              <a:t>43:11	</a:t>
            </a:r>
            <a:r>
              <a:rPr lang="zh-CN" altLang="en-US" b="1" dirty="0"/>
              <a:t>惟有我是耶和华、除我以外没有救主。</a:t>
            </a:r>
          </a:p>
          <a:p>
            <a:r>
              <a:rPr lang="en-US" altLang="zh-CN" dirty="0"/>
              <a:t>43:12	</a:t>
            </a:r>
            <a:r>
              <a:rPr lang="zh-CN" altLang="en-US" dirty="0"/>
              <a:t>我曾指示、我曾拯救、我曾说明．并且在你们中间没有别神、所以耶和华说、你们是我的见证、我也是　神</a:t>
            </a:r>
          </a:p>
          <a:p>
            <a:r>
              <a:rPr lang="en-US" altLang="zh-CN" dirty="0"/>
              <a:t>43:13	</a:t>
            </a:r>
            <a:r>
              <a:rPr lang="zh-CN" altLang="en-US" dirty="0"/>
              <a:t>自从有日子以来、</a:t>
            </a:r>
            <a:r>
              <a:rPr lang="zh-CN" altLang="en-US" b="1" dirty="0"/>
              <a:t>我就是　神</a:t>
            </a:r>
            <a:r>
              <a:rPr lang="zh-CN" altLang="en-US" dirty="0"/>
              <a:t>．谁也不能救人脱离我手、我要行事、谁能阻止呢。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53327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耶和华是以色列惟一的救主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44:6	</a:t>
            </a:r>
            <a:r>
              <a:rPr lang="zh-CN" altLang="en-US" dirty="0"/>
              <a:t>耶和华以色列的君、以色列的救赎主万军之耶和华如此说、</a:t>
            </a:r>
            <a:r>
              <a:rPr lang="zh-CN" altLang="en-US" b="1" dirty="0"/>
              <a:t>我是首先的、我是末后的、除我以外、再没有真神。</a:t>
            </a:r>
          </a:p>
          <a:p>
            <a:r>
              <a:rPr lang="en-US" altLang="zh-CN" dirty="0"/>
              <a:t>44:7	</a:t>
            </a:r>
            <a:r>
              <a:rPr lang="zh-CN" altLang="en-US" dirty="0"/>
              <a:t>自从我设立古时的民、谁能像我宣告、并且指明、又为自己陈说呢．让他将未来的事、和必成的事说明。</a:t>
            </a:r>
          </a:p>
          <a:p>
            <a:r>
              <a:rPr lang="en-US" altLang="zh-CN" dirty="0"/>
              <a:t>44:8	</a:t>
            </a:r>
            <a:r>
              <a:rPr lang="zh-CN" altLang="en-US" dirty="0"/>
              <a:t>你们不要恐惧、也不要害怕．我岂不是从上古就说明指示你们么、并且你们是我的见证、除我以外、岂有真神么、诚然没有磐石、我不知道一个。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0354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耶和华是以色列惟一的救主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46:8	</a:t>
            </a:r>
            <a:r>
              <a:rPr lang="zh-CN" altLang="en-US" dirty="0"/>
              <a:t>你们当想念这事、自己作大丈夫．悖逆的人哪、要心里思想。</a:t>
            </a:r>
          </a:p>
          <a:p>
            <a:r>
              <a:rPr lang="en-US" altLang="zh-CN" dirty="0"/>
              <a:t>46:9	</a:t>
            </a:r>
            <a:r>
              <a:rPr lang="zh-CN" altLang="en-US" dirty="0"/>
              <a:t>你们要追念上古的事、</a:t>
            </a:r>
            <a:r>
              <a:rPr lang="zh-CN" altLang="en-US" b="1" dirty="0"/>
              <a:t>因为我是　神、并无别神、我是　神、再没有能比我的。</a:t>
            </a:r>
          </a:p>
          <a:p>
            <a:r>
              <a:rPr lang="en-US" altLang="zh-CN" dirty="0"/>
              <a:t>46:10	</a:t>
            </a:r>
            <a:r>
              <a:rPr lang="zh-CN" altLang="en-US" b="1" dirty="0"/>
              <a:t>我从起初指明末后的事、从古时言明未成的事、说、我的筹算必立定、凡我所喜悦的、我必成就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700477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耶和华是以色列惟一的救主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46:11	</a:t>
            </a:r>
            <a:r>
              <a:rPr lang="zh-CN" altLang="en-US" dirty="0"/>
              <a:t>我召鸷鸟从东方来、召那成就我筹算的人从远方来．</a:t>
            </a:r>
            <a:r>
              <a:rPr lang="zh-CN" altLang="en-US" b="1" dirty="0"/>
              <a:t>我已说出、也必成就、我已谋定、也必作成。</a:t>
            </a:r>
          </a:p>
          <a:p>
            <a:r>
              <a:rPr lang="en-US" altLang="zh-CN" dirty="0"/>
              <a:t>46:12	</a:t>
            </a:r>
            <a:r>
              <a:rPr lang="zh-CN" altLang="en-US" dirty="0"/>
              <a:t>你们这些心中顽梗、远离公义的、当听我言．</a:t>
            </a:r>
          </a:p>
          <a:p>
            <a:r>
              <a:rPr lang="en-US" altLang="zh-CN" dirty="0"/>
              <a:t>46:13	</a:t>
            </a:r>
            <a:r>
              <a:rPr lang="zh-CN" altLang="en-US" b="1" dirty="0"/>
              <a:t>我使我的公义临近、必不远离、我的救恩必不迟延、我要为以色列我的荣耀、在锡安施行救恩</a:t>
            </a:r>
            <a:r>
              <a:rPr lang="zh-CN" altLang="en-US" dirty="0"/>
              <a:t>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90091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33" y="457201"/>
            <a:ext cx="10972800" cy="1143000"/>
          </a:xfrm>
        </p:spPr>
        <p:txBody>
          <a:bodyPr/>
          <a:lstStyle/>
          <a:p>
            <a:r>
              <a:rPr lang="zh-CN" altLang="en-US" dirty="0"/>
              <a:t>耶和华是独一的真神，没有偶像可比</a:t>
            </a:r>
            <a:br>
              <a:rPr lang="zh-CN" alt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40:18	</a:t>
            </a:r>
            <a:r>
              <a:rPr lang="zh-CN" altLang="en-US" dirty="0"/>
              <a:t>你们究竟将谁比　神、用甚么形像与　神比较呢。</a:t>
            </a:r>
          </a:p>
          <a:p>
            <a:r>
              <a:rPr lang="en-US" altLang="zh-CN" dirty="0"/>
              <a:t>40:19	</a:t>
            </a:r>
            <a:r>
              <a:rPr lang="zh-CN" altLang="en-US" dirty="0"/>
              <a:t>偶像是匠人铸造、银匠用金包裹、为他铸造银链。</a:t>
            </a:r>
          </a:p>
          <a:p>
            <a:r>
              <a:rPr lang="en-US" altLang="zh-CN" dirty="0"/>
              <a:t>40:20	</a:t>
            </a:r>
            <a:r>
              <a:rPr lang="zh-CN" altLang="en-US" dirty="0"/>
              <a:t>穷乏献不起这样供物的、就拣选不能朽坏的树木、为自己寻找巧匠、立起不能摇动的偶像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en-US" altLang="zh-CN" dirty="0"/>
              <a:t>44:9	</a:t>
            </a:r>
            <a:r>
              <a:rPr lang="zh-CN" altLang="en-US" dirty="0"/>
              <a:t>制造雕刻偶像的、尽都虚空．他们所喜悦的、都无益处．他们的见证、无所看见、无所知晓、他们便觉羞愧</a:t>
            </a:r>
            <a:endParaRPr lang="en-US" altLang="zh-CN" dirty="0" smtClean="0"/>
          </a:p>
          <a:p>
            <a:endParaRPr lang="zh-CN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7323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1"/>
            <a:ext cx="10972800" cy="1143000"/>
          </a:xfrm>
        </p:spPr>
        <p:txBody>
          <a:bodyPr/>
          <a:lstStyle/>
          <a:p>
            <a:r>
              <a:rPr lang="zh-CN" altLang="en-US" dirty="0"/>
              <a:t>耶和华是独一的真神，没有偶像可比</a:t>
            </a:r>
            <a:br>
              <a:rPr lang="zh-CN" alt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41:21	</a:t>
            </a:r>
            <a:r>
              <a:rPr lang="zh-CN" altLang="en-US" dirty="0"/>
              <a:t>耶和华对假神说、你们要呈上你们的案件、雅各的君说、你们要声明你们确实的理由。</a:t>
            </a:r>
          </a:p>
          <a:p>
            <a:r>
              <a:rPr lang="en-US" altLang="zh-CN" dirty="0"/>
              <a:t>41:22	</a:t>
            </a:r>
            <a:r>
              <a:rPr lang="zh-CN" altLang="en-US" dirty="0"/>
              <a:t>可以声明、指示我们将来必遇的事、说明先前的是甚么事、好叫我们思索、得知事的结局、或者把将来的事指示我们。</a:t>
            </a:r>
          </a:p>
          <a:p>
            <a:r>
              <a:rPr lang="en-US" altLang="zh-CN" dirty="0"/>
              <a:t>41:23	</a:t>
            </a:r>
            <a:r>
              <a:rPr lang="zh-CN" altLang="en-US" dirty="0"/>
              <a:t>要说明后来的事、好叫我们知道你们是神、你们或降福、或降祸、使我们惊奇、一同观看。</a:t>
            </a:r>
          </a:p>
          <a:p>
            <a:r>
              <a:rPr lang="en-US" altLang="zh-CN" dirty="0"/>
              <a:t>41:24	</a:t>
            </a:r>
            <a:r>
              <a:rPr lang="zh-CN" altLang="en-US" dirty="0"/>
              <a:t>看哪、</a:t>
            </a:r>
            <a:r>
              <a:rPr lang="zh-CN" altLang="en-US" b="1" dirty="0"/>
              <a:t>你们属乎虚无、你们的作为也属乎虚空．那选择你们的是可憎恶的。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4113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1"/>
            <a:ext cx="10972800" cy="1143000"/>
          </a:xfrm>
        </p:spPr>
        <p:txBody>
          <a:bodyPr/>
          <a:lstStyle/>
          <a:p>
            <a:r>
              <a:rPr lang="zh-CN" altLang="en-US" dirty="0"/>
              <a:t>耶和华是独一的真神，没有偶像可比</a:t>
            </a:r>
            <a:br>
              <a:rPr lang="zh-CN" alt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48:3	</a:t>
            </a:r>
            <a:r>
              <a:rPr lang="zh-CN" altLang="en-US" dirty="0"/>
              <a:t>主说、早先的事我从古时说明、已经出了我的口、也是我所指示的、我忽然行作、事便成就。</a:t>
            </a:r>
          </a:p>
          <a:p>
            <a:r>
              <a:rPr lang="en-US" altLang="zh-CN" dirty="0"/>
              <a:t>48:4	</a:t>
            </a:r>
            <a:r>
              <a:rPr lang="zh-CN" altLang="en-US" dirty="0"/>
              <a:t>因为我素来知道你是顽梗的、你的颈项是铁的、你的额是铜的、</a:t>
            </a:r>
          </a:p>
          <a:p>
            <a:r>
              <a:rPr lang="en-US" altLang="zh-CN" dirty="0"/>
              <a:t>48:5	</a:t>
            </a:r>
            <a:r>
              <a:rPr lang="zh-CN" altLang="en-US" dirty="0"/>
              <a:t>所以我从古时将这事给你说明、在未成以先指示你、免得你说、这些事是我的偶像所行的、是我雕刻的偶像、和我铸造的偶像所命定的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endParaRPr lang="zh-CN" altLang="en-US" dirty="0"/>
          </a:p>
          <a:p>
            <a:endParaRPr lang="zh-CN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882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历     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被亚述围攻与解救 （</a:t>
            </a:r>
            <a:r>
              <a:rPr lang="en-US" altLang="zh-CN" dirty="0" smtClean="0"/>
              <a:t>36-37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希西家之危 （</a:t>
            </a:r>
            <a:r>
              <a:rPr lang="en-US" altLang="zh-CN" dirty="0" smtClean="0"/>
              <a:t>36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希西家之求（</a:t>
            </a:r>
            <a:r>
              <a:rPr lang="en-US" altLang="zh-CN" dirty="0" smtClean="0"/>
              <a:t>37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r>
              <a:rPr lang="zh-CN" altLang="en-US" dirty="0" smtClean="0"/>
              <a:t>向巴比伦自傲与遭罚（</a:t>
            </a:r>
            <a:r>
              <a:rPr lang="en-US" altLang="zh-CN" dirty="0" smtClean="0"/>
              <a:t>38-39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3. </a:t>
            </a:r>
            <a:r>
              <a:rPr lang="zh-CN" altLang="en-US" dirty="0"/>
              <a:t>希西</a:t>
            </a:r>
            <a:r>
              <a:rPr lang="zh-CN" altLang="en-US" dirty="0" smtClean="0"/>
              <a:t>家之</a:t>
            </a:r>
            <a:r>
              <a:rPr lang="zh-CN" altLang="en-US" dirty="0"/>
              <a:t>病 （</a:t>
            </a:r>
            <a:r>
              <a:rPr lang="en-US" altLang="zh-CN" dirty="0" smtClean="0"/>
              <a:t>38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4. </a:t>
            </a:r>
            <a:r>
              <a:rPr lang="zh-CN" altLang="en-US" dirty="0"/>
              <a:t>希西</a:t>
            </a:r>
            <a:r>
              <a:rPr lang="zh-CN" altLang="en-US" dirty="0" smtClean="0"/>
              <a:t>家</a:t>
            </a:r>
            <a:r>
              <a:rPr lang="zh-CN" altLang="en-US" dirty="0"/>
              <a:t>之愚（</a:t>
            </a:r>
            <a:r>
              <a:rPr lang="en-US" altLang="zh-CN" dirty="0" smtClean="0"/>
              <a:t>39</a:t>
            </a:r>
            <a:r>
              <a:rPr lang="zh-CN" altLang="en-US" dirty="0" smtClean="0"/>
              <a:t>）</a:t>
            </a:r>
            <a:endParaRPr lang="zh-CN" alt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6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神</a:t>
            </a:r>
            <a:r>
              <a:rPr lang="zh-CN" altLang="en-US" dirty="0"/>
              <a:t>兴</a:t>
            </a:r>
            <a:r>
              <a:rPr lang="zh-CN" altLang="en-US" dirty="0" smtClean="0"/>
              <a:t>起拯救者</a:t>
            </a:r>
            <a:r>
              <a:rPr lang="en-US" altLang="zh-CN" dirty="0" smtClean="0"/>
              <a:t>—</a:t>
            </a:r>
            <a:r>
              <a:rPr lang="zh-CN" altLang="en-US" dirty="0" smtClean="0"/>
              <a:t>古列王（塞鲁士王）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02721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41:2	</a:t>
            </a:r>
            <a:r>
              <a:rPr lang="zh-CN" altLang="en-US" dirty="0" smtClean="0"/>
              <a:t>谁从东方兴起一人、</a:t>
            </a:r>
            <a:r>
              <a:rPr lang="zh-CN" altLang="en-US" b="1" dirty="0" smtClean="0"/>
              <a:t>凭公义召他来到脚前呢</a:t>
            </a:r>
            <a:r>
              <a:rPr lang="zh-CN" altLang="en-US" dirty="0" smtClean="0"/>
              <a:t>。</a:t>
            </a:r>
            <a:r>
              <a:rPr lang="zh-CN" altLang="en-US" b="1" dirty="0" smtClean="0"/>
              <a:t>耶和华将列国交给他、使他管辖君王</a:t>
            </a:r>
            <a:r>
              <a:rPr lang="zh-CN" altLang="en-US" dirty="0" smtClean="0"/>
              <a:t>、把他们如灰尘交与他的刀、如风吹的碎稓交与他的弓。</a:t>
            </a:r>
          </a:p>
          <a:p>
            <a:r>
              <a:rPr lang="en-US" altLang="zh-CN" dirty="0" smtClean="0"/>
              <a:t>41:3	</a:t>
            </a:r>
            <a:r>
              <a:rPr lang="zh-CN" altLang="en-US" dirty="0" smtClean="0"/>
              <a:t>他追赶他们、走他所未走的道、坦然前行。</a:t>
            </a:r>
            <a:endParaRPr lang="en-US" altLang="zh-CN" dirty="0" smtClean="0"/>
          </a:p>
          <a:p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2714215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神兴起拯救者</a:t>
            </a:r>
            <a:r>
              <a:rPr lang="en-US" altLang="zh-CN" dirty="0"/>
              <a:t>—</a:t>
            </a:r>
            <a:r>
              <a:rPr lang="zh-CN" altLang="en-US" dirty="0"/>
              <a:t>古列</a:t>
            </a:r>
            <a:r>
              <a:rPr lang="zh-CN" altLang="en-US" dirty="0" smtClean="0"/>
              <a:t>王（塞</a:t>
            </a:r>
            <a:r>
              <a:rPr lang="zh-CN" altLang="en-US" dirty="0"/>
              <a:t>鲁士</a:t>
            </a:r>
            <a:r>
              <a:rPr lang="zh-CN" altLang="en-US" dirty="0" smtClean="0"/>
              <a:t>王）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7638"/>
            <a:ext cx="10515600" cy="503237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44:28	</a:t>
            </a:r>
            <a:r>
              <a:rPr lang="zh-CN" altLang="en-US" dirty="0" smtClean="0"/>
              <a:t>论古列说、</a:t>
            </a:r>
            <a:r>
              <a:rPr lang="zh-CN" altLang="en-US" b="1" dirty="0" smtClean="0"/>
              <a:t>他是我的牧人</a:t>
            </a:r>
            <a:r>
              <a:rPr lang="zh-CN" altLang="en-US" dirty="0" smtClean="0"/>
              <a:t>、</a:t>
            </a:r>
            <a:r>
              <a:rPr lang="zh-CN" altLang="en-US" b="1" dirty="0" smtClean="0"/>
              <a:t>必成就我所喜悦的</a:t>
            </a:r>
            <a:r>
              <a:rPr lang="zh-CN" altLang="en-US" dirty="0" smtClean="0"/>
              <a:t>、</a:t>
            </a:r>
            <a:r>
              <a:rPr lang="zh-CN" altLang="en-US" b="1" dirty="0" smtClean="0"/>
              <a:t>必下令建造耶路撒冷、发命立稳圣殿的根基。</a:t>
            </a:r>
          </a:p>
          <a:p>
            <a:r>
              <a:rPr lang="en-US" altLang="zh-CN" dirty="0" smtClean="0"/>
              <a:t>45:1	</a:t>
            </a:r>
            <a:r>
              <a:rPr lang="zh-CN" altLang="en-US" dirty="0" smtClean="0"/>
              <a:t>我耶和华</a:t>
            </a:r>
            <a:r>
              <a:rPr lang="zh-CN" altLang="en-US" b="1" dirty="0" smtClean="0"/>
              <a:t>所膏</a:t>
            </a:r>
            <a:r>
              <a:rPr lang="zh-CN" altLang="en-US" dirty="0" smtClean="0"/>
              <a:t>的古列、我搀扶他的右手、</a:t>
            </a:r>
            <a:r>
              <a:rPr lang="zh-CN" altLang="en-US" b="1" dirty="0" smtClean="0"/>
              <a:t>使列国降伏在他面前</a:t>
            </a:r>
            <a:r>
              <a:rPr lang="zh-CN" altLang="en-US" dirty="0" smtClean="0"/>
              <a:t>、我也要放松列王的腰带、使城门在他面前敞开、不得关闭、我对他如此说、</a:t>
            </a:r>
          </a:p>
          <a:p>
            <a:r>
              <a:rPr lang="en-US" altLang="zh-CN" dirty="0" smtClean="0"/>
              <a:t>45:2	</a:t>
            </a:r>
            <a:r>
              <a:rPr lang="zh-CN" altLang="en-US" dirty="0" smtClean="0"/>
              <a:t>我必在你前面行、修平崎岖之地．我必打破铜门、砍断铁闩。</a:t>
            </a:r>
          </a:p>
          <a:p>
            <a:r>
              <a:rPr lang="en-US" altLang="zh-CN" dirty="0" smtClean="0"/>
              <a:t>45:3	</a:t>
            </a:r>
            <a:r>
              <a:rPr lang="zh-CN" altLang="en-US" dirty="0" smtClean="0"/>
              <a:t>我要将暗中的宝物、和隐密的财宝赐给你、</a:t>
            </a:r>
            <a:r>
              <a:rPr lang="zh-CN" altLang="en-US" b="1" dirty="0" smtClean="0"/>
              <a:t>使你知道提名召你的、就是我耶和华以色列的　神。</a:t>
            </a:r>
            <a:endParaRPr lang="en-US" altLang="zh-CN" b="1" dirty="0" smtClean="0"/>
          </a:p>
        </p:txBody>
      </p:sp>
    </p:spTree>
    <p:extLst>
      <p:ext uri="{BB962C8B-B14F-4D97-AF65-F5344CB8AC3E}">
        <p14:creationId xmlns:p14="http://schemas.microsoft.com/office/powerpoint/2010/main" val="122740804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神兴起拯救者</a:t>
            </a:r>
            <a:r>
              <a:rPr lang="en-US" altLang="zh-CN" dirty="0"/>
              <a:t>—</a:t>
            </a:r>
            <a:r>
              <a:rPr lang="zh-CN" altLang="en-US" dirty="0"/>
              <a:t>古列王（塞鲁士王）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45:4	</a:t>
            </a:r>
            <a:r>
              <a:rPr lang="zh-CN" altLang="en-US" b="1" dirty="0" smtClean="0"/>
              <a:t>因我仆人雅各、我所拣选以色列的缘故、我就提名召你</a:t>
            </a:r>
            <a:r>
              <a:rPr lang="zh-CN" altLang="en-US" dirty="0" smtClean="0"/>
              <a:t>．</a:t>
            </a:r>
            <a:r>
              <a:rPr lang="zh-CN" altLang="en-US" b="1" dirty="0" smtClean="0"/>
              <a:t>你虽不认识我</a:t>
            </a:r>
            <a:r>
              <a:rPr lang="zh-CN" altLang="en-US" dirty="0" smtClean="0"/>
              <a:t>、我也加给你名号。</a:t>
            </a:r>
          </a:p>
          <a:p>
            <a:r>
              <a:rPr lang="en-US" altLang="zh-CN" dirty="0" smtClean="0"/>
              <a:t>45:5	</a:t>
            </a:r>
            <a:r>
              <a:rPr lang="zh-CN" altLang="en-US" dirty="0" smtClean="0"/>
              <a:t>我是耶和华、在我以外并没有别神、除了我以外再没有　神．</a:t>
            </a:r>
            <a:r>
              <a:rPr lang="zh-CN" altLang="en-US" b="1" dirty="0" smtClean="0"/>
              <a:t>你虽不认识我、我必给你束腰</a:t>
            </a:r>
            <a:r>
              <a:rPr lang="zh-CN" altLang="en-US" dirty="0" smtClean="0"/>
              <a:t>、</a:t>
            </a:r>
          </a:p>
          <a:p>
            <a:r>
              <a:rPr lang="en-US" altLang="zh-CN" dirty="0" smtClean="0"/>
              <a:t>45:6	</a:t>
            </a:r>
            <a:r>
              <a:rPr lang="zh-CN" altLang="en-US" dirty="0" smtClean="0"/>
              <a:t>从日出之地到日落之处、使人都知道除了我以外、没有别神、我是耶和华、在我以外并没有别神。</a:t>
            </a:r>
            <a:endParaRPr lang="en-US" altLang="zh-CN" dirty="0" smtClean="0"/>
          </a:p>
          <a:p>
            <a:r>
              <a:rPr lang="en-US" altLang="zh-CN" dirty="0"/>
              <a:t>45:13	</a:t>
            </a:r>
            <a:r>
              <a:rPr lang="zh-CN" altLang="en-US" b="1" dirty="0"/>
              <a:t>我凭公义兴起古列</a:t>
            </a:r>
            <a:r>
              <a:rPr lang="zh-CN" altLang="en-US" dirty="0"/>
              <a:t>、</a:t>
            </a:r>
            <a:r>
              <a:rPr lang="en-US" altLang="zh-CN" dirty="0"/>
              <a:t>〔</a:t>
            </a:r>
            <a:r>
              <a:rPr lang="zh-CN" altLang="en-US" dirty="0"/>
              <a:t>古列原文作他</a:t>
            </a:r>
            <a:r>
              <a:rPr lang="en-US" altLang="zh-CN" dirty="0"/>
              <a:t>〕</a:t>
            </a:r>
            <a:r>
              <a:rPr lang="zh-CN" altLang="en-US" dirty="0"/>
              <a:t>、</a:t>
            </a:r>
            <a:r>
              <a:rPr lang="zh-CN" altLang="en-US" b="1" dirty="0"/>
              <a:t>又要修直他一切道路．他必建造我的城、释放我被掳的民</a:t>
            </a:r>
            <a:r>
              <a:rPr lang="zh-CN" altLang="en-US" dirty="0"/>
              <a:t>、不是为工价、也不是为赏赐．这是万军之耶和华说的。</a:t>
            </a:r>
          </a:p>
          <a:p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5813124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古列王（塞鲁士王）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5006661"/>
          </a:xfrm>
        </p:spPr>
        <p:txBody>
          <a:bodyPr>
            <a:normAutofit fontScale="92500"/>
          </a:bodyPr>
          <a:lstStyle/>
          <a:p>
            <a:r>
              <a:rPr lang="zh-CN" altLang="en-US" dirty="0" smtClean="0"/>
              <a:t>古</a:t>
            </a:r>
            <a:r>
              <a:rPr lang="zh-CN" altLang="en-US" dirty="0"/>
              <a:t>列（塞鲁</a:t>
            </a:r>
            <a:r>
              <a:rPr lang="zh-CN" altLang="en-US" dirty="0" smtClean="0"/>
              <a:t>士）（大致在位时间：</a:t>
            </a:r>
            <a:r>
              <a:rPr lang="en-US" altLang="zh-CN" dirty="0" smtClean="0"/>
              <a:t>559-530 B.C.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dirty="0"/>
              <a:t>古</a:t>
            </a:r>
            <a:r>
              <a:rPr lang="zh-CN" altLang="en-US" dirty="0" smtClean="0"/>
              <a:t>列本是一个波斯部落酋长，于主前</a:t>
            </a:r>
            <a:r>
              <a:rPr lang="en-US" altLang="zh-CN" dirty="0" smtClean="0"/>
              <a:t>559</a:t>
            </a:r>
            <a:r>
              <a:rPr lang="zh-CN" altLang="en-US" dirty="0" smtClean="0"/>
              <a:t>年自命为王，各部落纷纷归顺，势力日增。在主前</a:t>
            </a:r>
            <a:r>
              <a:rPr lang="en-US" altLang="zh-CN" dirty="0" smtClean="0"/>
              <a:t>555</a:t>
            </a:r>
            <a:r>
              <a:rPr lang="zh-CN" altLang="en-US" dirty="0" smtClean="0"/>
              <a:t>年，他力助巴比伦征服玛代国，五年后于</a:t>
            </a:r>
            <a:r>
              <a:rPr lang="en-US" altLang="zh-CN" dirty="0" smtClean="0"/>
              <a:t>550B.C.</a:t>
            </a:r>
            <a:r>
              <a:rPr lang="zh-CN" altLang="en-US" dirty="0" smtClean="0"/>
              <a:t>， 却欲独吞玛代，占领其京都</a:t>
            </a:r>
            <a:r>
              <a:rPr lang="en-US" altLang="zh-CN" dirty="0" smtClean="0"/>
              <a:t>, </a:t>
            </a:r>
            <a:r>
              <a:rPr lang="zh-CN" altLang="en-US" dirty="0" smtClean="0"/>
              <a:t>自命为“玛代波斯国”大王，势力一时无两。旋即在主前</a:t>
            </a:r>
            <a:r>
              <a:rPr lang="en-US" altLang="zh-CN" dirty="0" smtClean="0"/>
              <a:t>546</a:t>
            </a:r>
            <a:r>
              <a:rPr lang="zh-CN" altLang="en-US" dirty="0" smtClean="0"/>
              <a:t>年征服吕底亚国。又于主前</a:t>
            </a:r>
            <a:r>
              <a:rPr lang="en-US" altLang="zh-CN" dirty="0" smtClean="0"/>
              <a:t>539</a:t>
            </a:r>
            <a:r>
              <a:rPr lang="zh-CN" altLang="en-US" dirty="0" smtClean="0"/>
              <a:t>年，不费一兵一卒，灭了庞大的巴比伦国（但五</a:t>
            </a:r>
            <a:r>
              <a:rPr lang="en-US" altLang="zh-CN" dirty="0" smtClean="0"/>
              <a:t>30</a:t>
            </a:r>
            <a:r>
              <a:rPr lang="zh-CN" altLang="en-US" dirty="0" smtClean="0"/>
              <a:t>），建立当世最大帝国，订立历法，以当年为古列元年，下诏恩准犹太人可归回故土。</a:t>
            </a:r>
            <a:endParaRPr lang="en-US" altLang="zh-CN" dirty="0" smtClean="0"/>
          </a:p>
          <a:p>
            <a:r>
              <a:rPr lang="zh-CN" altLang="en-US" dirty="0"/>
              <a:t>以色</a:t>
            </a:r>
            <a:r>
              <a:rPr lang="zh-CN" altLang="en-US" dirty="0" smtClean="0"/>
              <a:t>列人在主</a:t>
            </a:r>
            <a:r>
              <a:rPr lang="zh-CN" altLang="en-US" dirty="0"/>
              <a:t>前</a:t>
            </a:r>
            <a:r>
              <a:rPr lang="en-US" altLang="zh-CN" dirty="0" smtClean="0"/>
              <a:t>536</a:t>
            </a:r>
            <a:r>
              <a:rPr lang="zh-CN" altLang="en-US" dirty="0" smtClean="0"/>
              <a:t>年得恩准</a:t>
            </a:r>
            <a:r>
              <a:rPr lang="zh-CN" altLang="en-US" dirty="0"/>
              <a:t>归</a:t>
            </a:r>
            <a:r>
              <a:rPr lang="zh-CN" altLang="en-US" dirty="0" smtClean="0"/>
              <a:t>回，重建圣</a:t>
            </a:r>
            <a:r>
              <a:rPr lang="zh-CN" altLang="en-US" dirty="0"/>
              <a:t>殿与圣城</a:t>
            </a:r>
          </a:p>
          <a:p>
            <a:r>
              <a:rPr lang="zh-CN" altLang="en-US" dirty="0"/>
              <a:t>古列的得胜全是神将列国交在他手</a:t>
            </a:r>
            <a:r>
              <a:rPr lang="zh-CN" altLang="en-US" dirty="0" smtClean="0"/>
              <a:t>中，使以色列人得以归回</a:t>
            </a:r>
            <a:endParaRPr lang="zh-CN" altLang="en-US" dirty="0"/>
          </a:p>
          <a:p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81575901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以色列民</a:t>
            </a:r>
            <a:r>
              <a:rPr lang="zh-CN" altLang="en-US" dirty="0" smtClean="0"/>
              <a:t>得着肉身的拯救，从巴比伦归回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66244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43:14	</a:t>
            </a:r>
            <a:r>
              <a:rPr lang="zh-CN" altLang="en-US" dirty="0" smtClean="0"/>
              <a:t>耶和华你们的救赎主、以色列的圣者如此说、因你们的缘故、</a:t>
            </a:r>
            <a:r>
              <a:rPr lang="zh-CN" altLang="en-US" b="1" dirty="0" smtClean="0"/>
              <a:t>我已经打发人到巴比伦去、并且我要使迦勒底人如逃民、都坐自己喜乐的船下来。</a:t>
            </a:r>
            <a:r>
              <a:rPr lang="zh-CN" altLang="en-US" dirty="0" smtClean="0"/>
              <a:t>（打发人：古列）</a:t>
            </a:r>
            <a:endParaRPr lang="en-US" altLang="zh-CN" dirty="0" smtClean="0"/>
          </a:p>
          <a:p>
            <a:r>
              <a:rPr lang="en-US" altLang="zh-CN" dirty="0"/>
              <a:t>43:15	</a:t>
            </a:r>
            <a:r>
              <a:rPr lang="zh-CN" altLang="en-US" dirty="0"/>
              <a:t>我是耶和华你们的圣者、是创造以色列的、是你们的君王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44:26</a:t>
            </a:r>
            <a:r>
              <a:rPr lang="en-US" altLang="zh-CN" dirty="0"/>
              <a:t>	</a:t>
            </a:r>
            <a:r>
              <a:rPr lang="zh-CN" altLang="en-US" dirty="0"/>
              <a:t>使我仆人的话语立定、我使者的谋算成就．</a:t>
            </a:r>
            <a:r>
              <a:rPr lang="zh-CN" altLang="en-US" b="1" dirty="0"/>
              <a:t>论到耶路撒冷说、必有人居住．论到犹大的城邑说、必被建造．其中的荒场我也必兴起</a:t>
            </a:r>
            <a:r>
              <a:rPr lang="zh-CN" altLang="en-US" b="1" dirty="0" smtClean="0"/>
              <a:t>。</a:t>
            </a:r>
            <a:endParaRPr lang="en-US" altLang="zh-CN" b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48:20	</a:t>
            </a:r>
            <a:r>
              <a:rPr lang="zh-CN" altLang="en-US" b="1" dirty="0"/>
              <a:t>你们要从巴比伦出来、从迦勒底人中逃脱</a:t>
            </a:r>
            <a:r>
              <a:rPr lang="zh-CN" altLang="en-US" dirty="0"/>
              <a:t>、以欢呼的声音传扬说、耶和华救赎了他的仆人雅各、你们要将这事宣扬到地极。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b="1" dirty="0" smtClean="0"/>
          </a:p>
          <a:p>
            <a:pPr marL="0" indent="0">
              <a:buNone/>
            </a:pPr>
            <a:endParaRPr lang="zh-CN" alt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08718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神兴起刑罚者：巴比伦被古列王所灭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赛四十七章 巴比伦的倾覆</a:t>
            </a:r>
            <a:endParaRPr lang="en-US" altLang="zh-CN" dirty="0" smtClean="0"/>
          </a:p>
          <a:p>
            <a:r>
              <a:rPr lang="zh-CN" altLang="en-US" dirty="0"/>
              <a:t>赛</a:t>
            </a:r>
            <a:r>
              <a:rPr lang="en-US" altLang="zh-CN" dirty="0" smtClean="0"/>
              <a:t>13:17</a:t>
            </a:r>
            <a:r>
              <a:rPr lang="en-US" altLang="zh-CN" dirty="0"/>
              <a:t>	</a:t>
            </a:r>
            <a:r>
              <a:rPr lang="zh-CN" altLang="en-US" dirty="0"/>
              <a:t>我必激动玛代人来攻击他们．玛代人不注重银子、也不喜爱金子。</a:t>
            </a:r>
          </a:p>
          <a:p>
            <a:r>
              <a:rPr lang="en-US" altLang="zh-CN" dirty="0"/>
              <a:t>13:18	</a:t>
            </a:r>
            <a:r>
              <a:rPr lang="zh-CN" altLang="en-US" dirty="0"/>
              <a:t>他们必用弓击碎少年人、不怜悯妇人所生的、眼也不顾惜孩子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en-US" altLang="zh-CN" dirty="0"/>
              <a:t>47:6	</a:t>
            </a:r>
            <a:r>
              <a:rPr lang="zh-CN" altLang="en-US" dirty="0"/>
              <a:t>我向我的百姓发怒、使我的产业被亵渎、将他们交在你手中、你毫不怜悯他们、把极重的轭加在老年人身上。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11007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巴比伦的覆灭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13:19	</a:t>
            </a:r>
            <a:r>
              <a:rPr lang="zh-CN" altLang="en-US" dirty="0"/>
              <a:t>巴比伦素来为列国的荣耀、为迦勒底人所矜夸的华美、必像　神所倾覆的所多玛蛾摩拉一样。</a:t>
            </a:r>
          </a:p>
          <a:p>
            <a:r>
              <a:rPr lang="en-US" altLang="zh-CN" dirty="0"/>
              <a:t>13:20	</a:t>
            </a:r>
            <a:r>
              <a:rPr lang="zh-CN" altLang="en-US" dirty="0"/>
              <a:t>其内必永无人烟、世世代代无人居住．亚拉伯人也不在那里支搭帐棚．牧羊的人、也不使羊群卧在那里。</a:t>
            </a:r>
          </a:p>
          <a:p>
            <a:r>
              <a:rPr lang="en-US" altLang="zh-CN" dirty="0"/>
              <a:t>13:21	</a:t>
            </a:r>
            <a:r>
              <a:rPr lang="zh-CN" altLang="en-US" dirty="0"/>
              <a:t>只有旷野的走兽卧在那里．咆哮的兽满了房屋．鸵鸟住在那里．野山羊在那里跳舞。</a:t>
            </a:r>
          </a:p>
          <a:p>
            <a:r>
              <a:rPr lang="en-US" altLang="zh-CN" dirty="0"/>
              <a:t>13:22	</a:t>
            </a:r>
            <a:r>
              <a:rPr lang="zh-CN" altLang="en-US" dirty="0"/>
              <a:t>豺狼必在他宫中呼号．野狗必在他华美殿内吼叫．巴比伦受罚的时候临近、他的日子、必不长久。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70324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思考问题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从以赛亚</a:t>
            </a:r>
            <a:r>
              <a:rPr lang="en-US" altLang="zh-CN" dirty="0" smtClean="0"/>
              <a:t>36-39</a:t>
            </a:r>
            <a:r>
              <a:rPr lang="zh-CN" altLang="en-US" dirty="0" smtClean="0"/>
              <a:t>章中，我们可以学到什么？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r>
              <a:rPr lang="zh-CN" altLang="en-US" dirty="0" smtClean="0"/>
              <a:t>从神安慰的话语与作为中，我们可以认识到神是位怎么样的神？对我们的自己实际生活有什么提醒？</a:t>
            </a:r>
            <a:endParaRPr lang="en-US" altLang="zh-CN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890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希西家王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王</a:t>
            </a:r>
            <a:r>
              <a:rPr lang="zh-CN" altLang="en-US" dirty="0" smtClean="0"/>
              <a:t>下</a:t>
            </a:r>
            <a:r>
              <a:rPr lang="en-US" altLang="zh-CN" dirty="0" smtClean="0"/>
              <a:t>18-20</a:t>
            </a:r>
            <a:r>
              <a:rPr lang="zh-CN" altLang="en-US" dirty="0" smtClean="0"/>
              <a:t>章</a:t>
            </a:r>
            <a:endParaRPr lang="zh-CN" altLang="en-US" dirty="0"/>
          </a:p>
          <a:p>
            <a:r>
              <a:rPr lang="zh-CN" altLang="en-US" dirty="0"/>
              <a:t>代</a:t>
            </a:r>
            <a:r>
              <a:rPr lang="zh-CN" altLang="en-US" dirty="0" smtClean="0"/>
              <a:t>下</a:t>
            </a:r>
            <a:r>
              <a:rPr lang="en-US" altLang="zh-CN" dirty="0" smtClean="0"/>
              <a:t>29-32</a:t>
            </a:r>
            <a:r>
              <a:rPr lang="zh-CN" altLang="en-US" dirty="0" smtClean="0"/>
              <a:t>章</a:t>
            </a:r>
            <a:endParaRPr lang="en-US" altLang="zh-CN" dirty="0"/>
          </a:p>
          <a:p>
            <a:r>
              <a:rPr lang="zh-CN" altLang="en-US" dirty="0" smtClean="0"/>
              <a:t>赛</a:t>
            </a:r>
            <a:r>
              <a:rPr lang="en-US" altLang="zh-CN" dirty="0" smtClean="0"/>
              <a:t>36-39</a:t>
            </a:r>
            <a:r>
              <a:rPr lang="zh-CN" altLang="en-US" dirty="0" smtClean="0"/>
              <a:t>章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r>
              <a:rPr lang="zh-CN" altLang="en-US" dirty="0"/>
              <a:t>父</a:t>
            </a:r>
            <a:r>
              <a:rPr lang="zh-CN" altLang="en-US" dirty="0" smtClean="0"/>
              <a:t>亲：亚哈斯（恶王）</a:t>
            </a:r>
            <a:endParaRPr lang="en-US" altLang="zh-CN" dirty="0" smtClean="0"/>
          </a:p>
          <a:p>
            <a:r>
              <a:rPr lang="zh-CN" altLang="en-US" dirty="0" smtClean="0"/>
              <a:t>希西家（好王，</a:t>
            </a:r>
            <a:r>
              <a:rPr lang="en-US" altLang="zh-CN" dirty="0" smtClean="0"/>
              <a:t>25</a:t>
            </a:r>
            <a:r>
              <a:rPr lang="zh-CN" altLang="en-US" dirty="0" smtClean="0"/>
              <a:t>岁作王，作王</a:t>
            </a:r>
            <a:r>
              <a:rPr lang="en-US" altLang="zh-CN" dirty="0" smtClean="0"/>
              <a:t>29</a:t>
            </a:r>
            <a:r>
              <a:rPr lang="zh-CN" altLang="en-US" dirty="0" smtClean="0"/>
              <a:t>年，</a:t>
            </a:r>
            <a:r>
              <a:rPr lang="en-US" altLang="zh-CN" dirty="0" smtClean="0"/>
              <a:t>14+15</a:t>
            </a:r>
            <a:r>
              <a:rPr lang="zh-CN" altLang="en-US" dirty="0" smtClean="0"/>
              <a:t>年）</a:t>
            </a:r>
            <a:endParaRPr lang="en-US" altLang="zh-CN" dirty="0" smtClean="0"/>
          </a:p>
          <a:p>
            <a:r>
              <a:rPr lang="zh-CN" altLang="en-US" dirty="0"/>
              <a:t>儿</a:t>
            </a:r>
            <a:r>
              <a:rPr lang="zh-CN" altLang="en-US" dirty="0" smtClean="0"/>
              <a:t>子：玛拿西（恶王）</a:t>
            </a:r>
            <a:endParaRPr lang="en-US" altLang="zh-CN" dirty="0" smtClean="0"/>
          </a:p>
          <a:p>
            <a:endParaRPr lang="zh-CN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07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690" y="141667"/>
            <a:ext cx="10972800" cy="991673"/>
          </a:xfrm>
        </p:spPr>
        <p:txBody>
          <a:bodyPr/>
          <a:lstStyle/>
          <a:p>
            <a:r>
              <a:rPr lang="zh-CN" altLang="en-US" dirty="0" smtClean="0"/>
              <a:t>希西家王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33341"/>
            <a:ext cx="10972800" cy="5724659"/>
          </a:xfrm>
        </p:spPr>
        <p:txBody>
          <a:bodyPr/>
          <a:lstStyle/>
          <a:p>
            <a:r>
              <a:rPr lang="zh-CN" altLang="en-US" dirty="0" smtClean="0"/>
              <a:t>王下十八</a:t>
            </a:r>
            <a:r>
              <a:rPr lang="en-US" altLang="zh-CN" dirty="0" smtClean="0"/>
              <a:t>3 </a:t>
            </a:r>
            <a:r>
              <a:rPr lang="zh-CN" altLang="en-US" dirty="0" smtClean="0"/>
              <a:t>希西家行耶和华眼中看为正的事，效法他祖大卫一切所行的。</a:t>
            </a:r>
            <a:endParaRPr lang="en-US" altLang="zh-CN" dirty="0" smtClean="0"/>
          </a:p>
          <a:p>
            <a:r>
              <a:rPr lang="en-US" altLang="zh-CN" dirty="0" smtClean="0"/>
              <a:t>4 </a:t>
            </a:r>
            <a:r>
              <a:rPr lang="zh-CN" altLang="en-US" dirty="0" smtClean="0"/>
              <a:t>他废去邱坛，毁坏柱像，砍下木偶，打碎摩西所造的铜蛇，因为到那时以色列人仍向铜蛇烧香。希西家叫铜蛇为铜块。</a:t>
            </a:r>
            <a:endParaRPr lang="en-US" altLang="zh-CN" dirty="0" smtClean="0"/>
          </a:p>
          <a:p>
            <a:r>
              <a:rPr lang="en-US" altLang="zh-CN" dirty="0" smtClean="0"/>
              <a:t>5 </a:t>
            </a:r>
            <a:r>
              <a:rPr lang="zh-CN" altLang="en-US" dirty="0" smtClean="0"/>
              <a:t>希西家倚靠耶和华以色列的神，在他前后的犹大列王没有一个及他的。</a:t>
            </a:r>
            <a:r>
              <a:rPr lang="en-US" altLang="zh-CN" dirty="0" smtClean="0"/>
              <a:t>6 </a:t>
            </a:r>
            <a:r>
              <a:rPr lang="zh-CN" altLang="en-US" dirty="0" smtClean="0"/>
              <a:t>因为他专靠耶和华，总不离开，谨守耶和华所吩咐摩西的诫命。</a:t>
            </a:r>
            <a:r>
              <a:rPr lang="en-US" altLang="zh-CN" dirty="0" smtClean="0"/>
              <a:t>7 </a:t>
            </a:r>
            <a:r>
              <a:rPr lang="zh-CN" altLang="en-US" dirty="0" smtClean="0"/>
              <a:t>耶和华与他同在，他无论往何处去，尽都亨通。他背叛，不肯侍奉亚述王。</a:t>
            </a:r>
            <a:endParaRPr lang="en-US" altLang="zh-CN" dirty="0" smtClean="0"/>
          </a:p>
          <a:p>
            <a:r>
              <a:rPr lang="en-US" altLang="zh-CN" dirty="0" smtClean="0"/>
              <a:t>8 </a:t>
            </a:r>
            <a:r>
              <a:rPr lang="zh-CN" altLang="en-US" dirty="0" smtClean="0"/>
              <a:t>希西家攻击非利士人，直到迦萨，并迦萨的四境，从瞭望楼到坚固城。</a:t>
            </a:r>
            <a:endParaRPr lang="en-US" altLang="zh-CN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75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希西家王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历</a:t>
            </a:r>
            <a:r>
              <a:rPr lang="zh-CN" altLang="en-US" dirty="0" smtClean="0"/>
              <a:t>代志下</a:t>
            </a:r>
            <a:r>
              <a:rPr lang="en-US" altLang="zh-CN" dirty="0" smtClean="0"/>
              <a:t>29-31</a:t>
            </a:r>
            <a:r>
              <a:rPr lang="zh-CN" altLang="en-US" dirty="0" smtClean="0"/>
              <a:t>章记载</a:t>
            </a:r>
            <a:endParaRPr lang="en-US" altLang="zh-CN" dirty="0" smtClean="0"/>
          </a:p>
          <a:p>
            <a:r>
              <a:rPr lang="zh-CN" altLang="en-US" dirty="0" smtClean="0"/>
              <a:t>希西家下令洁净圣殿，恢复圣殿的敬拜</a:t>
            </a:r>
            <a:endParaRPr lang="en-US" altLang="zh-CN" dirty="0" smtClean="0"/>
          </a:p>
          <a:p>
            <a:r>
              <a:rPr lang="zh-CN" altLang="en-US" dirty="0" smtClean="0"/>
              <a:t>希西家下令重守逾越节</a:t>
            </a:r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endParaRPr lang="en-US" altLang="zh-CN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25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1"/>
            <a:ext cx="10972800" cy="1143000"/>
          </a:xfrm>
        </p:spPr>
        <p:txBody>
          <a:bodyPr/>
          <a:lstStyle/>
          <a:p>
            <a:r>
              <a:rPr lang="zh-CN" altLang="en-US" dirty="0"/>
              <a:t>希西家之</a:t>
            </a:r>
            <a:r>
              <a:rPr lang="zh-CN" altLang="en-US" dirty="0" smtClean="0"/>
              <a:t>危（</a:t>
            </a:r>
            <a:r>
              <a:rPr lang="en-US" altLang="zh-CN" dirty="0" smtClean="0"/>
              <a:t>36</a:t>
            </a:r>
            <a:r>
              <a:rPr lang="zh-CN" altLang="en-US" dirty="0" smtClean="0"/>
              <a:t>章）</a:t>
            </a:r>
            <a:r>
              <a:rPr lang="en-US" altLang="zh-CN" dirty="0" smtClean="0"/>
              <a:t>--</a:t>
            </a:r>
            <a:r>
              <a:rPr lang="zh-CN" altLang="en-US" dirty="0" smtClean="0"/>
              <a:t>亚述围攻耶路撒冷</a:t>
            </a:r>
            <a:r>
              <a:rPr lang="zh-CN" altLang="en-US" dirty="0"/>
              <a:t/>
            </a:r>
            <a:br>
              <a:rPr lang="zh-CN" alt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亚述王西拿基立围攻耶路撒冷</a:t>
            </a:r>
            <a:endParaRPr lang="en-US" altLang="zh-CN" dirty="0" smtClean="0"/>
          </a:p>
          <a:p>
            <a:r>
              <a:rPr lang="zh-CN" altLang="en-US" dirty="0" smtClean="0"/>
              <a:t>拉伯沙基当众轻蔑挑衅犹大人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犹大的</a:t>
            </a:r>
            <a:r>
              <a:rPr lang="zh-CN" altLang="en-US" b="1" dirty="0" smtClean="0"/>
              <a:t>盟友埃及不可靠</a:t>
            </a:r>
            <a:endParaRPr lang="en-US" altLang="zh-CN" b="1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犹大的</a:t>
            </a:r>
            <a:r>
              <a:rPr lang="zh-CN" altLang="en-US" b="1" dirty="0" smtClean="0"/>
              <a:t>耶和华神不可靠</a:t>
            </a:r>
            <a:endParaRPr lang="en-US" altLang="zh-CN" b="1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犹大的</a:t>
            </a:r>
            <a:r>
              <a:rPr lang="zh-CN" altLang="en-US" b="1" dirty="0" smtClean="0"/>
              <a:t>军队实力不可靠</a:t>
            </a:r>
            <a:endParaRPr lang="en-US" altLang="zh-CN" b="1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犹大的</a:t>
            </a:r>
            <a:r>
              <a:rPr lang="zh-CN" altLang="en-US" b="1" dirty="0" smtClean="0"/>
              <a:t>君王领袖不可靠</a:t>
            </a:r>
            <a:endParaRPr lang="en-US" altLang="zh-CN" b="1" dirty="0" smtClean="0"/>
          </a:p>
          <a:p>
            <a:pPr marL="514350" indent="-514350">
              <a:buAutoNum type="arabicPeriod"/>
            </a:pPr>
            <a:r>
              <a:rPr lang="zh-CN" altLang="en-US" dirty="0"/>
              <a:t>亚</a:t>
            </a:r>
            <a:r>
              <a:rPr lang="zh-CN" altLang="en-US" dirty="0" smtClean="0"/>
              <a:t>述的</a:t>
            </a:r>
            <a:r>
              <a:rPr lang="zh-CN" altLang="en-US" b="1" dirty="0" smtClean="0"/>
              <a:t>西拿基立才可靠</a:t>
            </a:r>
            <a:endParaRPr lang="en-US" altLang="zh-CN" b="1" dirty="0" smtClean="0"/>
          </a:p>
          <a:p>
            <a:pPr marL="0" indent="0">
              <a:buNone/>
            </a:pPr>
            <a:r>
              <a:rPr lang="zh-CN" altLang="en-US" dirty="0"/>
              <a:t>目</a:t>
            </a:r>
            <a:r>
              <a:rPr lang="zh-CN" altLang="en-US" dirty="0" smtClean="0"/>
              <a:t>的</a:t>
            </a:r>
            <a:r>
              <a:rPr lang="zh-CN" altLang="en-US" dirty="0" smtClean="0"/>
              <a:t>：不战而屈人之兵，威</a:t>
            </a:r>
            <a:r>
              <a:rPr lang="zh-CN" altLang="en-US" dirty="0" smtClean="0"/>
              <a:t>逼利</a:t>
            </a:r>
            <a:r>
              <a:rPr lang="zh-CN" altLang="en-US" dirty="0" smtClean="0"/>
              <a:t>诱</a:t>
            </a:r>
            <a:r>
              <a:rPr lang="zh-CN" altLang="en-US" dirty="0" smtClean="0"/>
              <a:t>希西家</a:t>
            </a:r>
            <a:r>
              <a:rPr lang="zh-CN" altLang="en-US" dirty="0" smtClean="0"/>
              <a:t>向</a:t>
            </a:r>
            <a:r>
              <a:rPr lang="zh-CN" altLang="en-US" dirty="0" smtClean="0"/>
              <a:t>亚述投</a:t>
            </a:r>
            <a:r>
              <a:rPr lang="zh-CN" altLang="en-US" dirty="0" smtClean="0"/>
              <a:t>降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b="1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97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思考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如</a:t>
            </a:r>
            <a:r>
              <a:rPr lang="zh-CN" altLang="en-US" dirty="0"/>
              <a:t>果你是希西家</a:t>
            </a:r>
            <a:r>
              <a:rPr lang="zh-CN" altLang="en-US" dirty="0" smtClean="0"/>
              <a:t>，在这样的情况下，你</a:t>
            </a:r>
            <a:r>
              <a:rPr lang="zh-CN" altLang="en-US" dirty="0"/>
              <a:t>会怎么选择</a:t>
            </a:r>
            <a:r>
              <a:rPr lang="zh-CN" altLang="en-US" dirty="0" smtClean="0"/>
              <a:t>？</a:t>
            </a:r>
            <a:endParaRPr lang="en-US" altLang="zh-CN" dirty="0" smtClean="0"/>
          </a:p>
          <a:p>
            <a:pPr marL="0" indent="0">
              <a:buNone/>
            </a:pPr>
            <a:endParaRPr lang="zh-CN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14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2224</Words>
  <Application>Microsoft Office PowerPoint</Application>
  <PresentationFormat>Widescreen</PresentationFormat>
  <Paragraphs>250</Paragraphs>
  <Slides>47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47</vt:i4>
      </vt:variant>
    </vt:vector>
  </HeadingPairs>
  <TitlesOfParts>
    <vt:vector size="53" baseType="lpstr">
      <vt:lpstr>宋体</vt:lpstr>
      <vt:lpstr>Arial</vt:lpstr>
      <vt:lpstr>Calibri</vt:lpstr>
      <vt:lpstr>Calibri Light</vt:lpstr>
      <vt:lpstr>Office Theme</vt:lpstr>
      <vt:lpstr>默认设计模板</vt:lpstr>
      <vt:lpstr>你们要安慰我的百姓</vt:lpstr>
      <vt:lpstr>大纲</vt:lpstr>
      <vt:lpstr>PowerPoint Presentation</vt:lpstr>
      <vt:lpstr>历     史</vt:lpstr>
      <vt:lpstr>希西家王</vt:lpstr>
      <vt:lpstr>希西家王</vt:lpstr>
      <vt:lpstr>希西家王</vt:lpstr>
      <vt:lpstr>希西家之危（36章）--亚述围攻耶路撒冷 </vt:lpstr>
      <vt:lpstr>思考</vt:lpstr>
      <vt:lpstr>希西家之求 （37 章）--耶和华使犹大得胜 </vt:lpstr>
      <vt:lpstr>希西家的祈祷</vt:lpstr>
      <vt:lpstr>亚述军队大败及亚述帝国衰落</vt:lpstr>
      <vt:lpstr>希西家之病（38章）--蒙耶和华医治与赐福 </vt:lpstr>
      <vt:lpstr>希西家之愚（39）-- 预言犹大被巴比伦所灭 </vt:lpstr>
      <vt:lpstr>希西家王的软弱</vt:lpstr>
      <vt:lpstr>以赛亚36-39章 对犹大民族未来命运的预告</vt:lpstr>
      <vt:lpstr>犹大民族的哀歌</vt:lpstr>
      <vt:lpstr>犹大民族的哀歌</vt:lpstr>
      <vt:lpstr>犹大民族的哀歌</vt:lpstr>
      <vt:lpstr>犹大民族的哀歌</vt:lpstr>
      <vt:lpstr>犹大民族的哀歌</vt:lpstr>
      <vt:lpstr>神安慰的好信息来到</vt:lpstr>
      <vt:lpstr>安慰的好信息</vt:lpstr>
      <vt:lpstr>耶和华是大能的安慰者</vt:lpstr>
      <vt:lpstr>安慰的话：耶和华是以色列的安慰者</vt:lpstr>
      <vt:lpstr>安慰的话：耶和华是以色列的安慰者</vt:lpstr>
      <vt:lpstr>安慰的话：耶和华是以色列的救赎者</vt:lpstr>
      <vt:lpstr>安慰的话：耶和华是以色列的救赎者</vt:lpstr>
      <vt:lpstr>安慰的话：耶和华是以色列的救赎者</vt:lpstr>
      <vt:lpstr>安慰的话：耶和华是以色列的帮助者</vt:lpstr>
      <vt:lpstr>安慰的话：耶和华是以色列的帮助者</vt:lpstr>
      <vt:lpstr>安慰的话：耶和华是以色列的帮助者</vt:lpstr>
      <vt:lpstr>耶和华是以色列惟一的救主</vt:lpstr>
      <vt:lpstr>耶和华是以色列惟一的救主</vt:lpstr>
      <vt:lpstr>耶和华是以色列惟一的救主</vt:lpstr>
      <vt:lpstr>耶和华是以色列惟一的救主</vt:lpstr>
      <vt:lpstr>耶和华是独一的真神，没有偶像可比 </vt:lpstr>
      <vt:lpstr>耶和华是独一的真神，没有偶像可比 </vt:lpstr>
      <vt:lpstr>耶和华是独一的真神，没有偶像可比 </vt:lpstr>
      <vt:lpstr>神兴起拯救者—古列王（塞鲁士王）</vt:lpstr>
      <vt:lpstr>神兴起拯救者—古列王（塞鲁士王）</vt:lpstr>
      <vt:lpstr>神兴起拯救者—古列王（塞鲁士王）</vt:lpstr>
      <vt:lpstr>古列王（塞鲁士王）</vt:lpstr>
      <vt:lpstr>以色列民得着肉身的拯救，从巴比伦归回</vt:lpstr>
      <vt:lpstr>神兴起刑罚者：巴比伦被古列王所灭</vt:lpstr>
      <vt:lpstr>巴比伦的覆灭</vt:lpstr>
      <vt:lpstr>思考问题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RED</dc:creator>
  <cp:lastModifiedBy>RED</cp:lastModifiedBy>
  <cp:revision>103</cp:revision>
  <dcterms:created xsi:type="dcterms:W3CDTF">2018-10-08T05:07:06Z</dcterms:created>
  <dcterms:modified xsi:type="dcterms:W3CDTF">2018-10-14T04:32:24Z</dcterms:modified>
</cp:coreProperties>
</file>