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F4210-973C-4697-BA48-FB589AFCD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C47BAB-FD31-414B-9D38-F46FFDAB9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CC261-0A4C-4550-9EA5-A4402EA1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5C5A7-C6C4-48FA-9EDA-B2655634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212B1-2F0E-42AD-9C1A-4FD9F290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00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A9F20-B932-4FB1-9610-7302CA760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D400C-3DAA-46A0-BD6A-90659B58F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DF4F9-52CF-47E4-AD37-B0F1F206C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52D20-0A54-4B37-83E3-FED5B2EB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B46E6-22B4-42B1-963C-479CE924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603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943687-363A-46B5-A0DD-CBE87B690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78C36-8167-409F-A730-684D71149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8A880-EA4B-47A2-AD36-5FCD33A3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FB83F-05C2-46D9-BE70-A6E90A6D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60D3B-19F0-4DC0-AA40-EBBEAF9C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630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4F90A-F3FD-4B7B-901C-A5162094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6C6E-F124-4B41-872A-7CA477BD5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BBB86-5B54-4DE9-B21D-13C9F75A8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6EB48-7E56-49E6-B54E-56B053A7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C276B-4AF6-41D9-AEF3-30A22CCB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300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75A5-BCC7-4403-8EB8-D9C01E65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A2B24-3566-4118-A6B5-1E228C296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8EEB7-4397-40AE-8790-31D4155E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CBFA-224F-4AF4-B165-1F2CC3276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D984E-C75D-477B-A6F3-B2610970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5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6E5B-369C-4307-8374-EB419E2E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17932-E65A-4D78-AC79-CF77EE7BF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0B68D-A6BE-4393-9A89-4D6D96017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437959-7167-4EE8-8FCD-31E035E2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DCE76-FB40-4B6B-B16C-8F423930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3C636-EDE9-405F-A143-6805D0E6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178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4BBE2-E270-4208-9D14-746A40875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1AAF1-A38F-46A0-8DFE-128583931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50741-8A58-4E9E-97D3-5710D6B57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A9DE24-6EDC-4497-ACC9-0B2311F65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49318A-27C3-4209-954E-D0E0DA77D7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6A57E2-4573-4F89-9B3D-09641DD6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E9C03B-0DFE-4134-A462-BE65CF4AC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D9C3C-A492-4D9C-B9E1-EB24B15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131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2A54E-A9DF-43E3-BA13-431F80C3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CEDA2-A430-4B02-ADCB-94792C3A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9887C-C296-4D79-A646-C52DEA774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84393-C0AA-491C-86BF-8519E334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662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ED795F-1BEB-48BD-8C78-45881BF1C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267F4F-92FA-4425-818A-5889B6D7A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C0389-96EF-4993-B57F-95A386FBB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67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7DE3A-09FF-4822-A555-F670364EB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B7B6C-E2D2-4C37-8250-CC50F88C0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391AA-6830-48C9-A338-8D273547B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4FED4-6166-4071-8081-38F661F5D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3FCCE-B0ED-48A0-9C82-04ED9530B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9437D-3341-49A5-BCDC-30634622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23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A309-09AF-4EF7-9C5B-B4CEF562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4C33A-CAE3-4DB7-A163-DFBCBE3AC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89178-9E03-4E3A-BB02-452A68991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05AD1-9BB9-4DA1-BD0C-C5B7C8F8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FC761-DA96-4C27-B59D-00549CD3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11E62-7593-4E11-A9C6-E9DB9476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05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C6EEA-626C-4F15-85A9-49D742D83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BCC39-C166-44C1-923C-BAD1368B7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8D45A-7B70-4814-8031-132958EF1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12833-FD72-48FF-9E4B-0C54ACF45312}" type="datetimeFigureOut">
              <a:rPr lang="en-AU" smtClean="0"/>
              <a:t>9/12/2017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899EA-3678-48B5-8CB8-08E46BAF8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C10E-4060-4352-9286-088CF5F1F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9EF37-AAD9-478C-AC5C-5F33BB9353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33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7FE37-A418-4C99-80F0-1B6CE33495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/>
              <a:t>历代志下</a:t>
            </a:r>
            <a:endParaRPr lang="en-AU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C227B0-FD10-4D2A-85F9-CD0205DB3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/>
              <a:t>（二）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2198827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1E15-1CAB-40C6-BD0B-6634624F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约沙法与亚哈结盟（</a:t>
            </a:r>
            <a:r>
              <a:rPr lang="en-US" altLang="zh-CN" dirty="0"/>
              <a:t>18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D384-CAA7-4758-9BE4-3F7D15B1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与以色列王亚哈结亲（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进一步与恶势力联结（</a:t>
            </a:r>
            <a:r>
              <a:rPr lang="en-US" altLang="zh-CN" dirty="0"/>
              <a:t>2-3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真假先知的交战（</a:t>
            </a:r>
            <a:r>
              <a:rPr lang="en-US" altLang="zh-CN" dirty="0"/>
              <a:t>4-27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真先知的话得应验（</a:t>
            </a:r>
            <a:r>
              <a:rPr lang="en-US" altLang="zh-CN" dirty="0"/>
              <a:t>28-34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》18</a:t>
            </a:r>
            <a:r>
              <a:rPr lang="zh-CN" altLang="en-US" dirty="0"/>
              <a:t>：</a:t>
            </a:r>
            <a:r>
              <a:rPr lang="en-US" altLang="zh-CN" dirty="0"/>
              <a:t>13 </a:t>
            </a:r>
            <a:r>
              <a:rPr lang="zh-CN" altLang="en-US" dirty="0"/>
              <a:t>米该雅说：“我指着永生的耶和华起誓，我的神说什么，我就说什么。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》18</a:t>
            </a:r>
            <a:r>
              <a:rPr lang="zh-CN" altLang="en-US" dirty="0"/>
              <a:t>：</a:t>
            </a:r>
            <a:r>
              <a:rPr lang="en-US" altLang="zh-CN" dirty="0"/>
              <a:t>31 ---</a:t>
            </a:r>
            <a:r>
              <a:rPr lang="zh-CN" altLang="en-US" dirty="0"/>
              <a:t>约沙法一呼喊，耶和华就帮助他，神又感动他们离开他。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3074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1E8AC-5841-4CEE-8767-8FF96A60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约沙法谨慎行主道（</a:t>
            </a:r>
            <a:r>
              <a:rPr lang="en-US" altLang="zh-CN" dirty="0"/>
              <a:t>19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E82F-0711-4A93-A38A-F37356042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先见耶户责备约沙法（</a:t>
            </a:r>
            <a:r>
              <a:rPr lang="en-US" altLang="zh-CN" dirty="0"/>
              <a:t>1-3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设立和执行审判体系（</a:t>
            </a:r>
            <a:r>
              <a:rPr lang="en-US" altLang="zh-CN" dirty="0"/>
              <a:t>4-11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》19</a:t>
            </a:r>
            <a:r>
              <a:rPr lang="zh-CN" altLang="en-US" dirty="0"/>
              <a:t>：</a:t>
            </a:r>
            <a:r>
              <a:rPr lang="en-US" altLang="zh-CN" dirty="0"/>
              <a:t>2-3 ---</a:t>
            </a:r>
            <a:r>
              <a:rPr lang="zh-CN" altLang="en-US" dirty="0"/>
              <a:t>你岂当帮助恶人，爱那恨恶耶和华的人呢？因此耶和华的愤怒临到你。 然而你还有善行，因你从国中除掉木偶，立定心意寻求神。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》19</a:t>
            </a:r>
            <a:r>
              <a:rPr lang="zh-CN" altLang="en-US" dirty="0"/>
              <a:t>：</a:t>
            </a:r>
            <a:r>
              <a:rPr lang="en-US" altLang="zh-CN" dirty="0"/>
              <a:t>7 </a:t>
            </a:r>
            <a:r>
              <a:rPr lang="zh-CN" altLang="en-US" dirty="0"/>
              <a:t>现在你们应当敬畏耶和华，谨慎办事，因为耶和华我们的神没有不义，不偏待人，也不受贿赂。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》19</a:t>
            </a:r>
            <a:r>
              <a:rPr lang="zh-CN" altLang="en-US" dirty="0"/>
              <a:t>：</a:t>
            </a:r>
            <a:r>
              <a:rPr lang="en-US" altLang="zh-CN" dirty="0"/>
              <a:t>9 ---</a:t>
            </a:r>
            <a:r>
              <a:rPr lang="zh-CN" altLang="en-US" dirty="0"/>
              <a:t>你们当敬畏耶和华，忠心诚实办事。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201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0D65C-6906-4134-A6FA-D90CEFCA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约沙法靠神得胜（</a:t>
            </a:r>
            <a:r>
              <a:rPr lang="en-US" altLang="zh-CN" dirty="0"/>
              <a:t>20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0800F-B81E-45C5-B030-60FC8794C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外敌来犯（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祷告投靠神（</a:t>
            </a:r>
            <a:r>
              <a:rPr lang="en-US" altLang="zh-CN" dirty="0"/>
              <a:t>3-13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神赐胜利的允许（</a:t>
            </a:r>
            <a:r>
              <a:rPr lang="en-US" altLang="zh-CN" dirty="0"/>
              <a:t>14-17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叩拜赞美神（</a:t>
            </a:r>
            <a:r>
              <a:rPr lang="en-US" altLang="zh-CN" dirty="0"/>
              <a:t>18-19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靠神全然得胜（</a:t>
            </a:r>
            <a:r>
              <a:rPr lang="en-US" altLang="zh-CN" dirty="0"/>
              <a:t>20-30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约沙法一生（</a:t>
            </a:r>
            <a:r>
              <a:rPr lang="en-US" altLang="zh-CN" dirty="0"/>
              <a:t>31-37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》20</a:t>
            </a:r>
            <a:r>
              <a:rPr lang="zh-CN" altLang="en-US" dirty="0"/>
              <a:t>：</a:t>
            </a:r>
            <a:r>
              <a:rPr lang="en-US" altLang="zh-CN" dirty="0"/>
              <a:t>3 </a:t>
            </a:r>
            <a:r>
              <a:rPr lang="zh-CN" altLang="en-US" dirty="0"/>
              <a:t>约沙法便惧怕，定意寻求耶和华，在犹大全地宣告禁食。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》20</a:t>
            </a:r>
            <a:r>
              <a:rPr lang="zh-CN" altLang="en-US" dirty="0"/>
              <a:t>：</a:t>
            </a:r>
            <a:r>
              <a:rPr lang="en-US" altLang="zh-CN" dirty="0"/>
              <a:t>15 ---</a:t>
            </a:r>
            <a:r>
              <a:rPr lang="zh-CN" altLang="en-US" dirty="0"/>
              <a:t>不要因这大军恐惧惊惶，</a:t>
            </a:r>
            <a:r>
              <a:rPr lang="zh-CN" altLang="en-US" b="1" dirty="0"/>
              <a:t>因为胜败不在乎你们，乃在乎神。 </a:t>
            </a:r>
            <a:endParaRPr lang="en-AU" altLang="zh-CN" b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364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94D6-42C9-410F-B139-2E1A5EAF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约兰做王（</a:t>
            </a:r>
            <a:r>
              <a:rPr lang="en-US" altLang="zh-CN" dirty="0"/>
              <a:t>21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D69F-1C44-4E4F-95FA-6516D5668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建立势力（</a:t>
            </a:r>
            <a:r>
              <a:rPr lang="en-US" altLang="zh-CN" dirty="0"/>
              <a:t>1-4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行恶（</a:t>
            </a:r>
            <a:r>
              <a:rPr lang="en-US" altLang="zh-CN" dirty="0"/>
              <a:t>5-6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离弃神的结果（</a:t>
            </a:r>
            <a:r>
              <a:rPr lang="en-US" altLang="zh-CN" dirty="0"/>
              <a:t>8-17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结局（</a:t>
            </a:r>
            <a:r>
              <a:rPr lang="en-US" altLang="zh-CN" dirty="0"/>
              <a:t>18-20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》21</a:t>
            </a:r>
            <a:r>
              <a:rPr lang="zh-CN" altLang="en-US" dirty="0"/>
              <a:t>：</a:t>
            </a:r>
            <a:r>
              <a:rPr lang="en-US" altLang="zh-CN" dirty="0"/>
              <a:t>7 </a:t>
            </a:r>
            <a:r>
              <a:rPr lang="zh-CN" altLang="en-US" dirty="0"/>
              <a:t>耶和华却因自己与大王所立的约，不肯灭大卫的家，照他所允许的，永远赐阳光与大卫和他的子孙。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》21</a:t>
            </a:r>
            <a:r>
              <a:rPr lang="zh-CN" altLang="en-US" dirty="0"/>
              <a:t>：</a:t>
            </a:r>
            <a:r>
              <a:rPr lang="en-US" altLang="zh-CN" dirty="0"/>
              <a:t>20 ---</a:t>
            </a:r>
            <a:r>
              <a:rPr lang="zh-CN" altLang="en-US" dirty="0"/>
              <a:t>他去世无人思慕，</a:t>
            </a:r>
            <a:r>
              <a:rPr lang="en-US" altLang="zh-CN" dirty="0"/>
              <a:t>---</a:t>
            </a:r>
            <a:r>
              <a:rPr lang="zh-CN" altLang="en-US" dirty="0"/>
              <a:t>。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97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DEEBE-9A92-499C-9CC4-EB7097DC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亚哈谢做王（</a:t>
            </a:r>
            <a:r>
              <a:rPr lang="en-US" altLang="zh-CN" dirty="0"/>
              <a:t>22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0DC6C-1F53-480D-A3F3-03134730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登基（</a:t>
            </a:r>
            <a:r>
              <a:rPr lang="en-US" altLang="zh-CN" dirty="0"/>
              <a:t>1-2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行恶（</a:t>
            </a:r>
            <a:r>
              <a:rPr lang="en-US" altLang="zh-CN" dirty="0"/>
              <a:t>3-6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审判临到（</a:t>
            </a:r>
            <a:r>
              <a:rPr lang="en-US" altLang="zh-CN" dirty="0"/>
              <a:t>7-9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亚他利雅篡位（</a:t>
            </a:r>
            <a:r>
              <a:rPr lang="en-US" altLang="zh-CN" dirty="0"/>
              <a:t>10-12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》22</a:t>
            </a:r>
            <a:r>
              <a:rPr lang="zh-CN" altLang="en-US" dirty="0"/>
              <a:t>：</a:t>
            </a:r>
            <a:r>
              <a:rPr lang="en-US" altLang="zh-CN" dirty="0"/>
              <a:t>4 </a:t>
            </a:r>
            <a:r>
              <a:rPr lang="zh-CN" altLang="en-US" dirty="0"/>
              <a:t>他行耶和华眼中看为恶的事，像亚哈家一样；因他父亲死后有亚哈家的人给他主谋，以致败坏。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0200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1C92F-516F-49FC-8DC1-06A9F3C4E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约阿施登基做王（</a:t>
            </a:r>
            <a:r>
              <a:rPr lang="en-US" altLang="zh-CN" dirty="0"/>
              <a:t>23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7DD74-85A6-489F-B6C4-64518DA40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做王前的准备（</a:t>
            </a:r>
            <a:r>
              <a:rPr lang="en-US" altLang="zh-CN" dirty="0"/>
              <a:t>1-7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正式被立为王（</a:t>
            </a:r>
            <a:r>
              <a:rPr lang="en-US" altLang="zh-CN" dirty="0"/>
              <a:t>8-11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除掉亚他利雅（</a:t>
            </a:r>
            <a:r>
              <a:rPr lang="en-US" altLang="zh-CN" dirty="0"/>
              <a:t>12-15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在耶何耶大带领下除去偶像重建敬拜神的生活（</a:t>
            </a:r>
            <a:r>
              <a:rPr lang="en-US" altLang="zh-CN" dirty="0"/>
              <a:t>16-21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》23</a:t>
            </a:r>
            <a:r>
              <a:rPr lang="zh-CN" altLang="en-US" dirty="0"/>
              <a:t>：</a:t>
            </a:r>
            <a:r>
              <a:rPr lang="en-US" altLang="zh-CN" dirty="0"/>
              <a:t>3 ---</a:t>
            </a:r>
            <a:r>
              <a:rPr lang="zh-CN" altLang="en-US" dirty="0"/>
              <a:t>看哪，王的儿子必当作王，正如耶和华指着大卫子孙所应许的话。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》23</a:t>
            </a:r>
            <a:r>
              <a:rPr lang="zh-CN" altLang="en-US" dirty="0"/>
              <a:t>：</a:t>
            </a:r>
            <a:r>
              <a:rPr lang="en-US" altLang="zh-CN" dirty="0"/>
              <a:t>16 </a:t>
            </a:r>
            <a:r>
              <a:rPr lang="zh-CN" altLang="en-US" dirty="0"/>
              <a:t>耶何耶大与众民和王立约，都要作耶和华的民。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0818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CFDE-3D7F-4BF1-81C1-888629CAC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约阿施做王（</a:t>
            </a:r>
            <a:r>
              <a:rPr lang="en-US" altLang="zh-CN" dirty="0"/>
              <a:t>24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543A7-7EE8-4D5B-8BAB-C303A275C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重修圣殿（</a:t>
            </a:r>
            <a:r>
              <a:rPr lang="en-US" altLang="zh-CN" dirty="0"/>
              <a:t>1-14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耶何耶大过世（</a:t>
            </a:r>
            <a:r>
              <a:rPr lang="en-US" altLang="zh-CN" dirty="0"/>
              <a:t>15-16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离弃神忘恩负义（</a:t>
            </a:r>
            <a:r>
              <a:rPr lang="en-US" altLang="zh-CN" dirty="0"/>
              <a:t>17-22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zh-CN" altLang="en-US" dirty="0"/>
              <a:t>神施行审判（</a:t>
            </a:r>
            <a:r>
              <a:rPr lang="en-US" altLang="zh-CN" dirty="0"/>
              <a:t>23-27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》24</a:t>
            </a:r>
            <a:r>
              <a:rPr lang="zh-CN" altLang="en-US" dirty="0"/>
              <a:t>：</a:t>
            </a:r>
            <a:r>
              <a:rPr lang="en-US" altLang="zh-CN" dirty="0"/>
              <a:t>15-16 </a:t>
            </a:r>
            <a:r>
              <a:rPr lang="zh-CN" altLang="en-US" dirty="0"/>
              <a:t>耶何耶大年纪老迈，日子满足而死；死的时候，年一百三十岁。葬在大卫城列王的坟墓里，因为他在以色列人中行善，又事奉神，修理神的殿。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》24</a:t>
            </a:r>
            <a:r>
              <a:rPr lang="zh-CN" altLang="en-US" dirty="0"/>
              <a:t>：</a:t>
            </a:r>
            <a:r>
              <a:rPr lang="en-US" altLang="zh-CN" dirty="0"/>
              <a:t>25 </a:t>
            </a:r>
            <a:r>
              <a:rPr lang="zh-CN" altLang="en-US" dirty="0"/>
              <a:t>亚兰人离开约阿施的时候，他患重病，臣仆背叛他，要报祭司耶何耶大儿子流血之仇，杀他在床上，葬他在大卫城，只是不葬在列王的坟墓里。 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0205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8D05-1DEB-4147-BD35-CA7E09A5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思考问题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EF0C9-7C52-48C1-B88B-82C89BE3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罗波安釆纳少年人的建议，铸成大错，由此可见人往往宁愿听信顺耳的馋言。那么对于旁人的意见，究竟我们要用什么准则去决定釆纳与否</a:t>
            </a:r>
            <a:r>
              <a:rPr lang="en-AU" dirty="0"/>
              <a:t>?</a:t>
            </a:r>
          </a:p>
          <a:p>
            <a:pPr lvl="0"/>
            <a:r>
              <a:rPr lang="zh-CN" altLang="en-US" dirty="0"/>
              <a:t>约沙法在大有尊荣资财的时候却与亚哈结亲，给犹大国带来哪些严重的后果</a:t>
            </a:r>
            <a:r>
              <a:rPr lang="en-AU" dirty="0"/>
              <a:t>?</a:t>
            </a:r>
            <a:r>
              <a:rPr lang="zh-CN" altLang="en-US" dirty="0"/>
              <a:t>今天对我们有什么警戒</a:t>
            </a:r>
            <a:r>
              <a:rPr lang="en-AU" dirty="0"/>
              <a:t>?</a:t>
            </a:r>
          </a:p>
          <a:p>
            <a:pPr lvl="0"/>
            <a:r>
              <a:rPr lang="zh-CN" altLang="en-US" dirty="0"/>
              <a:t>从几个王的历史记载都是在亨通后，转而离弃神。今天我们如何保持一直在主里？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441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7AE2-97F1-4986-AABB-A11F17A4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王国分裂（</a:t>
            </a:r>
            <a:r>
              <a:rPr lang="en-US" altLang="zh-CN" dirty="0"/>
              <a:t>10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4E6E7-E6F9-4825-A032-6EB9AF08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错误的抉择（</a:t>
            </a:r>
            <a:r>
              <a:rPr lang="en-US" altLang="zh-CN" dirty="0"/>
              <a:t>1-11</a:t>
            </a:r>
            <a:r>
              <a:rPr lang="zh-CN" altLang="en-US" dirty="0"/>
              <a:t>） </a:t>
            </a:r>
            <a:endParaRPr lang="en-AU" altLang="zh-CN" dirty="0"/>
          </a:p>
          <a:p>
            <a:r>
              <a:rPr lang="zh-CN" altLang="en-US" dirty="0"/>
              <a:t>无法挽回的定局（</a:t>
            </a:r>
            <a:r>
              <a:rPr lang="en-US" altLang="zh-CN" dirty="0"/>
              <a:t>12-19</a:t>
            </a:r>
            <a:r>
              <a:rPr lang="zh-CN" altLang="en-US" dirty="0"/>
              <a:t>）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》10</a:t>
            </a:r>
            <a:r>
              <a:rPr lang="zh-CN" altLang="en-US" dirty="0"/>
              <a:t>：</a:t>
            </a:r>
            <a:r>
              <a:rPr lang="en-US" altLang="zh-CN" dirty="0"/>
              <a:t>7 </a:t>
            </a:r>
            <a:r>
              <a:rPr lang="zh-CN" altLang="en-US" dirty="0"/>
              <a:t>老年人对他说：“王若恩待这民，使他们喜悦，用好话回复他们，他们就永远作王的仆人。”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》10</a:t>
            </a:r>
            <a:r>
              <a:rPr lang="zh-CN" altLang="en-US" dirty="0"/>
              <a:t>：</a:t>
            </a:r>
            <a:r>
              <a:rPr lang="en-US" altLang="zh-CN" dirty="0"/>
              <a:t>10-11 ---</a:t>
            </a:r>
            <a:r>
              <a:rPr lang="zh-CN" altLang="en-US" dirty="0"/>
              <a:t>王要对他们如此说：“我的小拇指比我父亲的腰还粗，我父亲使你们负重轭，我必使你们负更重的轭；我父亲用鞭子责打你们，我要用蝎子鞭责打你们。”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》10</a:t>
            </a:r>
            <a:r>
              <a:rPr lang="zh-CN" altLang="en-US" dirty="0"/>
              <a:t>：</a:t>
            </a:r>
            <a:r>
              <a:rPr lang="en-US" altLang="zh-CN" dirty="0"/>
              <a:t>15 </a:t>
            </a:r>
            <a:r>
              <a:rPr lang="zh-CN" altLang="en-US" dirty="0"/>
              <a:t>王不肯依从百姓；这事乃是出于神，为要应验耶和华藉示罗人亚希雅对尼八儿子耶罗波安所说的话。 </a:t>
            </a:r>
            <a:endParaRPr lang="en-AU" altLang="zh-CN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407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B356C-DF4B-4DB9-9AA8-B35EE05F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罗波安管治犹大（</a:t>
            </a:r>
            <a:r>
              <a:rPr lang="en-US" altLang="zh-CN" dirty="0"/>
              <a:t>11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FED8D-3050-4D5D-8097-91EC84BA7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听神吩咐不与北国争战（</a:t>
            </a:r>
            <a:r>
              <a:rPr lang="en-US" altLang="zh-CN" dirty="0"/>
              <a:t>1-4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建立坚固城（</a:t>
            </a:r>
            <a:r>
              <a:rPr lang="en-US" altLang="zh-CN" dirty="0"/>
              <a:t>5-12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以色列全地的祭司和利未人来归罗波安（</a:t>
            </a:r>
            <a:r>
              <a:rPr lang="en-US" altLang="zh-CN" dirty="0"/>
              <a:t>13-17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罗波安的家庭（</a:t>
            </a:r>
            <a:r>
              <a:rPr lang="en-US" altLang="zh-CN" dirty="0"/>
              <a:t>18-23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》11</a:t>
            </a:r>
            <a:r>
              <a:rPr lang="zh-CN" altLang="en-US" dirty="0"/>
              <a:t>：</a:t>
            </a:r>
            <a:r>
              <a:rPr lang="en-US" altLang="zh-CN" dirty="0"/>
              <a:t>4 </a:t>
            </a:r>
            <a:r>
              <a:rPr lang="zh-CN" altLang="en-US" dirty="0"/>
              <a:t>‘耶和华如此说：你们不可上去与你们的兄弟争战，各归各家去吧！因为这事出于我。’ 众人就听从耶和华的话，归回不去与耶罗波安争战。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》11</a:t>
            </a:r>
            <a:r>
              <a:rPr lang="zh-CN" altLang="en-US" dirty="0"/>
              <a:t>：</a:t>
            </a:r>
            <a:r>
              <a:rPr lang="en-US" altLang="zh-CN" dirty="0"/>
              <a:t>13 </a:t>
            </a:r>
            <a:r>
              <a:rPr lang="zh-CN" altLang="en-US" dirty="0"/>
              <a:t>以色列全地的祭司和利未人，都从四方来归罗波安。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259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6A57D-EFD9-4984-9EEF-973B1E1E4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罗波安离弃神（</a:t>
            </a:r>
            <a:r>
              <a:rPr lang="en-US" altLang="zh-CN" dirty="0"/>
              <a:t>12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EAEA5-0C7A-47B0-A9E6-573AF309D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离弃神招致国难（</a:t>
            </a:r>
            <a:r>
              <a:rPr lang="en-US" altLang="zh-CN" dirty="0"/>
              <a:t>1-5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自卑后略得拯救（</a:t>
            </a:r>
            <a:r>
              <a:rPr lang="en-US" altLang="zh-CN" dirty="0"/>
              <a:t>6-12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王朝结束（</a:t>
            </a:r>
            <a:r>
              <a:rPr lang="en-US" altLang="zh-CN" dirty="0"/>
              <a:t>13-16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》12</a:t>
            </a:r>
            <a:r>
              <a:rPr lang="zh-CN" altLang="en-US" dirty="0"/>
              <a:t>：</a:t>
            </a:r>
            <a:r>
              <a:rPr lang="en-US" altLang="zh-CN" dirty="0"/>
              <a:t>1 ---</a:t>
            </a:r>
            <a:r>
              <a:rPr lang="zh-CN" altLang="en-US" dirty="0"/>
              <a:t>他强盛的时候就离弃耶和华的律法，以色列人也都跟随他。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》12</a:t>
            </a:r>
            <a:r>
              <a:rPr lang="zh-CN" altLang="en-US" dirty="0"/>
              <a:t>：</a:t>
            </a:r>
            <a:r>
              <a:rPr lang="en-US" altLang="zh-CN" dirty="0"/>
              <a:t>6 </a:t>
            </a:r>
            <a:r>
              <a:rPr lang="zh-CN" altLang="en-US" dirty="0"/>
              <a:t>于是王和以色列的众首领，都自卑说</a:t>
            </a:r>
            <a:r>
              <a:rPr lang="en-AU" altLang="zh-CN" dirty="0"/>
              <a:t>: </a:t>
            </a:r>
            <a:r>
              <a:rPr lang="zh-CN" altLang="en-US" dirty="0"/>
              <a:t>“耶和华是公义的”。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》12</a:t>
            </a:r>
            <a:r>
              <a:rPr lang="zh-CN" altLang="en-US" dirty="0"/>
              <a:t>：</a:t>
            </a:r>
            <a:r>
              <a:rPr lang="en-US" altLang="zh-CN" dirty="0"/>
              <a:t>14 </a:t>
            </a:r>
            <a:r>
              <a:rPr lang="zh-CN" altLang="en-US" dirty="0"/>
              <a:t>罗波安行恶，因他不立定心意寻求耶和华。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5046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8641A-2013-4E34-89EA-48AA033E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亚比雅做王（</a:t>
            </a:r>
            <a:r>
              <a:rPr lang="en-US" altLang="zh-CN" dirty="0"/>
              <a:t>13</a:t>
            </a:r>
            <a:r>
              <a:rPr lang="zh-CN" altLang="en-US" dirty="0"/>
              <a:t>章）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D10D-0EA6-4DBF-B302-B2F5A9299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亚比雅登基（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犹大与以色列争战（</a:t>
            </a:r>
            <a:r>
              <a:rPr lang="en-US" altLang="zh-CN" dirty="0"/>
              <a:t>2-20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1 </a:t>
            </a:r>
            <a:r>
              <a:rPr lang="zh-CN" altLang="en-US" dirty="0"/>
              <a:t>）大卫王朝的正统性（</a:t>
            </a:r>
            <a:r>
              <a:rPr lang="en-US" altLang="zh-CN" dirty="0"/>
              <a:t>4-8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 ）犹大敬拜的是耶和华我们的神（</a:t>
            </a:r>
            <a:r>
              <a:rPr lang="en-US" altLang="zh-CN" dirty="0"/>
              <a:t>9-12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3 </a:t>
            </a:r>
            <a:r>
              <a:rPr lang="zh-CN" altLang="en-US" dirty="0"/>
              <a:t>）依靠神得胜（</a:t>
            </a:r>
            <a:r>
              <a:rPr lang="en-US" altLang="zh-CN" dirty="0"/>
              <a:t>13-20)</a:t>
            </a:r>
            <a:endParaRPr lang="en-AU" altLang="zh-CN" dirty="0"/>
          </a:p>
          <a:p>
            <a:r>
              <a:rPr lang="zh-CN" altLang="en-US" dirty="0"/>
              <a:t>亚比雅的家室（</a:t>
            </a:r>
            <a:r>
              <a:rPr lang="en-US" altLang="zh-CN" dirty="0"/>
              <a:t>21-22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》13</a:t>
            </a:r>
            <a:r>
              <a:rPr lang="zh-CN" altLang="en-US" dirty="0"/>
              <a:t>：</a:t>
            </a:r>
            <a:r>
              <a:rPr lang="en-US" altLang="zh-CN" dirty="0"/>
              <a:t>5 </a:t>
            </a:r>
            <a:r>
              <a:rPr lang="zh-CN" altLang="en-US" dirty="0"/>
              <a:t>耶和华以色列的神曾立盐约，将以色列永远赐给大王和他的子孙，你们不知道吗？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》13</a:t>
            </a:r>
            <a:r>
              <a:rPr lang="zh-CN" altLang="en-US" dirty="0"/>
              <a:t>：</a:t>
            </a:r>
            <a:r>
              <a:rPr lang="en-US" altLang="zh-CN" dirty="0"/>
              <a:t>18 </a:t>
            </a:r>
            <a:r>
              <a:rPr lang="zh-CN" altLang="en-US" dirty="0"/>
              <a:t>那时以色列人被制服了，犹大人得胜，是因依靠耶和华他们列祖的神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055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4F4E-1CA3-47A9-A1CF-777A322B9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亚撒治理犹大（</a:t>
            </a:r>
            <a:r>
              <a:rPr lang="en-US" altLang="zh-CN" dirty="0"/>
              <a:t>14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349AA-5D3E-46C1-9A01-77483F17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寻求神使国中太平（</a:t>
            </a:r>
            <a:r>
              <a:rPr lang="en-US" altLang="zh-CN" dirty="0"/>
              <a:t>1-8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仰赖神使战争得胜（</a:t>
            </a:r>
            <a:r>
              <a:rPr lang="en-US" altLang="zh-CN" dirty="0"/>
              <a:t>9-15</a:t>
            </a:r>
            <a:r>
              <a:rPr lang="zh-CN" altLang="en-US" dirty="0"/>
              <a:t>）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》14</a:t>
            </a:r>
            <a:r>
              <a:rPr lang="zh-CN" altLang="en-US" dirty="0"/>
              <a:t>：</a:t>
            </a:r>
            <a:r>
              <a:rPr lang="en-US" altLang="zh-CN" dirty="0"/>
              <a:t>2 </a:t>
            </a:r>
            <a:r>
              <a:rPr lang="zh-CN" altLang="en-US" dirty="0"/>
              <a:t>亚撒行耶和华他眼中看为善为正的事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》14</a:t>
            </a:r>
            <a:r>
              <a:rPr lang="zh-CN" altLang="en-US" dirty="0"/>
              <a:t>：</a:t>
            </a:r>
            <a:r>
              <a:rPr lang="en-US" altLang="zh-CN" dirty="0"/>
              <a:t>11 </a:t>
            </a:r>
            <a:r>
              <a:rPr lang="zh-CN" altLang="en-US" dirty="0"/>
              <a:t>亚撒呼求耶和华他的神，说：“耶和华阿，唯有你能帮助软弱的，胜过强盛的。神阿，求你帮助我们，因为我们仰赖你，奉你的名来攻击这大军。</a:t>
            </a:r>
            <a:r>
              <a:rPr lang="en-US" altLang="zh-CN" dirty="0"/>
              <a:t>----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563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7C688-30CD-4310-8A48-26871455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亚撒的改革（</a:t>
            </a:r>
            <a:r>
              <a:rPr lang="en-US" altLang="zh-CN" dirty="0"/>
              <a:t>15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88C3-5207-424E-AD7E-68DB35A00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先知亚撒利雅的警告和勉励（</a:t>
            </a:r>
            <a:r>
              <a:rPr lang="en-US" altLang="zh-CN" dirty="0"/>
              <a:t>1-7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改革（</a:t>
            </a:r>
            <a:r>
              <a:rPr lang="en-US" altLang="zh-CN" dirty="0"/>
              <a:t>8-19</a:t>
            </a:r>
            <a:r>
              <a:rPr lang="zh-CN" altLang="en-US" dirty="0"/>
              <a:t>）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》15</a:t>
            </a:r>
            <a:r>
              <a:rPr lang="zh-CN" altLang="en-US" dirty="0"/>
              <a:t>：</a:t>
            </a:r>
            <a:r>
              <a:rPr lang="en-US" altLang="zh-CN" dirty="0"/>
              <a:t>2 ---</a:t>
            </a:r>
            <a:r>
              <a:rPr lang="zh-CN" altLang="en-US" dirty="0"/>
              <a:t>你们若顺从耶和华，耶和华必与你们同在；你们若寻求他，就必寻见；你们若离弃他，他必离弃你们。 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》15</a:t>
            </a:r>
            <a:r>
              <a:rPr lang="zh-CN" altLang="en-US" dirty="0"/>
              <a:t>：</a:t>
            </a:r>
            <a:r>
              <a:rPr lang="en-US" altLang="zh-CN" dirty="0"/>
              <a:t>12 </a:t>
            </a:r>
            <a:r>
              <a:rPr lang="zh-CN" altLang="en-US" dirty="0"/>
              <a:t>就立约，要尽心尽性的寻求耶和华他们列祖的神。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》15</a:t>
            </a:r>
            <a:r>
              <a:rPr lang="zh-CN" altLang="en-US" dirty="0"/>
              <a:t>：</a:t>
            </a:r>
            <a:r>
              <a:rPr lang="en-US" altLang="zh-CN" dirty="0"/>
              <a:t>15 ---</a:t>
            </a:r>
            <a:r>
              <a:rPr lang="zh-CN" altLang="en-US" dirty="0"/>
              <a:t>因他们是尽心起誓，尽意寻求耶和华，耶和华就被他们寻见，且赐他们四境平安。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4854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BD16-F56A-48F2-8152-961D8881B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亚撒与亚兰王结盟（</a:t>
            </a:r>
            <a:r>
              <a:rPr lang="en-US" altLang="zh-CN" dirty="0"/>
              <a:t>16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C4487-C448-4583-B310-989FC9DA1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亚撒与亚兰王便哈达立约对付以色列王巴沙（</a:t>
            </a:r>
            <a:r>
              <a:rPr lang="en-US" altLang="zh-CN" dirty="0"/>
              <a:t>1-6</a:t>
            </a:r>
            <a:r>
              <a:rPr lang="zh-CN" altLang="en-US" dirty="0"/>
              <a:t>） </a:t>
            </a:r>
            <a:endParaRPr lang="en-AU" altLang="zh-CN" dirty="0"/>
          </a:p>
          <a:p>
            <a:r>
              <a:rPr lang="zh-CN" altLang="en-US" dirty="0"/>
              <a:t>先知哈拿尼的责备亚撒（</a:t>
            </a:r>
            <a:r>
              <a:rPr lang="en-US" altLang="zh-CN" dirty="0"/>
              <a:t>7-10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悲催的结局（</a:t>
            </a:r>
            <a:r>
              <a:rPr lang="en-US" altLang="zh-CN" dirty="0"/>
              <a:t>11-14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》16</a:t>
            </a:r>
            <a:r>
              <a:rPr lang="zh-CN" altLang="en-US" dirty="0"/>
              <a:t>：</a:t>
            </a:r>
            <a:r>
              <a:rPr lang="en-US" altLang="zh-CN" dirty="0"/>
              <a:t>9 </a:t>
            </a:r>
            <a:r>
              <a:rPr lang="zh-CN" altLang="en-US" dirty="0"/>
              <a:t>耶和华的眼目遍察全地，要显大能帮助向他心存诚实的人。你这事行得愚昧。此后，你必有争战的事。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 16</a:t>
            </a:r>
            <a:r>
              <a:rPr lang="zh-CN" altLang="en-US" dirty="0"/>
              <a:t>：</a:t>
            </a:r>
            <a:r>
              <a:rPr lang="en-US" altLang="zh-CN" dirty="0"/>
              <a:t>10 </a:t>
            </a:r>
            <a:r>
              <a:rPr lang="zh-CN" altLang="en-US" dirty="0"/>
              <a:t>亚撒因此恼恨先见，将他囚在监里。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》16</a:t>
            </a:r>
            <a:r>
              <a:rPr lang="zh-CN" altLang="en-US" dirty="0"/>
              <a:t>：</a:t>
            </a:r>
            <a:r>
              <a:rPr lang="en-US" altLang="zh-CN" dirty="0"/>
              <a:t>12 ---</a:t>
            </a:r>
            <a:r>
              <a:rPr lang="zh-CN" altLang="en-US" dirty="0"/>
              <a:t>他脚上有病，而且甚重。病的时候没有求问耶和华，只求医生。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03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214CA-F09E-4B52-B311-2305B60BB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约沙法做王（</a:t>
            </a:r>
            <a:r>
              <a:rPr lang="en-US" altLang="zh-CN" dirty="0"/>
              <a:t>17</a:t>
            </a:r>
            <a:r>
              <a:rPr lang="zh-CN" altLang="en-US" dirty="0"/>
              <a:t>章）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8F185-2F55-4A97-879E-460F84F82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靠神建立王权（</a:t>
            </a:r>
            <a:r>
              <a:rPr lang="en-US" altLang="zh-CN" dirty="0"/>
              <a:t>1-6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教导神的话语（</a:t>
            </a:r>
            <a:r>
              <a:rPr lang="en-US" altLang="zh-CN" dirty="0"/>
              <a:t>7-9</a:t>
            </a:r>
            <a:r>
              <a:rPr lang="zh-CN" altLang="en-US" dirty="0"/>
              <a:t>）</a:t>
            </a:r>
            <a:endParaRPr lang="en-AU" altLang="zh-CN" dirty="0"/>
          </a:p>
          <a:p>
            <a:r>
              <a:rPr lang="zh-CN" altLang="en-US" dirty="0"/>
              <a:t>蒙神祝福国势强盛（</a:t>
            </a:r>
            <a:r>
              <a:rPr lang="en-US" altLang="zh-CN" dirty="0"/>
              <a:t>10-19</a:t>
            </a:r>
            <a:r>
              <a:rPr lang="zh-CN" altLang="en-US" dirty="0"/>
              <a:t>）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》17</a:t>
            </a:r>
            <a:r>
              <a:rPr lang="zh-CN" altLang="en-US" dirty="0"/>
              <a:t>：</a:t>
            </a:r>
            <a:r>
              <a:rPr lang="en-US" altLang="zh-CN" dirty="0"/>
              <a:t>3 </a:t>
            </a:r>
            <a:r>
              <a:rPr lang="zh-CN" altLang="en-US" dirty="0"/>
              <a:t>耶和华与约沙法同在，因为他行他祖大卫初行的道，不寻求巴力。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》17</a:t>
            </a:r>
            <a:r>
              <a:rPr lang="zh-CN" altLang="en-US" dirty="0"/>
              <a:t>：</a:t>
            </a:r>
            <a:r>
              <a:rPr lang="en-US" altLang="zh-CN" dirty="0"/>
              <a:t>4 </a:t>
            </a:r>
            <a:r>
              <a:rPr lang="zh-CN" altLang="en-US" dirty="0"/>
              <a:t>只寻求他父亲的神，遵行他的戒命，不效法以色列人的行为。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》17</a:t>
            </a:r>
            <a:r>
              <a:rPr lang="zh-CN" altLang="en-US" dirty="0"/>
              <a:t>：</a:t>
            </a:r>
            <a:r>
              <a:rPr lang="en-US" altLang="zh-CN" dirty="0"/>
              <a:t>6 </a:t>
            </a:r>
            <a:r>
              <a:rPr lang="zh-CN" altLang="en-US" dirty="0"/>
              <a:t>他高兴遵行耶和华的道，并且从犹大除掉一切邱坛和木偶。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851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2213</Words>
  <Application>Microsoft Office PowerPoint</Application>
  <PresentationFormat>Widescreen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等线</vt:lpstr>
      <vt:lpstr>等线 Light</vt:lpstr>
      <vt:lpstr>Arial</vt:lpstr>
      <vt:lpstr>Calibri</vt:lpstr>
      <vt:lpstr>Calibri Light</vt:lpstr>
      <vt:lpstr>Office Theme</vt:lpstr>
      <vt:lpstr>历代志下</vt:lpstr>
      <vt:lpstr>王国分裂（10章） </vt:lpstr>
      <vt:lpstr>罗波安管治犹大（11章） </vt:lpstr>
      <vt:lpstr>罗波安离弃神（12章） </vt:lpstr>
      <vt:lpstr>亚比雅做王（13章） </vt:lpstr>
      <vt:lpstr>亚撒治理犹大（14章）</vt:lpstr>
      <vt:lpstr>亚撒的改革（15章）</vt:lpstr>
      <vt:lpstr>亚撒与亚兰王结盟（16章）</vt:lpstr>
      <vt:lpstr>约沙法做王（17章）</vt:lpstr>
      <vt:lpstr>约沙法与亚哈结盟（18章）</vt:lpstr>
      <vt:lpstr>约沙法谨慎行主道（19章）</vt:lpstr>
      <vt:lpstr>约沙法靠神得胜（20章）</vt:lpstr>
      <vt:lpstr>约兰做王（21章） </vt:lpstr>
      <vt:lpstr>亚哈谢做王（22章）</vt:lpstr>
      <vt:lpstr>约阿施登基做王（23章）</vt:lpstr>
      <vt:lpstr>约阿施做王（24章）</vt:lpstr>
      <vt:lpstr>思考问题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历代志下</dc:title>
  <dc:creator>Frank Zhang</dc:creator>
  <cp:lastModifiedBy>Frank Zhang</cp:lastModifiedBy>
  <cp:revision>38</cp:revision>
  <dcterms:created xsi:type="dcterms:W3CDTF">2017-12-08T05:00:13Z</dcterms:created>
  <dcterms:modified xsi:type="dcterms:W3CDTF">2017-12-09T12:57:26Z</dcterms:modified>
</cp:coreProperties>
</file>