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301" r:id="rId10"/>
    <p:sldId id="297" r:id="rId11"/>
    <p:sldId id="298" r:id="rId12"/>
    <p:sldId id="299" r:id="rId13"/>
    <p:sldId id="300" r:id="rId14"/>
    <p:sldId id="302" r:id="rId15"/>
  </p:sldIdLst>
  <p:sldSz cx="12192000" cy="6858000"/>
  <p:notesSz cx="987425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2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513910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A4947-A904-4E79-9714-A0EF5B62BB36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300413"/>
            <a:ext cx="78994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27831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3" y="6513513"/>
            <a:ext cx="42799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05561-AFE3-4A0D-9B10-1BEC6E81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2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1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BDC3-379F-449A-B933-C934B19E1F62}" type="datetime1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8E6D-3704-4A79-BE71-E0C69D3790CF}" type="datetime1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8CB1-5CAE-4155-9A95-7084B984C260}" type="datetime1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A018-FA57-4B04-9771-51065A6DA2ED}" type="datetime1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9F9-7EDD-4160-B9E7-4E8AC8ABA55D}" type="datetime1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AEFC-BF5F-417A-9CD3-34AC3C658E3C}" type="datetime1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B6920-3AC7-4324-BDD9-F055D6C52DCC}" type="datetime1">
              <a:rPr lang="en-US" smtClean="0"/>
              <a:t>11/18/2017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69EED-B697-4E50-91F3-9E4D939F9F29}" type="datetime1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198F-A6D2-4873-8407-5D5954C0A51C}" type="datetime1">
              <a:rPr lang="en-US" smtClean="0"/>
              <a:t>11/18/2017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A169-506D-43F3-8634-E1CBE8BEEA25}" type="datetime1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7B51-0ACD-4D01-A438-C81D1F07E9E3}" type="datetime1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3DA7-B6C1-43B1-8812-9BD176157C79}" type="datetime1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solidFill>
                  <a:schemeClr val="bg1"/>
                </a:solidFill>
              </a:rPr>
              <a:t>历代</a:t>
            </a:r>
            <a:r>
              <a:rPr lang="zh-CN" altLang="en-US" sz="9600" dirty="0" smtClean="0">
                <a:solidFill>
                  <a:schemeClr val="bg1"/>
                </a:solidFill>
              </a:rPr>
              <a:t>志上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（二）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0053" y="556240"/>
            <a:ext cx="11292644" cy="663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七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卫的诗歌（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那日，大卫初次借亚萨和他的弟兄以诗歌称颂耶和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华。（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16: 7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愿天欢喜，愿地快乐。愿人在列邦中说，耶和华作王了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16: 31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和华以色列的神，从亘古直到永远，是应当称颂的。众民都说，阿们。并且赞美耶和华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16: 36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927" y="608491"/>
            <a:ext cx="11292644" cy="5783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八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卫建殿的心愿（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大卫住在自己宫中，对先知拿单说，看哪，我住在香柏木的宫中，耶和华的约柜反在幔子里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17: 1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神的应许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你无论往哪里去，我常与你同在，剪除你的一切仇敌。我必使你得大名，好像世上大大有名的人一样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17: 8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927" y="634616"/>
            <a:ext cx="11292644" cy="582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… 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必为你建立家室。（</a:t>
            </a:r>
            <a:r>
              <a:rPr lang="en-US" altLang="zh-CN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17: 10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我必使你的后裔接续你的位，我也必坚定他的国。 他必为我建造殿宇。我必坚定他的国位直到永远。（</a:t>
            </a:r>
            <a:r>
              <a:rPr lang="en-US" altLang="zh-CN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17: 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11-12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卫感恩的祷告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于是大卫王进去，坐在耶和华面前，说，耶和华神阿，我是谁？我的家算什么，你竟使我到这地步呢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？（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17: 16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1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927" y="608491"/>
            <a:ext cx="11292644" cy="5586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九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卫的胜利（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-20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夺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取了许多的铜。后来所罗门用此制造铜海，铜柱，和一切的铜器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18: 8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大卫王将这些器皿，并从各国夺来的金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银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都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分别为圣献给耶和华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18: 11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卫无论往哪里去，耶和华都使他得胜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18: 13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2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927" y="801674"/>
            <a:ext cx="11292644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问题讨论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大卫在神面前的感恩祷告给我们有哪些学习？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卫两次运约柜有什么不同，对我们的服事有何提醒？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从大卫登上王位后所做的事，如何看出大卫是合神心意的人？对我们有何激励？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3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5317" y="847283"/>
            <a:ext cx="10826430" cy="5193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历代志上结构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家谱（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1-9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扫罗之死（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大卫作王（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11-20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建殿的预备（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21-29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7436" y="731373"/>
            <a:ext cx="10826430" cy="720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扫罗之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死 （第</a:t>
            </a: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十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 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扫罗的死因：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“这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样，扫罗死了。因为他干犯耶和华，没有遵守耶和华的命。又因他求问交鬼的妇人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，没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有求问耶和华，所以耶和华使他被杀，把国归于耶西的儿子大卫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。”（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13-14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40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8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7436" y="731373"/>
            <a:ext cx="1082643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大卫作王（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-20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AutoNum type="ea1ChsPeriod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大卫作全以色列的王（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 1-9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卫先作犹大家的王七年半，后被膏作全以色列的王三十三年。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大卫攻取耶路撒冷。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0682" y="287236"/>
            <a:ext cx="11292644" cy="640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大卫的勇士（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 10-22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跟随大卫被改变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凡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受窘迫的，欠债的，心里苦恼的都聚集到大卫那里。大卫就作他们的头目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。（撒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上 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22:2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勇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士的心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卫渴想，说，甚愿有人将伯利恒城门旁井里的水打来给我喝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。这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三个勇士就闯过非利士人的营盘，从伯利恒城门旁的井里打水，拿来奉给大卫。他却不肯喝，将水奠在耶和华面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前。（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 17-18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0682" y="530114"/>
            <a:ext cx="11292644" cy="632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神的同在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那时天天有人来帮助大卫，以致成了大军，如神的军一样。（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12: 22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大卫的军力（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12: 23-40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以上都是能守行伍的战士，他们都诚心来到希伯仑，要立大卫作以色列的王。以色列其余的人也都一心要立大卫作王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12: 38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0682" y="530114"/>
            <a:ext cx="11292644" cy="605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大卫初运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约柜（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到了基顿的禾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场。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因为牛失前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蹄，乌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撒就伸手扶住约柜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。耶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和华向他发怒，因他伸手扶住约柜击杀他，他就死在神面前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。大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卫因耶和华击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杀乌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撒，心里愁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烦。（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13: 9-11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失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败的原因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因你们先前没有抬这约柜，按定例求问耶和华我们的神，所以他刑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罚我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 13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0682" y="686869"/>
            <a:ext cx="11292644" cy="527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五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神坚立大卫的国度（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推罗王进贡建殿材料（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 1-2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卫在耶路撒冷生的众子（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 3-7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卫战胜非利士人（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 8-17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于是大卫的名传扬到列国，耶和华使列国都惧怕他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14: 17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8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7651" y="880052"/>
            <a:ext cx="1124076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六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大卫迁约柜入耶路撒冷（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祭司利未人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为抬约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柜作准备（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 1-24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众人欢送约柜进城（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 25-29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样，以色列众人欢呼吹角，吹号，敲钹，鼓瑟，弹琴，大发响声，将耶和华的约柜抬上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来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卫王踊跃跳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舞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 28-29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4940</TotalTime>
  <Words>1301</Words>
  <Application>Microsoft Office PowerPoint</Application>
  <PresentationFormat>Widescreen</PresentationFormat>
  <Paragraphs>72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133</cp:revision>
  <cp:lastPrinted>2017-11-18T00:00:27Z</cp:lastPrinted>
  <dcterms:created xsi:type="dcterms:W3CDTF">2015-02-06T23:27:26Z</dcterms:created>
  <dcterms:modified xsi:type="dcterms:W3CDTF">2017-11-18T00:01:47Z</dcterms:modified>
</cp:coreProperties>
</file>