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0" r:id="rId3"/>
    <p:sldId id="300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6" r:id="rId13"/>
    <p:sldId id="317" r:id="rId14"/>
    <p:sldId id="312" r:id="rId15"/>
    <p:sldId id="313" r:id="rId16"/>
    <p:sldId id="314" r:id="rId17"/>
    <p:sldId id="315" r:id="rId18"/>
    <p:sldId id="302" r:id="rId19"/>
  </p:sldIdLst>
  <p:sldSz cx="12192000" cy="6858000"/>
  <p:notesSz cx="987425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 Yong" initials="XY" lastIdx="1" clrIdx="0">
    <p:extLst>
      <p:ext uri="{19B8F6BF-5375-455C-9EA6-DF929625EA0E}">
        <p15:presenceInfo xmlns:p15="http://schemas.microsoft.com/office/powerpoint/2012/main" userId="8b4605ef1ddf0f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78842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2"/>
            <a:ext cx="4278842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057A5-72CB-4994-9BEA-5453E4E7766A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278842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513910"/>
            <a:ext cx="4278842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4092C-3710-4FA5-96A3-CF6155EBF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7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99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A4947-A904-4E79-9714-A0EF5B62BB36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79725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300413"/>
            <a:ext cx="78994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27831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763" y="6513513"/>
            <a:ext cx="42799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05561-AFE3-4A0D-9B10-1BEC6E81E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21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198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778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38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91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585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818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66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54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82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69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55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03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66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05561-AFE3-4A0D-9B10-1BEC6E81EA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91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BDC3-379F-449A-B933-C934B19E1F62}" type="datetime1">
              <a:rPr lang="en-US" smtClean="0"/>
              <a:t>11/25/2017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8E6D-3704-4A79-BE71-E0C69D3790CF}" type="datetime1">
              <a:rPr lang="en-US" smtClean="0"/>
              <a:t>11/25/2017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2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8CB1-5CAE-4155-9A95-7084B984C260}" type="datetime1">
              <a:rPr lang="en-US" smtClean="0"/>
              <a:t>11/25/2017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5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A018-FA57-4B04-9771-51065A6DA2ED}" type="datetime1">
              <a:rPr lang="en-US" smtClean="0"/>
              <a:t>11/25/2017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9F9-7EDD-4160-B9E7-4E8AC8ABA55D}" type="datetime1">
              <a:rPr lang="en-US" smtClean="0"/>
              <a:t>11/25/2017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AEFC-BF5F-417A-9CD3-34AC3C658E3C}" type="datetime1">
              <a:rPr lang="en-US" smtClean="0"/>
              <a:t>11/25/2017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9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B6920-3AC7-4324-BDD9-F055D6C52DCC}" type="datetime1">
              <a:rPr lang="en-US" smtClean="0"/>
              <a:t>11/25/2017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69EED-B697-4E50-91F3-9E4D939F9F29}" type="datetime1">
              <a:rPr lang="en-US" smtClean="0"/>
              <a:t>11/25/2017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198F-A6D2-4873-8407-5D5954C0A51C}" type="datetime1">
              <a:rPr lang="en-US" smtClean="0"/>
              <a:t>11/25/2017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A169-506D-43F3-8634-E1CBE8BEEA25}" type="datetime1">
              <a:rPr lang="en-US" smtClean="0"/>
              <a:t>11/25/2017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7B51-0ACD-4D01-A438-C81D1F07E9E3}" type="datetime1">
              <a:rPr lang="en-US" smtClean="0"/>
              <a:t>11/25/2017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5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3DA7-B6C1-43B1-8812-9BD176157C79}" type="datetime1">
              <a:rPr lang="en-US" smtClean="0"/>
              <a:t>11/25/2017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9703" y="1590849"/>
            <a:ext cx="1066370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solidFill>
                  <a:schemeClr val="bg1"/>
                </a:solidFill>
              </a:rPr>
              <a:t>历代</a:t>
            </a:r>
            <a:r>
              <a:rPr lang="zh-CN" altLang="en-US" sz="9600" dirty="0" smtClean="0">
                <a:solidFill>
                  <a:schemeClr val="bg1"/>
                </a:solidFill>
              </a:rPr>
              <a:t>志上</a:t>
            </a:r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9600" dirty="0" smtClean="0">
                <a:solidFill>
                  <a:schemeClr val="bg1"/>
                </a:solidFill>
              </a:rPr>
              <a:t>（三）</a:t>
            </a:r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2564" y="495911"/>
            <a:ext cx="11292644" cy="545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AutoNum type="arabicPeriod" startAt="4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圣殿的</a:t>
            </a: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守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门者（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26: 1-19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守门的班次记在下面，可拉族亚萨的子孙中，有可利的儿子米施利米雅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(26:1)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俄别以东的长子是示玛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雅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因为神赐福与俄别以东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(26:4-5)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米拉利子孙何萨有几个儿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子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 (26:10)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在你的院宇住一日，胜似在别处住千日。宁可在我神殿中看门，不愿住在恶人的帐棚里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诗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84:10)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0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1048" y="661111"/>
            <a:ext cx="11292644" cy="619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5.  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掌管府库的（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26: 20-28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这示罗密和他的弟兄掌管府库的圣物，就是大卫王和众族长，千夫长，百夫长，并军长所分别为圣的物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。他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们将争战时所夺的财物分别为圣，以备修造耶和华的殿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(26: 26-27)</a:t>
            </a: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6.  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官长和士师（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26: 29-32)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以斯哈族有基拿尼雅和他众子作官长和士师，管理以色列的外事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(26: 29)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4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1048" y="648232"/>
            <a:ext cx="11292644" cy="5165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小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结：从圣殿的服事看事奉的原则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卫的安排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主是教会的元首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掣</a:t>
            </a:r>
            <a:r>
              <a:rPr lang="zh-TW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签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圣灵的安排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利未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人都被数点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徒都是君尊的祭司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三十岁以上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服事主需要生命的成长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按班次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各按各职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同的岗位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照着各体的功用彼此配搭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3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1048" y="678474"/>
            <a:ext cx="11292644" cy="619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详记各个服事的人员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神记念每一个乐意服事他的人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安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排服事的目的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建造圣殿（教会）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800"/>
              </a:spcBef>
              <a:spcAft>
                <a:spcPts val="600"/>
              </a:spcAft>
            </a:pP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弗 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2: 20-22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有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基督耶稣自己为房角石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。各房靠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他联络得合式，渐渐成为主的圣殿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。你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们也靠他同被建造成为神借着圣灵居住的所在。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弗 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15-16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凡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事长进，连于元首基督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。全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身都靠他联络得合式，百节各按各职，照着各体的功用，彼此相助，便叫身体渐渐增长，在爱中建立自己。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CN" sz="36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9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685" y="532322"/>
            <a:ext cx="11292644" cy="709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四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军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事和行政机构（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27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大卫的近卫军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(27: 1-15)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以色列人的族长，千夫长，百夫长，和官长都分定班次，每班是二万四千人，周年按月轮流，替换出入服事王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(27:1)</a:t>
            </a:r>
          </a:p>
          <a:p>
            <a:pPr marL="742950" indent="-7429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AutoNum type="arabicPeriod" startAt="2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各支派的行政长官</a:t>
            </a:r>
            <a:r>
              <a:rPr lang="en-US" altLang="zh-CN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(27: 16-24)</a:t>
            </a:r>
          </a:p>
          <a:p>
            <a:pPr marL="742950" indent="-7429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AutoNum type="arabicPeriod" startAt="2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管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理王产业的官员</a:t>
            </a:r>
            <a:r>
              <a:rPr lang="en-US" altLang="zh-CN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(27: 25-31)</a:t>
            </a:r>
          </a:p>
          <a:p>
            <a:pPr marL="742950" indent="-7429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AutoNum type="arabicPeriod" startAt="2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卫的谋士 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(27:32-34)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CN" sz="36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1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685" y="532322"/>
            <a:ext cx="11292644" cy="6635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五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大卫的劝勉和颂歌（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28-29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1. 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对所罗门的劝勉（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28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儿所罗门哪，你当认识耶和华你父的神，诚心乐意地事奉他。因为他鉴察众人的心，知道一切心思意念。你若寻求他，他必使你寻见。你若离弃他，他必永远丢弃你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。你当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谨慎，因耶和华拣选你建造殿宇作为圣所。你当刚强去行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(28: 9-10)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大卫说，这一切工作的样式都是耶和华用手划出来使我明白的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( 28: 19)</a:t>
            </a:r>
            <a:endParaRPr lang="zh-CN" altLang="en-US" sz="36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CN" sz="36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7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8321" y="752252"/>
            <a:ext cx="11292644" cy="560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AutoNum type="arabicPeriod" startAt="2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为建殿献的礼物（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29: 1-9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我为我神的殿已经尽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力</a:t>
            </a:r>
            <a:r>
              <a:rPr lang="en-US" altLang="zh-CN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(29: 2)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今日有谁乐意将自己献给耶和华呢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？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(29: 5)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因这些人诚心乐意献给耶和华，百姓就欢喜，大卫王也大大欢喜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(29: 9)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各人要随本心所酌定的。不要作难，不要勉强，因为捐得乐意的人，是神所喜爱的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林后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9: 7)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CN" sz="36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3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8170" y="68321"/>
            <a:ext cx="11292644" cy="6789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3.   </a:t>
            </a: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卫的颂歌（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29: 10-20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所以，大卫在会众面前称颂耶和华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说“耶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和华我们的父，以色列的神是应当称颂，直到永永远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远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。” 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(29: 10)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我算什么，我的民算什么，竟能如此乐意奉献。因为万物都从你而来，我们把从你而得的献给你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(29: 14)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大卫献祭并膏所罗门做王（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29: 21-25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5. </a:t>
            </a: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卫寿终（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29: 26-30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他年纪老迈，日子满足，享受丰富，尊荣，就死了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(29: 28)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6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5442" y="569854"/>
            <a:ext cx="11292644" cy="562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问题讨论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圣殿预表教会，结合圣殿的选址经过分享教会建造的根基。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殿的服事是有组织的，在教会的服事里如何平衡圣灵的带领和服事上的计划？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卫为建圣殿尽力奉献，我们如何在教会的建造上为主摆上？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3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5317" y="847283"/>
            <a:ext cx="10826430" cy="5193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历代志上结构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家谱（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1-9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扫罗之死（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大卫作王（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11-20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建殿的预备（</a:t>
            </a:r>
            <a:r>
              <a:rPr lang="en-US" altLang="zh-CN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21-29</a:t>
            </a:r>
            <a:r>
              <a:rPr lang="zh-CN" altLang="en-US" sz="40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6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927" y="608491"/>
            <a:ext cx="11292644" cy="530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一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圣殿的地址（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21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卫数点以色列人惹动神的怒气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神不喜悦这数点百姓的事，便降灾给以色列人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(21:7)</a:t>
            </a:r>
          </a:p>
          <a:p>
            <a:pPr marL="571500" indent="-571500">
              <a:lnSpc>
                <a:spcPct val="107000"/>
              </a:lnSpc>
              <a:spcBef>
                <a:spcPts val="30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大卫愿意接受神的刑罚</a:t>
            </a:r>
            <a:endParaRPr lang="en-US" altLang="zh-CN" sz="40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大卫对迦得说，我甚为难。我愿落在耶和华的手里，因为他有丰盛的怜悯。我不愿落在人的手里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(21:13)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2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927" y="342023"/>
            <a:ext cx="11292644" cy="619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</a:t>
            </a: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悔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改筑坛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耶和华的使者吩咐迦得去告诉大卫，叫他上去，在耶布斯人阿珥楠的禾场上为耶和华筑一座坛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(21:18)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殿的根基</a:t>
            </a: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乃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是建立在悔改和奉献上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我犯了罪，行了恶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(21:17)</a:t>
            </a:r>
            <a:endParaRPr lang="en-US" altLang="zh-CN" sz="36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大卫在那里为耶和华筑了一座坛，献燔祭和平安祭，求告耶和华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(21:26)</a:t>
            </a:r>
            <a:endParaRPr lang="en-US" altLang="zh-CN" sz="36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大卫说，这就是耶和华神的殿，为以色列人献燔祭的坛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(21:31)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5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928" y="551000"/>
            <a:ext cx="11292644" cy="4923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圣殿的</a:t>
            </a:r>
            <a:r>
              <a:rPr lang="zh-CN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材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料（</a:t>
            </a:r>
            <a:r>
              <a:rPr lang="en-US" altLang="zh-CN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22</a:t>
            </a:r>
            <a:r>
              <a:rPr lang="zh-CN" altLang="en-US" sz="4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4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大卫说，我儿子所罗门还年幼娇嫩，要为耶和华建造的殿宇必须高大辉煌，使名誉荣耀传遍万国。所以我要为殿预备材料。于是，大卫在未死之先预备的材料甚多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(22: 4)</a:t>
            </a: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我在困难之中为耶和华的殿预备了金子十万他连得，银子一百万他连得，铜和铁多得无法可称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(22: 13)</a:t>
            </a:r>
            <a:endParaRPr lang="zh-CN" altLang="en-US" sz="36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8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259" y="698856"/>
            <a:ext cx="11292644" cy="4822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</a:t>
            </a: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叮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嘱所罗门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我儿阿，现今愿耶和华与你同在，使你亨通，照他指着你说的话，建造耶和华你神的殿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(22:10)</a:t>
            </a:r>
          </a:p>
          <a:p>
            <a:pPr marL="571500" indent="-571500">
              <a:lnSpc>
                <a:spcPct val="107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大卫叮嘱众首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领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现在你们应当立定心意，寻求耶和华你们的神。也当起来建造耶和华神的圣所，好将耶和华的约柜和供奉神的圣器皿都搬进为耶和华名建造的殿里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(22:18)</a:t>
            </a:r>
            <a:endParaRPr lang="en-US" altLang="zh-CN" sz="36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5443" y="216809"/>
            <a:ext cx="11292644" cy="650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三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圣殿的事奉（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-26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数点利未人（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利未人从三十岁以外的都被数点，他们男丁的数目共有三万八千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(23:3)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利未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人的职责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管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理圣殿（两万四千人）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官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长和士师（六千人）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守门（四千人）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诗班（四千人）</a:t>
            </a:r>
            <a:endParaRPr lang="zh-CN" altLang="en-US" sz="3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5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5443" y="667569"/>
            <a:ext cx="11292644" cy="5152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祭司的班次（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24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祭司共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24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班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第一掣出来的是耶何雅立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第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二十四是玛西亚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(24:7-18)</a:t>
            </a: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由掣签决定各班的班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次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都掣签分立，彼此一样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(24:5)</a:t>
            </a:r>
          </a:p>
          <a:p>
            <a:pPr marL="571500" indent="-5715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其余的利未人名单</a:t>
            </a:r>
            <a:endParaRPr lang="en-US" altLang="zh-CN" sz="36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5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2564" y="495911"/>
            <a:ext cx="11292644" cy="6043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3.  </a:t>
            </a:r>
            <a:r>
              <a:rPr lang="zh-CN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殿的诗班（</a:t>
            </a:r>
            <a:r>
              <a:rPr lang="en-US" altLang="zh-CN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25</a:t>
            </a:r>
            <a:r>
              <a:rPr lang="zh-CN" altLang="en-US" sz="36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6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大卫和众首领分派亚萨，希幔，并耶杜顿的子孙弹琴，鼓瑟，敲钹，唱歌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（“唱歌”原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文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作“说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预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言”）。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(25:1)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希幔奉神之命作王的先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见。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(25:5)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掣签的时候，第一掣出来的是亚萨的儿子约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瑟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第二十四是罗幔提以谢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(25:9-31)</a:t>
            </a:r>
          </a:p>
          <a:p>
            <a:pPr marL="571500" indent="-5715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36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当用诗章，颂词，灵歌，彼此对说，口唱心和地赞美主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弗 </a:t>
            </a:r>
            <a:r>
              <a:rPr lang="en-US" altLang="zh-CN" sz="36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5:19)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7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5259</TotalTime>
  <Words>2067</Words>
  <Application>Microsoft Office PowerPoint</Application>
  <PresentationFormat>Widescreen</PresentationFormat>
  <Paragraphs>122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宋体</vt:lpstr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 Yong</dc:creator>
  <cp:lastModifiedBy>Xu Yong</cp:lastModifiedBy>
  <cp:revision>162</cp:revision>
  <cp:lastPrinted>2017-11-18T00:00:27Z</cp:lastPrinted>
  <dcterms:created xsi:type="dcterms:W3CDTF">2015-02-06T23:27:26Z</dcterms:created>
  <dcterms:modified xsi:type="dcterms:W3CDTF">2017-11-24T23:53:13Z</dcterms:modified>
</cp:coreProperties>
</file>