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5" r:id="rId3"/>
    <p:sldId id="304" r:id="rId4"/>
    <p:sldId id="306" r:id="rId5"/>
    <p:sldId id="305" r:id="rId6"/>
    <p:sldId id="290" r:id="rId7"/>
    <p:sldId id="291" r:id="rId8"/>
    <p:sldId id="308" r:id="rId9"/>
    <p:sldId id="307" r:id="rId10"/>
    <p:sldId id="309" r:id="rId11"/>
    <p:sldId id="310" r:id="rId12"/>
    <p:sldId id="311" r:id="rId13"/>
    <p:sldId id="312" r:id="rId14"/>
  </p:sldIdLst>
  <p:sldSz cx="12192000" cy="6858000"/>
  <p:notesSz cx="987425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Yong" initials="XY" lastIdx="1" clrIdx="0">
    <p:extLst>
      <p:ext uri="{19B8F6BF-5375-455C-9EA6-DF929625EA0E}">
        <p15:presenceInfo xmlns:p15="http://schemas.microsoft.com/office/powerpoint/2012/main" userId="8b4605ef1ddf0f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>
        <p:scale>
          <a:sx n="74" d="100"/>
          <a:sy n="74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4278842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5"/>
            <a:ext cx="4278842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057A5-72CB-4994-9BEA-5453E4E7766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1"/>
            <a:ext cx="4278842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513911"/>
            <a:ext cx="4278842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4092C-3710-4FA5-96A3-CF6155E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7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64" y="0"/>
            <a:ext cx="42799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2D87D-CF5A-4F8B-88FE-5E5552990CE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79725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300416"/>
            <a:ext cx="78994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6"/>
            <a:ext cx="427831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64" y="6513516"/>
            <a:ext cx="42799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27D9-025A-4D43-92AD-951769BBB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3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1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6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2EB0-6705-4F81-95F5-BB5C93C31B10}" type="datetime1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D71-5B87-49D5-B0C9-C046C832726B}" type="datetime1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93D1-00CD-4255-9C4E-F9AF615BE0AC}" type="datetime1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6C85-8419-4D8D-BD1A-402CA3F90CDD}" type="datetime1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16EF-BA8F-46BD-9559-684CC9676A35}" type="datetime1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CCFA-922D-437E-9507-7280404D6491}" type="datetime1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C636-26E6-4C39-B28B-9DD5322A5BE4}" type="datetime1">
              <a:rPr lang="en-US" smtClean="0"/>
              <a:t>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7A76-551F-45DE-AE2C-5C4B84FC3F47}" type="datetime1">
              <a:rPr lang="en-US" smtClean="0"/>
              <a:t>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2CB2-0608-4F3B-9959-3CAACD64D9BF}" type="datetime1">
              <a:rPr lang="en-US" smtClean="0"/>
              <a:t>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112A-CBDD-497D-8519-A616019A81BB}" type="datetime1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15E5-2A13-49D9-AA8D-28F71CF9107A}" type="datetime1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ECE9D-DA01-40D9-BA01-7DEF6817C491}" type="datetime1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703" y="1590849"/>
            <a:ext cx="1066370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solidFill>
                  <a:schemeClr val="bg1"/>
                </a:solidFill>
              </a:rPr>
              <a:t>历代</a:t>
            </a:r>
            <a:r>
              <a:rPr lang="zh-CN" altLang="en-US" sz="9600" dirty="0" smtClean="0">
                <a:solidFill>
                  <a:schemeClr val="bg1"/>
                </a:solidFill>
              </a:rPr>
              <a:t>志上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9600" dirty="0" smtClean="0">
                <a:solidFill>
                  <a:schemeClr val="bg1"/>
                </a:solidFill>
              </a:rPr>
              <a:t>（一）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19" y="470115"/>
            <a:ext cx="11443062" cy="6185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利未的家谱（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祭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司族系的家谱（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1-15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利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未其余的后裔（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16-30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殿中的歌唱者（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31-48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希幔的家谱（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31-38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可拉的后裔 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哥辖族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亚萨的家谱（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39-43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革顺族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以探的家谱（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44-47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米拉利族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复记亚伦的后裔（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49-53</a:t>
            </a: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</a:p>
          <a:p>
            <a:pPr>
              <a:lnSpc>
                <a:spcPct val="107000"/>
              </a:lnSpc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有</a:t>
            </a: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些大祭司没有记载：耶何耶大、乌利亚、以利、亚比亚他</a:t>
            </a:r>
          </a:p>
          <a:p>
            <a:pPr marL="457200" indent="-45720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利未支派分得的城邑（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54-81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altLang="zh-CN" sz="32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5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8081" y="148144"/>
            <a:ext cx="11443062" cy="650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6.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北方众支派的家谱（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以萨迦的家谱（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1-5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便雅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悯的家谱（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6-12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拿弗他利的家谱（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玛拿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西的家谱（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14-19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以法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莲的家谱（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20-29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亚设的家谱（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30-40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6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563" y="663300"/>
            <a:ext cx="11443062" cy="671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7.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详记便雅悯的家谱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包括扫罗王（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8.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被掳归回的人（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9:1-34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包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括犹大人、便雅悯人、以法莲人、玛拿西人（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9:1-9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归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回的祭司（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9:10-13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归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回的利未人（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9:14-16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详记守圣殿门的利未人（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9:17-27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其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他服事的利未人（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9:28-34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9. 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复记扫罗的家谱（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9:35-44)</a:t>
            </a:r>
          </a:p>
          <a:p>
            <a:pPr>
              <a:lnSpc>
                <a:spcPct val="107000"/>
              </a:lnSpc>
            </a:pP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5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1820" y="444359"/>
            <a:ext cx="11397804" cy="6817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1800"/>
              </a:spcAft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问题讨论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buFont typeface="+mj-lt"/>
              <a:buAutoNum type="arabicPeriod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旧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约注重长子的名分，但从以撒、雅各、约瑟到大卫，神拣选的都不是长子。从此可看成神拣选的原则是什么？</a:t>
            </a:r>
          </a:p>
          <a:p>
            <a:pPr marL="742950" indent="-742950">
              <a:lnSpc>
                <a:spcPct val="107000"/>
              </a:lnSpc>
              <a:buFont typeface="+mj-lt"/>
              <a:buAutoNum type="arabicPeriod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成功神学把雅比斯的祷告看成是基督徒祷告的范本，使神能够来祝福他们。究竟我们应如何来看雅比斯的祷告？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buFont typeface="+mj-lt"/>
              <a:buAutoNum type="arabicPeriod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河东两个半支派首先被掳，从此来看基督徒如何选择神的上好？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buAutoNum type="arabicPeriod"/>
            </a:pP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4556" y="792358"/>
            <a:ext cx="10663707" cy="645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作者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以斯拉</a:t>
            </a:r>
            <a:endParaRPr lang="en-US" altLang="zh-CN" sz="40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时</a:t>
            </a: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间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：主要涵盖大卫作王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40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年的时间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写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作背景：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以斯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拉回耶路撒冷，百废待兴。以斯拉重整圣殿，安排服事体系，恢复敬拜。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4556" y="792358"/>
            <a:ext cx="10663707" cy="5593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写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作目的：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全书围绕着圣殿展开，让以色列人重新回到以圣殿（神的同在）为中心的生活里，学习事奉敬拜神。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追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溯历史，藉着家谱看见神的拣选，藉着王的更替看见蒙神悦纳的标准。</a:t>
            </a: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0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198" y="556122"/>
            <a:ext cx="11123668" cy="5835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与列王纪的区别：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列王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纪是从先知的角度写历史，历代志是从祭司的角度写历史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列王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纪注重历史的记载，历代志注重对历史属灵的解释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列王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纪记载了南北两国的历史，历代志只记载南国的历史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历代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志对所记的历史有侧重，如不提大卫的犯罪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0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014" y="401576"/>
            <a:ext cx="11613065" cy="684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历代志的特点：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详细记载以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色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列的家谱。使他们看见神的拣选，指出救赎的线从亚当一直到大卫，从大卫直到那永远的王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基督。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详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细记载建殿的经过、祭司的班次、利未人的职责、祭祀和节期。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记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载了犹大列王的历史和他们兴衰成败的原因，特别是他们和圣殿的关系。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5317" y="847283"/>
            <a:ext cx="10826430" cy="5193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历代志上结构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家谱（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1-9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扫罗之死（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大卫做王（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11-20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建殿的预备（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21-29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840" y="523838"/>
            <a:ext cx="11161935" cy="5593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AutoNum type="ea1ChsPeriod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家谱（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1-9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从亚当开始，有选择地记载。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重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点是犹大支派和利未支派。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AutoNum type="arabicPeriod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从亚当到雅各（以色列）（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-2: 2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亚当到挪亚共十代（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1: 1-4)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闪、含、亚弗的后裔。共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70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个名字，代表所有的人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( 1: 5-23 )          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闪到亚伯拉罕（十代）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( 1: 24-27 )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亚</a:t>
            </a: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伯拉罕的后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裔</a:t>
            </a: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(1: 28-34 )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1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384" y="448038"/>
            <a:ext cx="11443062" cy="6020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以扫的后裔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( 1:35-54 )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雅各（以色列）的后裔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( 2:1-2 )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特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点：先记载不是救恩的家谱，再写救恩的家谱。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犹大的家谱（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2:3- 4:23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犹大的后裔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( 2:3-8 )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大卫的家谱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( 2:9-17 )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希斯仑的后裔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( 2:18-55)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大卫的后裔（一直到被掳后）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( 3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复记犹大的后裔（雅比斯的祷告）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( 4:1-23)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3598" y="589706"/>
            <a:ext cx="11443062" cy="560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西缅的家谱（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4:24-43)</a:t>
            </a:r>
          </a:p>
          <a:p>
            <a:pPr>
              <a:lnSpc>
                <a:spcPct val="107000"/>
              </a:lnSpc>
            </a:pP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约旦河东两个半支派的家谱（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流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便的家谱（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5:1-10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失去长子的名分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迦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得的家谱（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5:11-17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两个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半支派初期的得胜（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5:18-22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玛拿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西半支派的家谱（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5:23-24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两个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半支派的被掳（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5:25-26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5075</TotalTime>
  <Words>1185</Words>
  <Application>Microsoft Office PowerPoint</Application>
  <PresentationFormat>Widescreen</PresentationFormat>
  <Paragraphs>94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宋体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Xu Yong</cp:lastModifiedBy>
  <cp:revision>125</cp:revision>
  <cp:lastPrinted>2017-11-11T06:58:07Z</cp:lastPrinted>
  <dcterms:created xsi:type="dcterms:W3CDTF">2015-02-06T23:27:26Z</dcterms:created>
  <dcterms:modified xsi:type="dcterms:W3CDTF">2018-01-07T10:50:28Z</dcterms:modified>
</cp:coreProperties>
</file>