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8" r:id="rId3"/>
    <p:sldId id="269" r:id="rId4"/>
    <p:sldId id="270" r:id="rId5"/>
    <p:sldId id="271" r:id="rId6"/>
    <p:sldId id="289" r:id="rId7"/>
    <p:sldId id="272" r:id="rId8"/>
    <p:sldId id="290" r:id="rId9"/>
    <p:sldId id="273" r:id="rId10"/>
    <p:sldId id="291" r:id="rId11"/>
    <p:sldId id="275" r:id="rId12"/>
    <p:sldId id="276" r:id="rId13"/>
    <p:sldId id="277" r:id="rId14"/>
    <p:sldId id="278" r:id="rId15"/>
    <p:sldId id="280" r:id="rId16"/>
    <p:sldId id="281" r:id="rId17"/>
    <p:sldId id="279" r:id="rId18"/>
    <p:sldId id="282" r:id="rId19"/>
    <p:sldId id="283" r:id="rId20"/>
    <p:sldId id="284" r:id="rId21"/>
    <p:sldId id="285" r:id="rId22"/>
    <p:sldId id="286" r:id="rId23"/>
    <p:sldId id="287" r:id="rId24"/>
    <p:sldId id="288" r:id="rId2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747BE-9DE6-41CA-88B6-5F9080EBD7DC}" type="datetimeFigureOut">
              <a:rPr lang="en-AU" smtClean="0"/>
              <a:t>22/10/2017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C8042-F581-4389-8679-319E37D17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0730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74CE2-1944-47CA-82DC-1D50C0DB5B5C}" type="datetimeFigureOut">
              <a:rPr lang="en-AU" smtClean="0"/>
              <a:t>22/10/2017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4A5A1-FF26-451C-85FA-080BCD11DA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809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59F-9D2E-41E3-A4EB-26DA43E9036F}" type="datetime1">
              <a:rPr lang="en-AU" smtClean="0"/>
              <a:t>22/10/2017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40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7105-6ED1-44AB-82BD-C784ECE9BDE6}" type="datetime1">
              <a:rPr lang="en-AU" smtClean="0"/>
              <a:t>22/10/2017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1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EE79-BE19-41BE-9AB3-49BA5CFD5C6D}" type="datetime1">
              <a:rPr lang="en-AU" smtClean="0"/>
              <a:t>22/10/2017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03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0726-7A08-4ECB-8385-FFA348FC3E0F}" type="datetime1">
              <a:rPr lang="en-AU" smtClean="0"/>
              <a:t>22/10/2017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68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CDE5-C1DF-4323-B0E4-9F1510C58B91}" type="datetime1">
              <a:rPr lang="en-AU" smtClean="0"/>
              <a:t>22/10/2017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187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9EC2E-6A9E-4C44-86ED-F0D5477E5D1D}" type="datetime1">
              <a:rPr lang="en-AU" smtClean="0"/>
              <a:t>22/10/2017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14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131A-487B-402C-84EA-EC10A1AF6D37}" type="datetime1">
              <a:rPr lang="en-AU" smtClean="0"/>
              <a:t>22/10/2017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654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F7167-1679-4ED0-9E11-16602B046AF8}" type="datetime1">
              <a:rPr lang="en-AU" smtClean="0"/>
              <a:t>22/10/2017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390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170A-7058-42E1-A3EF-21FB3BDB1C32}" type="datetime1">
              <a:rPr lang="en-AU" smtClean="0"/>
              <a:t>22/10/2017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92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69E2-6EB0-43FE-B6DD-E18CCE091108}" type="datetime1">
              <a:rPr lang="en-AU" smtClean="0"/>
              <a:t>22/10/2017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531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A0A2-A6E2-4C92-9ED7-982DC75CA841}" type="datetime1">
              <a:rPr lang="en-AU" smtClean="0"/>
              <a:t>22/10/2017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737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9A3E5-12A6-435C-AD85-7D9CB4F8D2B4}" type="datetime1">
              <a:rPr lang="en-AU" smtClean="0"/>
              <a:t>22/10/2017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44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1580" y="1588731"/>
            <a:ext cx="3523862" cy="1987421"/>
          </a:xfrm>
        </p:spPr>
        <p:txBody>
          <a:bodyPr>
            <a:normAutofit/>
          </a:bodyPr>
          <a:lstStyle/>
          <a:p>
            <a:r>
              <a: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列王纪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下</a:t>
            </a:r>
            <a:r>
              <a:rPr lang="en-AU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AU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第四部分与总结</a:t>
            </a:r>
            <a:endParaRPr lang="en-A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99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耶路撒</a:t>
            </a:r>
            <a:r>
              <a:rPr lang="zh-CN" altLang="en-US" dirty="0" smtClean="0"/>
              <a:t>冷的沦陷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dirty="0"/>
              <a:t>25:1	</a:t>
            </a:r>
            <a:r>
              <a:rPr lang="zh-CN" altLang="en-US" dirty="0"/>
              <a:t>西底家背叛巴比伦王。他作王第九年、十月初十日、巴比伦王尼布甲尼撒率领全军来攻击耶路撒冷、对城安营、四围筑垒攻城。 </a:t>
            </a:r>
          </a:p>
          <a:p>
            <a:r>
              <a:rPr lang="en-US" altLang="zh-CN" dirty="0"/>
              <a:t>25:2	</a:t>
            </a:r>
            <a:r>
              <a:rPr lang="zh-CN" altLang="en-US" dirty="0"/>
              <a:t>于是城被围困、直到西底家王十一年。 </a:t>
            </a:r>
          </a:p>
          <a:p>
            <a:r>
              <a:rPr lang="en-US" altLang="zh-CN" dirty="0"/>
              <a:t>25:3	</a:t>
            </a:r>
            <a:r>
              <a:rPr lang="zh-CN" altLang="en-US" dirty="0"/>
              <a:t>四月初九日、城里有大饥荒、甚至百姓都没有粮食。 </a:t>
            </a:r>
            <a:endParaRPr lang="en-US" altLang="zh-CN" dirty="0" smtClean="0"/>
          </a:p>
          <a:p>
            <a:r>
              <a:rPr lang="en-US" altLang="zh-CN" dirty="0"/>
              <a:t>25:5	</a:t>
            </a:r>
            <a:r>
              <a:rPr lang="zh-CN" altLang="en-US" dirty="0"/>
              <a:t>迦勒底的军队追赶王、在耶利哥的平原追上他．他的全军都离开他四散了。 </a:t>
            </a:r>
            <a:endParaRPr lang="en-US" altLang="zh-CN" dirty="0" smtClean="0"/>
          </a:p>
          <a:p>
            <a:r>
              <a:rPr lang="en-US" altLang="zh-CN" dirty="0"/>
              <a:t>25:7	</a:t>
            </a:r>
            <a:r>
              <a:rPr lang="zh-CN" altLang="en-US" dirty="0"/>
              <a:t>在西底家眼前杀了他的众子、并且剜了西底家的眼睛、用铜链锁着他、带到巴比伦去。 </a:t>
            </a:r>
          </a:p>
          <a:p>
            <a:r>
              <a:rPr lang="en-US" altLang="zh-CN" dirty="0"/>
              <a:t>25:8	</a:t>
            </a:r>
            <a:r>
              <a:rPr lang="zh-CN" altLang="en-US" dirty="0"/>
              <a:t>巴比伦王尼布甲尼撒十九年、五月初七日、巴比伦王的臣仆、护卫长尼布撒拉旦、来到耶路撒冷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r>
              <a:rPr lang="en-US" altLang="zh-CN" dirty="0" smtClean="0"/>
              <a:t>25:9</a:t>
            </a:r>
            <a:r>
              <a:rPr lang="en-US" altLang="zh-CN" dirty="0"/>
              <a:t>	</a:t>
            </a:r>
            <a:r>
              <a:rPr lang="zh-CN" altLang="en-US" dirty="0"/>
              <a:t>用火焚烧耶和华的殿、和王宫．又焚烧耶路撒冷的房屋、就是各大户家的房屋。 </a:t>
            </a:r>
          </a:p>
          <a:p>
            <a:r>
              <a:rPr lang="en-US" altLang="zh-CN" dirty="0"/>
              <a:t>25:10	</a:t>
            </a:r>
            <a:r>
              <a:rPr lang="zh-CN" altLang="en-US" dirty="0"/>
              <a:t>跟从护卫长迦勒底的全军、就拆毁耶路撒冷四围的城墙。 </a:t>
            </a:r>
          </a:p>
          <a:p>
            <a:r>
              <a:rPr lang="en-US" altLang="zh-CN" dirty="0"/>
              <a:t>25:11	</a:t>
            </a:r>
            <a:r>
              <a:rPr lang="zh-CN" altLang="en-US" dirty="0"/>
              <a:t>那时护卫长尼布撒拉旦将城里所剩下的百姓、并已经投降巴比伦王的人、以及大众所剩下的人、都掳去了。 </a:t>
            </a:r>
            <a:endParaRPr lang="en-US" altLang="zh-CN" dirty="0" smtClean="0"/>
          </a:p>
          <a:p>
            <a:r>
              <a:rPr lang="en-US" altLang="zh-CN" dirty="0"/>
              <a:t>25:27	</a:t>
            </a:r>
            <a:r>
              <a:rPr lang="zh-CN" altLang="en-US" dirty="0"/>
              <a:t>犹大王约雅斤被掳后三十七年、巴比伦王以未米罗达元年、十二月二十七日、使犹大王约雅斤抬头、提他出监． </a:t>
            </a:r>
          </a:p>
          <a:p>
            <a:r>
              <a:rPr lang="en-US" altLang="zh-CN" dirty="0"/>
              <a:t>25:28	</a:t>
            </a:r>
            <a:r>
              <a:rPr lang="zh-CN" altLang="en-US" dirty="0"/>
              <a:t>又对他说恩言、使他的位高过与他一同在巴比伦众王的位、 </a:t>
            </a:r>
          </a:p>
          <a:p>
            <a:r>
              <a:rPr lang="en-US" altLang="zh-CN" dirty="0"/>
              <a:t>25:29	</a:t>
            </a:r>
            <a:r>
              <a:rPr lang="zh-CN" altLang="en-US" dirty="0"/>
              <a:t>给他脱了囚服。他终身常在巴比伦王面前吃饭。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00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列王记上下总结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049" y="1445002"/>
            <a:ext cx="8826448" cy="549571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279173" y="4726259"/>
            <a:ext cx="3914078" cy="114857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94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147976"/>
            <a:ext cx="10259122" cy="499092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427034" y="2564780"/>
            <a:ext cx="3021981" cy="15946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915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4941986"/>
            <a:ext cx="10515600" cy="1630264"/>
          </a:xfrm>
        </p:spPr>
        <p:txBody>
          <a:bodyPr anchor="t">
            <a:normAutofit fontScale="90000"/>
          </a:bodyPr>
          <a:lstStyle/>
          <a:p>
            <a:r>
              <a:rPr lang="zh-CN" altLang="en-US" sz="3100" dirty="0"/>
              <a:t>在神治国的时期，神将以色列民由埃及人的奴役中拯救出来；</a:t>
            </a:r>
            <a:br>
              <a:rPr lang="zh-CN" altLang="en-US" sz="3100" dirty="0"/>
            </a:br>
            <a:r>
              <a:rPr lang="zh-CN" altLang="en-US" sz="3100" dirty="0"/>
              <a:t>在君王治国时期，他们却被亚述和巴比伦先后被掳去沦为奴</a:t>
            </a:r>
            <a:r>
              <a:rPr lang="zh-CN" altLang="en-US" sz="3100" dirty="0" smtClean="0"/>
              <a:t>隶。</a:t>
            </a:r>
            <a:r>
              <a:rPr lang="en-US" altLang="zh-CN" sz="3100" dirty="0" smtClean="0"/>
              <a:t/>
            </a:r>
            <a:br>
              <a:rPr lang="en-US" altLang="zh-CN" sz="3100" dirty="0" smtClean="0"/>
            </a:br>
            <a:r>
              <a:rPr lang="zh-CN" altLang="en-US" sz="3100" b="1" dirty="0"/>
              <a:t>列</a:t>
            </a:r>
            <a:r>
              <a:rPr lang="zh-CN" altLang="en-US" sz="3100" b="1" dirty="0" smtClean="0"/>
              <a:t>王记的目的</a:t>
            </a:r>
            <a:r>
              <a:rPr lang="en-US" altLang="zh-CN" sz="3100" dirty="0" smtClean="0"/>
              <a:t>- </a:t>
            </a:r>
            <a:r>
              <a:rPr lang="zh-CN" altLang="en-US" sz="3100" dirty="0" smtClean="0"/>
              <a:t>向被掳的以色列人说明他们被掳的原因并他们是如何堕落的。</a:t>
            </a:r>
            <a:r>
              <a:rPr lang="en-AU" altLang="zh-CN" sz="3100" dirty="0" smtClean="0"/>
              <a:t/>
            </a:r>
            <a:br>
              <a:rPr lang="en-AU" altLang="zh-CN" sz="3100" dirty="0" smtClean="0"/>
            </a:br>
            <a:r>
              <a:rPr lang="en-AU" altLang="zh-CN" sz="3100" dirty="0" smtClean="0"/>
              <a:t/>
            </a:r>
            <a:br>
              <a:rPr lang="en-AU" altLang="zh-CN" sz="3100" dirty="0" smtClean="0"/>
            </a:br>
            <a:r>
              <a:rPr lang="en-AU" altLang="zh-CN" sz="3100" dirty="0" smtClean="0"/>
              <a:t/>
            </a:r>
            <a:br>
              <a:rPr lang="en-AU" altLang="zh-CN" sz="3100" dirty="0" smtClean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3900" y="685700"/>
            <a:ext cx="10141610" cy="392826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095500" y="2037060"/>
            <a:ext cx="819150" cy="5810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4657725" y="1619250"/>
            <a:ext cx="1466850" cy="5810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8191500" y="1580355"/>
            <a:ext cx="1581150" cy="65881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668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所罗门执政时期的王</a:t>
            </a:r>
            <a:r>
              <a:rPr lang="zh-CN" altLang="en-US" dirty="0" smtClean="0"/>
              <a:t>国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700588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dirty="0"/>
              <a:t>王上一至十一章；代下一至九章；诗篇、雅歌、箴言、传道书</a:t>
            </a:r>
            <a:br>
              <a:rPr lang="zh-CN" altLang="en-US" dirty="0"/>
            </a:br>
            <a:r>
              <a:rPr lang="zh-CN" altLang="en-US" dirty="0"/>
              <a:t>主前 </a:t>
            </a:r>
            <a:r>
              <a:rPr lang="en-US" altLang="zh-CN" dirty="0"/>
              <a:t>1015-975</a:t>
            </a:r>
            <a:r>
              <a:rPr lang="zh-CN" altLang="en-US" dirty="0"/>
              <a:t>；共计 </a:t>
            </a:r>
            <a:r>
              <a:rPr lang="en-US" altLang="zh-CN" dirty="0"/>
              <a:t>40 </a:t>
            </a:r>
            <a:r>
              <a:rPr lang="zh-CN" altLang="en-US" dirty="0" smtClean="0"/>
              <a:t>年</a:t>
            </a:r>
            <a:endParaRPr lang="en-US" altLang="zh-CN" dirty="0" smtClean="0"/>
          </a:p>
          <a:p>
            <a:r>
              <a:rPr lang="en-US" altLang="zh-CN" dirty="0" smtClean="0"/>
              <a:t>4 </a:t>
            </a:r>
            <a:r>
              <a:rPr lang="zh-CN" altLang="en-US" dirty="0"/>
              <a:t>件值得称颂的事： </a:t>
            </a:r>
            <a:endParaRPr lang="en-US" altLang="zh-CN" dirty="0" smtClean="0"/>
          </a:p>
          <a:p>
            <a:pPr marL="457200" lvl="1" indent="0">
              <a:buNone/>
            </a:pPr>
            <a:r>
              <a:rPr lang="en-US" altLang="zh-CN" dirty="0" smtClean="0"/>
              <a:t>1</a:t>
            </a:r>
            <a:r>
              <a:rPr lang="en-US" altLang="zh-CN" dirty="0"/>
              <a:t>)</a:t>
            </a:r>
            <a:r>
              <a:rPr lang="zh-CN" altLang="en-US" dirty="0"/>
              <a:t>在基遍献祭</a:t>
            </a:r>
            <a:r>
              <a:rPr lang="zh-CN" altLang="en-US" dirty="0" smtClean="0"/>
              <a:t>，向</a:t>
            </a:r>
            <a:r>
              <a:rPr lang="zh-CN" altLang="en-US" dirty="0"/>
              <a:t>神求智慧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marL="457200" lvl="1" indent="0">
              <a:buNone/>
            </a:pPr>
            <a:r>
              <a:rPr lang="en-US" altLang="zh-CN" dirty="0" smtClean="0"/>
              <a:t>2)</a:t>
            </a:r>
            <a:r>
              <a:rPr lang="zh-CN" altLang="en-US" dirty="0" smtClean="0"/>
              <a:t>建造圣殿</a:t>
            </a:r>
            <a:endParaRPr lang="en-US" altLang="zh-CN" dirty="0" smtClean="0"/>
          </a:p>
          <a:p>
            <a:pPr marL="457200" lvl="1" indent="0">
              <a:buNone/>
            </a:pPr>
            <a:r>
              <a:rPr lang="en-US" altLang="zh-CN" dirty="0" smtClean="0"/>
              <a:t>3)</a:t>
            </a:r>
            <a:r>
              <a:rPr lang="zh-CN" altLang="en-US" dirty="0"/>
              <a:t>在献殿仪式上的祷</a:t>
            </a:r>
            <a:r>
              <a:rPr lang="zh-CN" altLang="en-US" dirty="0" smtClean="0"/>
              <a:t>吿，献</a:t>
            </a:r>
            <a:r>
              <a:rPr lang="zh-CN" altLang="en-US" dirty="0"/>
              <a:t>殿仪式结</a:t>
            </a:r>
            <a:r>
              <a:rPr lang="zh-CN" altLang="en-US" dirty="0" smtClean="0"/>
              <a:t>束后他</a:t>
            </a:r>
            <a:r>
              <a:rPr lang="zh-CN" altLang="en-US" dirty="0"/>
              <a:t>的祝</a:t>
            </a:r>
            <a:r>
              <a:rPr lang="zh-CN" altLang="en-US" dirty="0" smtClean="0"/>
              <a:t>福</a:t>
            </a:r>
            <a:endParaRPr lang="en-US" altLang="zh-CN" dirty="0" smtClean="0"/>
          </a:p>
          <a:p>
            <a:pPr marL="457200" lvl="1" indent="0">
              <a:buNone/>
            </a:pPr>
            <a:r>
              <a:rPr lang="en-US" altLang="zh-CN" dirty="0" smtClean="0"/>
              <a:t>4)</a:t>
            </a:r>
            <a:r>
              <a:rPr lang="zh-CN" altLang="en-US" dirty="0"/>
              <a:t>写了诗篇第七十二篇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r>
              <a:rPr lang="zh-CN" altLang="en-US" dirty="0"/>
              <a:t>他的失败是：（</a:t>
            </a:r>
            <a:r>
              <a:rPr lang="en-US" altLang="zh-CN" dirty="0"/>
              <a:t>1)</a:t>
            </a:r>
            <a:r>
              <a:rPr lang="zh-CN" altLang="en-US" dirty="0"/>
              <a:t>继位时涉</a:t>
            </a:r>
            <a:r>
              <a:rPr lang="zh-CN" altLang="en-US" dirty="0" smtClean="0"/>
              <a:t>嫌用</a:t>
            </a:r>
            <a:r>
              <a:rPr lang="zh-CN" altLang="en-US" dirty="0"/>
              <a:t>极端手段处死多人；（</a:t>
            </a:r>
            <a:r>
              <a:rPr lang="en-US" altLang="zh-CN" dirty="0"/>
              <a:t>2) </a:t>
            </a:r>
            <a:r>
              <a:rPr lang="zh-CN" altLang="en-US" dirty="0"/>
              <a:t>放纵情欲，妻</a:t>
            </a:r>
            <a:r>
              <a:rPr lang="zh-CN" altLang="en-US" dirty="0" smtClean="0"/>
              <a:t>妾如</a:t>
            </a:r>
            <a:r>
              <a:rPr lang="zh-CN" altLang="en-US" dirty="0"/>
              <a:t>云</a:t>
            </a:r>
            <a:r>
              <a:rPr lang="zh-CN" altLang="en-US" dirty="0" smtClean="0"/>
              <a:t>；</a:t>
            </a:r>
            <a:r>
              <a:rPr lang="en-US" altLang="zh-CN" dirty="0" smtClean="0"/>
              <a:t>3</a:t>
            </a:r>
            <a:r>
              <a:rPr lang="en-US" altLang="zh-CN" dirty="0"/>
              <a:t>)</a:t>
            </a:r>
            <a:r>
              <a:rPr lang="zh-CN" altLang="en-US" dirty="0"/>
              <a:t>拥有过多的兵马战车；（</a:t>
            </a:r>
            <a:r>
              <a:rPr lang="en-US" altLang="zh-CN" dirty="0"/>
              <a:t>4)</a:t>
            </a:r>
            <a:r>
              <a:rPr lang="zh-CN" altLang="en-US" dirty="0"/>
              <a:t>大量聚敛财富</a:t>
            </a:r>
            <a:r>
              <a:rPr lang="zh-CN" altLang="en-US" dirty="0" smtClean="0"/>
              <a:t>；</a:t>
            </a:r>
            <a:r>
              <a:rPr lang="zh-CN" altLang="en-US" dirty="0"/>
              <a:t>（</a:t>
            </a:r>
            <a:r>
              <a:rPr lang="en-US" altLang="zh-CN" dirty="0" smtClean="0"/>
              <a:t>5</a:t>
            </a:r>
            <a:r>
              <a:rPr lang="en-US" altLang="zh-CN" dirty="0"/>
              <a:t>)</a:t>
            </a:r>
            <a:r>
              <a:rPr lang="zh-CN" altLang="en-US" dirty="0"/>
              <a:t>纵容敬拜偶像；（</a:t>
            </a:r>
            <a:r>
              <a:rPr lang="en-US" altLang="zh-CN" dirty="0"/>
              <a:t>6)</a:t>
            </a:r>
            <a:r>
              <a:rPr lang="zh-CN" altLang="en-US" dirty="0" smtClean="0"/>
              <a:t>与外</a:t>
            </a:r>
            <a:r>
              <a:rPr lang="zh-CN" altLang="en-US" dirty="0"/>
              <a:t>国结</a:t>
            </a:r>
            <a:r>
              <a:rPr lang="zh-CN" altLang="en-US" dirty="0" smtClean="0"/>
              <a:t>盟</a:t>
            </a:r>
            <a:endParaRPr lang="en-US" altLang="zh-CN" dirty="0" smtClean="0"/>
          </a:p>
          <a:p>
            <a:r>
              <a:rPr lang="zh-CN" altLang="en-US" dirty="0"/>
              <a:t>圣经里有 </a:t>
            </a:r>
            <a:r>
              <a:rPr lang="en-US" altLang="zh-CN" dirty="0"/>
              <a:t>3 </a:t>
            </a:r>
            <a:r>
              <a:rPr lang="zh-CN" altLang="en-US" dirty="0"/>
              <a:t>卷书：雅歌、箴言和传道书，与所罗门有关联，分别代表他一生的</a:t>
            </a:r>
            <a:br>
              <a:rPr lang="zh-CN" altLang="en-US" dirty="0"/>
            </a:br>
            <a:r>
              <a:rPr lang="en-US" altLang="zh-CN" dirty="0"/>
              <a:t>3 </a:t>
            </a:r>
            <a:r>
              <a:rPr lang="zh-CN" altLang="en-US" dirty="0"/>
              <a:t>个时期：第一，他的早年；第二，他的中年；第 三，他的晚年。卷 </a:t>
            </a:r>
            <a:r>
              <a:rPr lang="en-US" altLang="zh-CN" dirty="0"/>
              <a:t>1 </a:t>
            </a:r>
            <a:r>
              <a:rPr lang="zh-CN" altLang="en-US" dirty="0"/>
              <a:t>书反映了他</a:t>
            </a:r>
            <a:br>
              <a:rPr lang="zh-CN" altLang="en-US" dirty="0"/>
            </a:br>
            <a:r>
              <a:rPr lang="zh-CN" altLang="en-US" dirty="0"/>
              <a:t>内在的软弱；卷 </a:t>
            </a:r>
            <a:r>
              <a:rPr lang="en-US" altLang="zh-CN" dirty="0"/>
              <a:t>2 </a:t>
            </a:r>
            <a:r>
              <a:rPr lang="zh-CN" altLang="en-US" dirty="0"/>
              <a:t>书描述他的道德智慧；卷 </a:t>
            </a:r>
            <a:r>
              <a:rPr lang="en-US" altLang="zh-CN" dirty="0"/>
              <a:t>3 </a:t>
            </a:r>
            <a:r>
              <a:rPr lang="zh-CN" altLang="en-US" dirty="0"/>
              <a:t>书反映了他幻想的破灭及他在「日光</a:t>
            </a:r>
            <a:br>
              <a:rPr lang="zh-CN" altLang="en-US" dirty="0"/>
            </a:br>
            <a:r>
              <a:rPr lang="zh-CN" altLang="en-US" dirty="0"/>
              <a:t>之下」对万物的厌倦</a:t>
            </a:r>
            <a:r>
              <a:rPr lang="zh-CN" altLang="en-US" dirty="0" smtClean="0"/>
              <a:t>。</a:t>
            </a:r>
            <a:endParaRPr lang="en-AU" altLang="zh-CN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38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所罗</a:t>
            </a:r>
            <a:r>
              <a:rPr lang="zh-CN" altLang="en-US" dirty="0" smtClean="0"/>
              <a:t>门时期给我们的教训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一方面，以色列国到了所罗门的时候，国力和荣耀达到了历史的顶峰。以色列人得以享受平安。大家都在自己的葡萄树下和无花果树下安然居住。所以，所罗门是预表基督是和平的君王。在所罗门的败坏以前，以色列国也似乎是达到了属灵的颠峰。神让圣殿被建造来预表神的同在。圣城耶路撒冷被建立，来预表神的见证。所罗门因敬畏神而向神求智慧，神就赐给他广大的智慧。他以神所赐的智慧治国，连不信神的示巴女王都来要听他的智慧话。</a:t>
            </a:r>
            <a:endParaRPr lang="en-US" altLang="zh-CN" dirty="0" smtClean="0"/>
          </a:p>
          <a:p>
            <a:r>
              <a:rPr lang="zh-CN" altLang="en-US" dirty="0"/>
              <a:t>另</a:t>
            </a:r>
            <a:r>
              <a:rPr lang="zh-CN" altLang="en-US" dirty="0" smtClean="0"/>
              <a:t>一方面，这位最有智慧的王竟然做了一件最愚昧的事，那就是离弃神，转去拜偶像。因着这个罪，圣经说他行耶和华眼中看为恶的事。是所罗门埋下了国家分裂和被掳的种子。谁能想到，造成以色列国分裂和被掳的竟然是最有智慧的所罗门王。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81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所罗门时期给我们的教训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b="1" dirty="0"/>
              <a:t>神给所罗门的应许和警戒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dirty="0"/>
              <a:t>9:1	</a:t>
            </a:r>
            <a:r>
              <a:rPr lang="zh-CN" altLang="en-US" dirty="0"/>
              <a:t>所罗门建造耶和华殿、和王宫、并一切所愿意建造的、都完毕了、 </a:t>
            </a:r>
          </a:p>
          <a:p>
            <a:pPr marL="0" indent="0">
              <a:buNone/>
            </a:pPr>
            <a:r>
              <a:rPr lang="en-US" altLang="zh-CN" dirty="0"/>
              <a:t>9:2	</a:t>
            </a:r>
            <a:r>
              <a:rPr lang="zh-CN" altLang="en-US" dirty="0"/>
              <a:t>耶和华就二次向所罗门显现、如先前在基遍向他显现一样。 </a:t>
            </a:r>
          </a:p>
          <a:p>
            <a:pPr marL="0" indent="0">
              <a:buNone/>
            </a:pPr>
            <a:r>
              <a:rPr lang="en-US" altLang="zh-CN" dirty="0"/>
              <a:t>9:3	</a:t>
            </a:r>
            <a:r>
              <a:rPr lang="zh-CN" altLang="en-US" dirty="0"/>
              <a:t>对他说、你向我所祷告祈求的、我都应允了．我已将你所建的这殿分别为圣、使我的名永远在其中．我的眼、我的心、也必常在那里。 </a:t>
            </a:r>
          </a:p>
          <a:p>
            <a:pPr marL="0" indent="0">
              <a:buNone/>
            </a:pPr>
            <a:r>
              <a:rPr lang="en-US" altLang="zh-CN" dirty="0"/>
              <a:t>9:4	</a:t>
            </a:r>
            <a:r>
              <a:rPr lang="zh-CN" altLang="en-US" dirty="0"/>
              <a:t>你若效法你父大卫、存诚实正直的心行在我面前、遵行我一切所吩咐你的、谨守我的律例典章、 </a:t>
            </a:r>
          </a:p>
          <a:p>
            <a:pPr marL="0" indent="0">
              <a:buNone/>
            </a:pPr>
            <a:r>
              <a:rPr lang="en-US" altLang="zh-CN" dirty="0"/>
              <a:t>9:5	</a:t>
            </a:r>
            <a:r>
              <a:rPr lang="zh-CN" altLang="en-US" dirty="0"/>
              <a:t>我就必坚固你的国位在以色列中、直到永远、正如我应许你父大卫说、你的子孙必不断人坐以色列的国位。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9:6</a:t>
            </a:r>
            <a:r>
              <a:rPr lang="en-US" altLang="zh-CN" dirty="0"/>
              <a:t>	</a:t>
            </a:r>
            <a:r>
              <a:rPr lang="zh-CN" altLang="en-US" dirty="0">
                <a:solidFill>
                  <a:srgbClr val="FF0000"/>
                </a:solidFill>
              </a:rPr>
              <a:t>倘若你们和你们的子孙转去不跟从我、不守我指示你们的诫命律例、去事奉敬拜别神、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9:7	</a:t>
            </a:r>
            <a:r>
              <a:rPr lang="zh-CN" altLang="en-US" dirty="0">
                <a:solidFill>
                  <a:srgbClr val="FF0000"/>
                </a:solidFill>
              </a:rPr>
              <a:t>我就必将以色列人从我赐给他们的地上剪除．并且我为己名所分别为圣的殿、也必舍弃不顾．使以色列人在万民中作笑谈、被讥诮。 </a:t>
            </a:r>
          </a:p>
          <a:p>
            <a:pPr marL="0" indent="0">
              <a:buNone/>
            </a:pPr>
            <a:r>
              <a:rPr lang="en-US" altLang="zh-CN" dirty="0"/>
              <a:t>9:8	</a:t>
            </a:r>
            <a:r>
              <a:rPr lang="zh-CN" altLang="en-US" dirty="0"/>
              <a:t>这殿虽然甚高、将来经过的人必惊讶、嗤笑、说、耶和华为何向这地和这殿如此行呢。 </a:t>
            </a:r>
          </a:p>
          <a:p>
            <a:pPr marL="0" indent="0">
              <a:buNone/>
            </a:pPr>
            <a:r>
              <a:rPr lang="en-US" altLang="zh-CN" dirty="0"/>
              <a:t>9:9	</a:t>
            </a:r>
            <a:r>
              <a:rPr lang="zh-CN" altLang="en-US" dirty="0"/>
              <a:t>人必回答说、是因此地的人离弃领他们列祖出埃及地之耶和华他们的　神、去亲近别神、事奉敬拜他．所以耶和华使这一切灾祸临到他们。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997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分裂王</a:t>
            </a:r>
            <a:r>
              <a:rPr lang="zh-CN" altLang="en-US" dirty="0" smtClean="0"/>
              <a:t>国时期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657600" cy="3889375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从罗波安到何细亚 </a:t>
            </a:r>
            <a:r>
              <a:rPr lang="en-US" altLang="zh-CN" dirty="0" smtClean="0"/>
              <a:t>-</a:t>
            </a:r>
            <a:r>
              <a:rPr lang="zh-CN" altLang="en-US" dirty="0" smtClean="0"/>
              <a:t>主</a:t>
            </a:r>
            <a:r>
              <a:rPr lang="zh-CN" altLang="en-US" dirty="0"/>
              <a:t>前 </a:t>
            </a:r>
            <a:r>
              <a:rPr lang="en-US" altLang="zh-CN" dirty="0"/>
              <a:t>975-722 </a:t>
            </a:r>
            <a:r>
              <a:rPr lang="zh-CN" altLang="en-US" dirty="0"/>
              <a:t>共计 </a:t>
            </a:r>
            <a:r>
              <a:rPr lang="en-US" altLang="zh-CN" dirty="0"/>
              <a:t>253 </a:t>
            </a:r>
            <a:r>
              <a:rPr lang="zh-CN" altLang="en-US" dirty="0" smtClean="0"/>
              <a:t>年</a:t>
            </a:r>
            <a:endParaRPr lang="en-US" altLang="zh-CN" dirty="0" smtClean="0"/>
          </a:p>
          <a:p>
            <a:r>
              <a:rPr lang="zh-CN" altLang="en-US" dirty="0"/>
              <a:t>经</a:t>
            </a:r>
            <a:r>
              <a:rPr lang="zh-CN" altLang="en-US" dirty="0" smtClean="0"/>
              <a:t>文：王</a:t>
            </a:r>
            <a:r>
              <a:rPr lang="zh-CN" altLang="en-US" dirty="0"/>
              <a:t>上十一 </a:t>
            </a:r>
            <a:r>
              <a:rPr lang="en-US" altLang="zh-CN" dirty="0"/>
              <a:t>26-40</a:t>
            </a:r>
            <a:r>
              <a:rPr lang="zh-CN" altLang="en-US" dirty="0"/>
              <a:t>，十二 </a:t>
            </a:r>
            <a:r>
              <a:rPr lang="en-US" altLang="zh-CN" dirty="0"/>
              <a:t>1 </a:t>
            </a:r>
            <a:r>
              <a:rPr lang="zh-CN" altLang="en-US" dirty="0"/>
              <a:t>至王下十七 </a:t>
            </a:r>
            <a:r>
              <a:rPr lang="en-US" altLang="zh-CN" dirty="0"/>
              <a:t>41</a:t>
            </a:r>
            <a:r>
              <a:rPr lang="zh-CN" altLang="en-US" dirty="0"/>
              <a:t>；代下十至二十八</a:t>
            </a:r>
            <a:r>
              <a:rPr lang="zh-CN" altLang="en-US" dirty="0" smtClean="0"/>
              <a:t>章</a:t>
            </a:r>
            <a:r>
              <a:rPr lang="zh-CN" altLang="en-US" dirty="0"/>
              <a:t>、</a:t>
            </a:r>
            <a:r>
              <a:rPr lang="zh-CN" altLang="en-US" dirty="0" smtClean="0"/>
              <a:t>珥</a:t>
            </a:r>
            <a:r>
              <a:rPr lang="zh-CN" altLang="en-US" dirty="0"/>
              <a:t>、拿、摩、何、赛（部分）、弥、诗篇；</a:t>
            </a:r>
            <a:br>
              <a:rPr lang="zh-CN" altLang="en-US" dirty="0"/>
            </a:b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7787" y="738188"/>
            <a:ext cx="5386388" cy="459980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73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分裂王国时</a:t>
            </a:r>
            <a:r>
              <a:rPr lang="zh-CN" altLang="en-US" dirty="0" smtClean="0"/>
              <a:t>期给我们的</a:t>
            </a:r>
            <a:r>
              <a:rPr lang="zh-CN" altLang="en-US" dirty="0"/>
              <a:t>教训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0675"/>
            <a:ext cx="10515600" cy="4586288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b="1" dirty="0" smtClean="0"/>
              <a:t>神是不偏待人的</a:t>
            </a:r>
            <a:endParaRPr lang="en-US" altLang="zh-CN" b="1" dirty="0" smtClean="0"/>
          </a:p>
          <a:p>
            <a:pPr marL="0" indent="0">
              <a:buNone/>
            </a:pPr>
            <a:r>
              <a:rPr lang="zh-CN" altLang="en-US" u="sng" dirty="0" smtClean="0"/>
              <a:t>神给</a:t>
            </a:r>
            <a:r>
              <a:rPr lang="zh-CN" altLang="en-US" u="sng" dirty="0"/>
              <a:t>耶罗波</a:t>
            </a:r>
            <a:r>
              <a:rPr lang="zh-CN" altLang="en-US" u="sng" dirty="0" smtClean="0"/>
              <a:t>安的应许</a:t>
            </a:r>
            <a:endParaRPr lang="en-US" altLang="zh-CN" u="sng" dirty="0" smtClean="0"/>
          </a:p>
          <a:p>
            <a:pPr marL="0" indent="0">
              <a:buNone/>
            </a:pPr>
            <a:r>
              <a:rPr lang="en-US" altLang="zh-CN" dirty="0"/>
              <a:t>11:37	</a:t>
            </a:r>
            <a:r>
              <a:rPr lang="zh-CN" altLang="en-US" dirty="0"/>
              <a:t>我必拣选你、使你照心里一切所愿的、作王治理以色列。 </a:t>
            </a:r>
          </a:p>
          <a:p>
            <a:pPr marL="0" indent="0">
              <a:buNone/>
            </a:pPr>
            <a:r>
              <a:rPr lang="en-US" altLang="zh-CN" dirty="0"/>
              <a:t>11:38	</a:t>
            </a:r>
            <a:r>
              <a:rPr lang="zh-CN" altLang="en-US" dirty="0"/>
              <a:t>你若听从我一切所吩咐你的、遵行我的道、行我眼中看为正的事、谨守我的律例诫命、像我仆人大卫所行的、我就与你同在、为你立坚固的家、像我为大卫所立的一样、将以色列人赐给你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u="sng" dirty="0"/>
              <a:t>耶罗波</a:t>
            </a:r>
            <a:r>
              <a:rPr lang="zh-CN" altLang="en-US" u="sng" dirty="0" smtClean="0"/>
              <a:t>安离弃神</a:t>
            </a:r>
            <a:endParaRPr lang="en-US" altLang="zh-CN" u="sng" dirty="0" smtClean="0"/>
          </a:p>
          <a:p>
            <a:pPr marL="0" indent="0">
              <a:buNone/>
            </a:pPr>
            <a:r>
              <a:rPr lang="en-US" altLang="zh-CN" dirty="0"/>
              <a:t>12:26	</a:t>
            </a:r>
            <a:r>
              <a:rPr lang="zh-CN" altLang="en-US" dirty="0"/>
              <a:t>耶罗波安心里说、恐怕这国仍归大卫家． </a:t>
            </a:r>
          </a:p>
          <a:p>
            <a:pPr marL="0" indent="0">
              <a:buNone/>
            </a:pPr>
            <a:r>
              <a:rPr lang="en-US" altLang="zh-CN" dirty="0"/>
              <a:t>12:27	</a:t>
            </a:r>
            <a:r>
              <a:rPr lang="zh-CN" altLang="en-US" dirty="0"/>
              <a:t>这民若上耶路撒冷去、在耶和华的殿里献祭、他们的心必归向他们的主犹大王罗波安、就把我杀了、仍归犹大王罗波安。 </a:t>
            </a:r>
          </a:p>
          <a:p>
            <a:pPr marL="0" indent="0">
              <a:buNone/>
            </a:pPr>
            <a:r>
              <a:rPr lang="en-US" altLang="zh-CN" dirty="0"/>
              <a:t>12:28	</a:t>
            </a:r>
            <a:r>
              <a:rPr lang="zh-CN" altLang="en-US" dirty="0"/>
              <a:t>耶罗波安王就筹画定妥、铸造了两个金牛犊、对众民说、以色列人哪、你们上耶路撒冷去、实在是难．这就是领你们出埃及地的神。 </a:t>
            </a:r>
          </a:p>
          <a:p>
            <a:pPr marL="0" indent="0">
              <a:buNone/>
            </a:pPr>
            <a:r>
              <a:rPr lang="en-US" altLang="zh-CN" dirty="0"/>
              <a:t>12:29	</a:t>
            </a:r>
            <a:r>
              <a:rPr lang="zh-CN" altLang="en-US" dirty="0"/>
              <a:t>他就把牛犊一只安在伯特利、一只安在但。 </a:t>
            </a:r>
          </a:p>
          <a:p>
            <a:pPr marL="0" indent="0">
              <a:buNone/>
            </a:pPr>
            <a:r>
              <a:rPr lang="en-US" altLang="zh-CN" dirty="0"/>
              <a:t>12:30	</a:t>
            </a:r>
            <a:r>
              <a:rPr lang="zh-CN" altLang="en-US" dirty="0"/>
              <a:t>这事叫百姓陷在罪里．因为他们往但去、拜那牛犊。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58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分裂王国时期给我们的教训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神的怜悯和忍耐 </a:t>
            </a:r>
            <a:r>
              <a:rPr lang="en-US" altLang="zh-CN" dirty="0" smtClean="0"/>
              <a:t>- </a:t>
            </a:r>
            <a:r>
              <a:rPr lang="zh-CN" altLang="en-US" dirty="0" smtClean="0"/>
              <a:t>北国有</a:t>
            </a:r>
            <a:r>
              <a:rPr lang="en-US" altLang="zh-CN" dirty="0" smtClean="0"/>
              <a:t>19</a:t>
            </a:r>
            <a:r>
              <a:rPr lang="zh-CN" altLang="en-US" dirty="0" smtClean="0"/>
              <a:t>个王，个个都行耶和华眼中看为恶的事，</a:t>
            </a:r>
            <a:r>
              <a:rPr lang="zh-CN" altLang="en-US" dirty="0"/>
              <a:t>行耶罗波安所行的道、犯他使以</a:t>
            </a:r>
            <a:r>
              <a:rPr lang="zh-CN" altLang="en-US" dirty="0" smtClean="0"/>
              <a:t>色列</a:t>
            </a:r>
            <a:r>
              <a:rPr lang="zh-CN" altLang="en-US" dirty="0"/>
              <a:t>人陷在罪里的那罪。 </a:t>
            </a:r>
            <a:r>
              <a:rPr lang="zh-CN" altLang="en-US" dirty="0" smtClean="0"/>
              <a:t>然而，神一直不断的差遣仆人众先知向北国发预言，警告他们离弃偶像归向真神。包括：</a:t>
            </a:r>
            <a:r>
              <a:rPr lang="zh-CN" altLang="en-US" dirty="0"/>
              <a:t>亚希雅、示玛雅</a:t>
            </a:r>
            <a:r>
              <a:rPr lang="zh-CN" altLang="en-US" dirty="0" smtClean="0"/>
              <a:t>、以</a:t>
            </a:r>
            <a:r>
              <a:rPr lang="zh-CN" altLang="en-US" dirty="0"/>
              <a:t>利亚、以利沙、约拿、阿摩司、何西阿和弥</a:t>
            </a:r>
            <a:r>
              <a:rPr lang="zh-CN" altLang="en-US" dirty="0" smtClean="0"/>
              <a:t>迦。其中有较多篇幅记载的以利亚和以利沙的事迹都发生在北国。实在让我们看到神那个不肯放弃的爱。</a:t>
            </a:r>
            <a:endParaRPr lang="en-US" altLang="zh-CN" dirty="0"/>
          </a:p>
          <a:p>
            <a:r>
              <a:rPr lang="zh-CN" altLang="en-US" dirty="0" smtClean="0"/>
              <a:t>神评判的标准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世人对君王的评判多看重他们的丰功伟绩，然而神的标准一直是，他是否行耶和华眼中看为正的事，是效法大卫还是效法</a:t>
            </a:r>
            <a:r>
              <a:rPr lang="zh-CN" altLang="en-US" dirty="0"/>
              <a:t>耶罗波</a:t>
            </a:r>
            <a:r>
              <a:rPr lang="zh-CN" altLang="en-US" dirty="0" smtClean="0"/>
              <a:t>安。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08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20</a:t>
            </a:r>
            <a:r>
              <a:rPr lang="zh-CN" altLang="en-US" dirty="0"/>
              <a:t>章希西家病重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希西家</a:t>
            </a:r>
            <a:r>
              <a:rPr lang="zh-CN" altLang="en-US" dirty="0" smtClean="0"/>
              <a:t>病</a:t>
            </a:r>
            <a:r>
              <a:rPr lang="zh-CN" altLang="en-US" dirty="0"/>
              <a:t>重</a:t>
            </a:r>
            <a:r>
              <a:rPr lang="zh-CN" altLang="en-US" dirty="0" smtClean="0"/>
              <a:t>，神借先知</a:t>
            </a:r>
            <a:r>
              <a:rPr lang="zh-CN" altLang="en-US" dirty="0"/>
              <a:t>以赛</a:t>
            </a:r>
            <a:r>
              <a:rPr lang="zh-CN" altLang="en-US" dirty="0" smtClean="0"/>
              <a:t>亚预言</a:t>
            </a:r>
            <a:r>
              <a:rPr lang="zh-CN" altLang="en-US" dirty="0"/>
              <a:t>希西</a:t>
            </a:r>
            <a:r>
              <a:rPr lang="zh-CN" altLang="en-US" dirty="0" smtClean="0"/>
              <a:t>家必死。</a:t>
            </a:r>
            <a:endParaRPr lang="en-US" altLang="zh-CN" dirty="0" smtClean="0"/>
          </a:p>
          <a:p>
            <a:r>
              <a:rPr lang="zh-CN" altLang="en-US" dirty="0"/>
              <a:t>希西</a:t>
            </a:r>
            <a:r>
              <a:rPr lang="zh-CN" altLang="en-US" dirty="0" smtClean="0"/>
              <a:t>家向神祷告，求神纪念他</a:t>
            </a:r>
            <a:r>
              <a:rPr lang="zh-CN" altLang="en-US" dirty="0"/>
              <a:t>存完全的心、按诚实行事、又</a:t>
            </a:r>
            <a:r>
              <a:rPr lang="zh-CN" altLang="en-US" dirty="0" smtClean="0"/>
              <a:t>作神眼</a:t>
            </a:r>
            <a:r>
              <a:rPr lang="zh-CN" altLang="en-US" dirty="0"/>
              <a:t>中所看为善的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神应许</a:t>
            </a:r>
            <a:r>
              <a:rPr lang="zh-CN" altLang="en-US" dirty="0"/>
              <a:t>医</a:t>
            </a:r>
            <a:r>
              <a:rPr lang="zh-CN" altLang="en-US" dirty="0" smtClean="0"/>
              <a:t>治他，</a:t>
            </a:r>
            <a:r>
              <a:rPr lang="zh-CN" altLang="en-US" dirty="0"/>
              <a:t>加</a:t>
            </a:r>
            <a:r>
              <a:rPr lang="zh-CN" altLang="en-US" dirty="0" smtClean="0"/>
              <a:t>增他十</a:t>
            </a:r>
            <a:r>
              <a:rPr lang="zh-CN" altLang="en-US" dirty="0"/>
              <a:t>五年的寿</a:t>
            </a:r>
            <a:r>
              <a:rPr lang="zh-CN" altLang="en-US" dirty="0" smtClean="0"/>
              <a:t>数。</a:t>
            </a:r>
            <a:r>
              <a:rPr lang="zh-CN" altLang="en-US" dirty="0"/>
              <a:t>并</a:t>
            </a:r>
            <a:r>
              <a:rPr lang="zh-CN" altLang="en-US" dirty="0" smtClean="0"/>
              <a:t>且要救他脱</a:t>
            </a:r>
            <a:r>
              <a:rPr lang="zh-CN" altLang="en-US" dirty="0"/>
              <a:t>离亚述王的手</a:t>
            </a:r>
            <a:r>
              <a:rPr lang="zh-CN" altLang="en-US" dirty="0" smtClean="0"/>
              <a:t>．因祂为</a:t>
            </a:r>
            <a:r>
              <a:rPr lang="zh-CN" altLang="en-US" dirty="0"/>
              <a:t>自己</a:t>
            </a:r>
            <a:r>
              <a:rPr lang="zh-CN" altLang="en-US" dirty="0" smtClean="0"/>
              <a:t>和祂仆</a:t>
            </a:r>
            <a:r>
              <a:rPr lang="zh-CN" altLang="en-US" dirty="0"/>
              <a:t>人大卫的缘故、必保</a:t>
            </a:r>
            <a:r>
              <a:rPr lang="zh-CN" altLang="en-US" dirty="0" smtClean="0"/>
              <a:t>护耶耶路撒冷城。 </a:t>
            </a:r>
            <a:endParaRPr lang="en-US" altLang="zh-CN" dirty="0"/>
          </a:p>
          <a:p>
            <a:r>
              <a:rPr lang="zh-CN" altLang="en-US" dirty="0" smtClean="0"/>
              <a:t>希</a:t>
            </a:r>
            <a:r>
              <a:rPr lang="zh-CN" altLang="en-US" dirty="0"/>
              <a:t>西</a:t>
            </a:r>
            <a:r>
              <a:rPr lang="zh-CN" altLang="en-US" dirty="0" smtClean="0"/>
              <a:t>家向神求一个兆头，</a:t>
            </a:r>
            <a:r>
              <a:rPr lang="zh-CN" altLang="en-US" dirty="0"/>
              <a:t> </a:t>
            </a:r>
            <a:r>
              <a:rPr lang="zh-CN" altLang="en-US" dirty="0" smtClean="0"/>
              <a:t>神就</a:t>
            </a:r>
            <a:r>
              <a:rPr lang="zh-CN" altLang="en-US" dirty="0"/>
              <a:t>使亚哈斯的日晷向前进的日影、往后退了十度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巴比伦王巴拉但的儿子比罗达巴拉但听见希西家病而痊癒、就送书信和礼物给他。 </a:t>
            </a:r>
            <a:endParaRPr lang="en-US" altLang="zh-CN" dirty="0" smtClean="0"/>
          </a:p>
          <a:p>
            <a:r>
              <a:rPr lang="zh-CN" altLang="en-US" dirty="0"/>
              <a:t>希西家听从使者的话、就把他宝库的金子、银子、香料、贵重的膏油、和他武库的一切军器、并他所有的财宝、都给他们看</a:t>
            </a:r>
            <a:r>
              <a:rPr lang="zh-CN" altLang="en-US" dirty="0" smtClean="0"/>
              <a:t>．</a:t>
            </a:r>
            <a:r>
              <a:rPr lang="en-US" altLang="zh-CN" dirty="0" smtClean="0"/>
              <a:t>--</a:t>
            </a:r>
            <a:r>
              <a:rPr lang="zh-CN" altLang="en-US" dirty="0" smtClean="0"/>
              <a:t>这件事，神离开他，好知道他心内如何。（代下</a:t>
            </a:r>
            <a:r>
              <a:rPr lang="en-US" altLang="zh-CN" dirty="0" smtClean="0"/>
              <a:t>32:31)</a:t>
            </a:r>
          </a:p>
          <a:p>
            <a:r>
              <a:rPr lang="zh-CN" altLang="en-US" dirty="0" smtClean="0"/>
              <a:t>神借先知以赛亚预言说，</a:t>
            </a:r>
            <a:r>
              <a:rPr lang="zh-CN" altLang="en-US" dirty="0"/>
              <a:t>日子必到、凡你家里所有的、并你列祖积蓄到如今的、都要被掳到巴比伦去、不留下一样．</a:t>
            </a:r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987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分裂王国时期给我们的教训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b="1" dirty="0" smtClean="0"/>
              <a:t>开始好不一定一直好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有些王一开始的确行耶和华眼中看为正的事，但很快就离开这条路，转去行神所不喜悦的事。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例如：</a:t>
            </a:r>
            <a:r>
              <a:rPr lang="zh-CN" altLang="en-US" dirty="0"/>
              <a:t>约阿</a:t>
            </a:r>
            <a:r>
              <a:rPr lang="zh-CN" altLang="en-US" dirty="0" smtClean="0"/>
              <a:t>施 </a:t>
            </a:r>
            <a:r>
              <a:rPr lang="en-US" altLang="zh-CN" dirty="0" smtClean="0"/>
              <a:t>- </a:t>
            </a:r>
            <a:r>
              <a:rPr lang="zh-CN" altLang="en-US" dirty="0"/>
              <a:t>刚开始时，他「行耶和华眼中看</a:t>
            </a:r>
            <a:r>
              <a:rPr lang="zh-CN" altLang="en-US" dirty="0" smtClean="0"/>
              <a:t>为正</a:t>
            </a:r>
            <a:r>
              <a:rPr lang="zh-CN" altLang="en-US" dirty="0"/>
              <a:t>的事」。他修复「被亚他利雅破坏」的圣殿，热心筹款支付费用。但是他只在</a:t>
            </a:r>
            <a:r>
              <a:rPr lang="zh-CN" altLang="en-US" dirty="0" smtClean="0"/>
              <a:t>大祭</a:t>
            </a:r>
            <a:r>
              <a:rPr lang="zh-CN" altLang="en-US" dirty="0"/>
              <a:t>司耶何耶大活着的时候行义；耶何耶大死后，约阿施不听先知的规劝，转而沉</a:t>
            </a:r>
            <a:r>
              <a:rPr lang="zh-CN" altLang="en-US" dirty="0" smtClean="0"/>
              <a:t>溺于</a:t>
            </a:r>
            <a:r>
              <a:rPr lang="zh-CN" altLang="en-US" dirty="0"/>
              <a:t>拜偶像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又</a:t>
            </a:r>
            <a:r>
              <a:rPr lang="zh-CN" altLang="en-US" dirty="0" smtClean="0"/>
              <a:t>如</a:t>
            </a:r>
            <a:r>
              <a:rPr lang="en-US" altLang="zh-CN" dirty="0" smtClean="0"/>
              <a:t>: </a:t>
            </a:r>
            <a:r>
              <a:rPr lang="zh-CN" altLang="en-US" dirty="0"/>
              <a:t>亚撒利</a:t>
            </a:r>
            <a:r>
              <a:rPr lang="zh-CN" altLang="en-US" dirty="0" smtClean="0"/>
              <a:t>雅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一开始他的确行耶和华眼中看为正的事。他寻求神，神</a:t>
            </a:r>
            <a:r>
              <a:rPr lang="zh-CN" altLang="en-US" dirty="0"/>
              <a:t>就</a:t>
            </a:r>
            <a:r>
              <a:rPr lang="zh-CN" altLang="en-US" dirty="0" smtClean="0"/>
              <a:t>使他亨通。他有许多战功和政绩，名声远传。然而，他</a:t>
            </a:r>
            <a:r>
              <a:rPr lang="zh-CN" altLang="en-US" dirty="0"/>
              <a:t>既强盛、就心高气傲、以致行事邪僻、干犯耶和华他的　神、进耶和华的殿、要在香坛上烧香</a:t>
            </a:r>
            <a:r>
              <a:rPr lang="zh-CN" altLang="en-US" dirty="0" smtClean="0"/>
              <a:t>。于是，神使他长大麻风直到死日。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743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</a:t>
            </a:r>
            <a:r>
              <a:rPr lang="zh-CN" altLang="en-US" dirty="0"/>
              <a:t>一王国时</a:t>
            </a:r>
            <a:r>
              <a:rPr lang="zh-CN" altLang="en-US" dirty="0" smtClean="0"/>
              <a:t>期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6474" y="1281112"/>
            <a:ext cx="6753225" cy="522887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428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单一王国时</a:t>
            </a:r>
            <a:r>
              <a:rPr lang="zh-CN" altLang="en-US" dirty="0" smtClean="0"/>
              <a:t>期给我们的教训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5425"/>
            <a:ext cx="10515600" cy="468153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zh-CN" altLang="en-US" sz="7200" dirty="0"/>
              <a:t>单一王</a:t>
            </a:r>
            <a:r>
              <a:rPr lang="zh-CN" altLang="en-US" sz="7200" dirty="0" smtClean="0"/>
              <a:t>国阶段可</a:t>
            </a:r>
            <a:r>
              <a:rPr lang="zh-CN" altLang="en-US" sz="7200" dirty="0"/>
              <a:t>以分成 </a:t>
            </a:r>
            <a:r>
              <a:rPr lang="en-US" altLang="zh-CN" sz="7200" dirty="0"/>
              <a:t>2 </a:t>
            </a:r>
            <a:r>
              <a:rPr lang="zh-CN" altLang="en-US" sz="7200" dirty="0"/>
              <a:t>个时期，每 </a:t>
            </a:r>
            <a:r>
              <a:rPr lang="en-US" altLang="zh-CN" sz="7200" dirty="0"/>
              <a:t>1 </a:t>
            </a:r>
            <a:r>
              <a:rPr lang="zh-CN" altLang="en-US" sz="7200" dirty="0"/>
              <a:t>个时期都以改革开始，先是希西家王</a:t>
            </a:r>
            <a:r>
              <a:rPr lang="zh-CN" altLang="en-US" sz="7200" dirty="0" smtClean="0"/>
              <a:t>和后</a:t>
            </a:r>
            <a:r>
              <a:rPr lang="zh-CN" altLang="en-US" sz="7200" dirty="0"/>
              <a:t>来的约西亚王</a:t>
            </a:r>
            <a:r>
              <a:rPr lang="zh-CN" altLang="en-US" sz="7200" dirty="0" smtClean="0"/>
              <a:t>。</a:t>
            </a:r>
            <a:r>
              <a:rPr lang="en-US" altLang="zh-CN" sz="7200" dirty="0" smtClean="0"/>
              <a:t> </a:t>
            </a:r>
            <a:r>
              <a:rPr lang="zh-CN" altLang="en-US" sz="7200" dirty="0" smtClean="0"/>
              <a:t>每次</a:t>
            </a:r>
            <a:r>
              <a:rPr lang="zh-CN" altLang="en-US" sz="7200" dirty="0"/>
              <a:t>改革以后就急速的倒退衰微，最后导致君王治国的消</a:t>
            </a:r>
            <a:r>
              <a:rPr lang="zh-CN" altLang="en-US" sz="7200" dirty="0" smtClean="0"/>
              <a:t>亡。</a:t>
            </a:r>
            <a:endParaRPr lang="en-US" altLang="zh-CN" sz="7200" dirty="0" smtClean="0"/>
          </a:p>
          <a:p>
            <a:pPr>
              <a:lnSpc>
                <a:spcPct val="170000"/>
              </a:lnSpc>
            </a:pPr>
            <a:r>
              <a:rPr lang="zh-CN" altLang="en-US" sz="7200" dirty="0" smtClean="0"/>
              <a:t>这 </a:t>
            </a:r>
            <a:r>
              <a:rPr lang="en-US" altLang="zh-CN" sz="7200" dirty="0"/>
              <a:t>1 </a:t>
            </a:r>
            <a:r>
              <a:rPr lang="zh-CN" altLang="en-US" sz="7200" dirty="0"/>
              <a:t>时期虽然相当短暂，但是特别充实，并且见证了最伟大</a:t>
            </a:r>
            <a:r>
              <a:rPr lang="zh-CN" altLang="en-US" sz="7200" dirty="0" smtClean="0"/>
              <a:t>的先</a:t>
            </a:r>
            <a:r>
              <a:rPr lang="zh-CN" altLang="en-US" sz="7200" dirty="0"/>
              <a:t>知职事：以赛亚，耶利米和以西结，还有弥迦，西番亚、那鸿、哈巴谷、俄巴</a:t>
            </a:r>
            <a:r>
              <a:rPr lang="zh-CN" altLang="en-US" sz="7200" dirty="0" smtClean="0"/>
              <a:t>底亚</a:t>
            </a:r>
            <a:r>
              <a:rPr lang="zh-CN" altLang="en-US" sz="7200" dirty="0"/>
              <a:t>和但以理</a:t>
            </a:r>
            <a:r>
              <a:rPr lang="zh-CN" altLang="en-US" sz="7200" dirty="0" smtClean="0"/>
              <a:t>。</a:t>
            </a:r>
            <a:endParaRPr lang="en-US" altLang="zh-CN" sz="7200" dirty="0" smtClean="0"/>
          </a:p>
          <a:p>
            <a:pPr>
              <a:lnSpc>
                <a:spcPct val="170000"/>
              </a:lnSpc>
            </a:pPr>
            <a:r>
              <a:rPr lang="zh-CN" altLang="en-US" sz="7200" b="1" dirty="0"/>
              <a:t>有其</a:t>
            </a:r>
            <a:r>
              <a:rPr lang="zh-CN" altLang="en-US" sz="7200" b="1" dirty="0" smtClean="0"/>
              <a:t>父未必</a:t>
            </a:r>
            <a:r>
              <a:rPr lang="zh-CN" altLang="en-US" sz="7200" b="1" dirty="0"/>
              <a:t>有其</a:t>
            </a:r>
            <a:r>
              <a:rPr lang="zh-CN" altLang="en-US" sz="7200" b="1" dirty="0" smtClean="0"/>
              <a:t>子 </a:t>
            </a:r>
            <a:r>
              <a:rPr lang="en-US" altLang="zh-CN" sz="7200" dirty="0" smtClean="0"/>
              <a:t>- </a:t>
            </a:r>
            <a:r>
              <a:rPr lang="zh-CN" altLang="en-US" sz="7200" dirty="0"/>
              <a:t>希西家在南国历史上的地位显示出他肩</a:t>
            </a:r>
            <a:r>
              <a:rPr lang="zh-CN" altLang="en-US" sz="7200" dirty="0" smtClean="0"/>
              <a:t>负使命的艰巨与其功业的辉煌。他的执政是介于他的父亲亚哈斯和儿子玛拿西之间，亚</a:t>
            </a:r>
            <a:r>
              <a:rPr lang="zh-CN" altLang="en-US" sz="7200" dirty="0"/>
              <a:t>哈斯和玛拿</a:t>
            </a:r>
            <a:r>
              <a:rPr lang="zh-CN" altLang="en-US" sz="7200" dirty="0" smtClean="0"/>
              <a:t>西是</a:t>
            </a:r>
            <a:r>
              <a:rPr lang="zh-CN" altLang="en-US" sz="7200" dirty="0"/>
              <a:t>犹大国最坏的王</a:t>
            </a:r>
            <a:r>
              <a:rPr lang="zh-CN" altLang="en-US" sz="7200" dirty="0" smtClean="0"/>
              <a:t>，</a:t>
            </a:r>
            <a:r>
              <a:rPr lang="zh-CN" altLang="en-US" sz="7200" dirty="0"/>
              <a:t>希西</a:t>
            </a:r>
            <a:r>
              <a:rPr lang="zh-CN" altLang="en-US" sz="7200" dirty="0" smtClean="0"/>
              <a:t>家却是很好的一位王。我</a:t>
            </a:r>
            <a:r>
              <a:rPr lang="zh-CN" altLang="en-US" sz="7200" dirty="0"/>
              <a:t>们实在不明白为何一个</a:t>
            </a:r>
            <a:r>
              <a:rPr lang="zh-CN" altLang="en-US" sz="7200" dirty="0" smtClean="0"/>
              <a:t>这么</a:t>
            </a:r>
            <a:r>
              <a:rPr lang="zh-CN" altLang="en-US" sz="7200" dirty="0"/>
              <a:t>坏的父亲（亚哈斯），竟然儿子希西家却如此好；为甚么父亲（希西家）这么好</a:t>
            </a:r>
            <a:r>
              <a:rPr lang="zh-CN" altLang="en-US" sz="7200" dirty="0" smtClean="0"/>
              <a:t>，他</a:t>
            </a:r>
            <a:r>
              <a:rPr lang="zh-CN" altLang="en-US" sz="7200" dirty="0"/>
              <a:t>的儿子（玛拿西）却这么坏</a:t>
            </a:r>
            <a:r>
              <a:rPr lang="zh-CN" altLang="en-US" sz="7200" dirty="0" smtClean="0"/>
              <a:t>。</a:t>
            </a:r>
            <a:r>
              <a:rPr lang="zh-CN" altLang="en-US" sz="7200" dirty="0"/>
              <a:t> </a:t>
            </a:r>
            <a:r>
              <a:rPr lang="zh-CN" altLang="en-US" sz="7200" dirty="0" smtClean="0"/>
              <a:t>至</a:t>
            </a:r>
            <a:r>
              <a:rPr lang="zh-CN" altLang="en-US" sz="7200" dirty="0"/>
              <a:t>少证明遗传和环境并不一定能决定人的品格，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14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希望在基督里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虽然</a:t>
            </a:r>
            <a:r>
              <a:rPr lang="zh-CN" altLang="en-US" dirty="0"/>
              <a:t>所罗门是预表基督是和平的君</a:t>
            </a:r>
            <a:r>
              <a:rPr lang="zh-CN" altLang="en-US" dirty="0" smtClean="0"/>
              <a:t>王，他的智慧，丰富和荣耀是预表将要来的弥赛亚国的光景。但是，作为个人所罗门王失败了。他的失败不仅影响他个人，也导致整个国家分裂和陷入拜偶像的罪。</a:t>
            </a:r>
            <a:endParaRPr lang="en-US" altLang="zh-CN" dirty="0" smtClean="0"/>
          </a:p>
          <a:p>
            <a:r>
              <a:rPr lang="zh-CN" altLang="en-US" dirty="0"/>
              <a:t>北</a:t>
            </a:r>
            <a:r>
              <a:rPr lang="zh-CN" altLang="en-US" dirty="0" smtClean="0"/>
              <a:t>国的王是全然败坏。虽然南国有些王给我们看到一线希望，但是他们也都有他们的软弱。最终他们无法挽回以色列国堕落的趋势和被掳的命运。</a:t>
            </a:r>
            <a:endParaRPr lang="en-US" altLang="zh-CN" dirty="0" smtClean="0"/>
          </a:p>
          <a:p>
            <a:r>
              <a:rPr lang="zh-CN" altLang="en-US" dirty="0"/>
              <a:t>如</a:t>
            </a:r>
            <a:r>
              <a:rPr lang="zh-CN" altLang="en-US" dirty="0" smtClean="0"/>
              <a:t>果故事停在这里，我们不禁要问，国度的希望在哪里？</a:t>
            </a:r>
            <a:endParaRPr lang="en-US" altLang="zh-CN" dirty="0" smtClean="0"/>
          </a:p>
          <a:p>
            <a:r>
              <a:rPr lang="zh-CN" altLang="en-US" dirty="0"/>
              <a:t>答</a:t>
            </a:r>
            <a:r>
              <a:rPr lang="zh-CN" altLang="en-US" dirty="0" smtClean="0"/>
              <a:t>案是，我们的希望在基督里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125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希望在基督里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从亚伯拉罕到大卫、共有十四代．从大卫到迁至巴比伦的时</a:t>
            </a:r>
            <a:r>
              <a:rPr lang="zh-CN" altLang="en-US" dirty="0" smtClean="0"/>
              <a:t>候也</a:t>
            </a:r>
            <a:r>
              <a:rPr lang="zh-CN" altLang="en-US" dirty="0"/>
              <a:t>有十四代．从迁至巴比</a:t>
            </a:r>
            <a:r>
              <a:rPr lang="zh-CN" altLang="en-US" dirty="0" smtClean="0"/>
              <a:t>伦的</a:t>
            </a:r>
            <a:r>
              <a:rPr lang="zh-CN" altLang="en-US" dirty="0"/>
              <a:t>时候到基</a:t>
            </a:r>
            <a:r>
              <a:rPr lang="zh-CN" altLang="en-US" dirty="0" smtClean="0"/>
              <a:t>督又</a:t>
            </a:r>
            <a:r>
              <a:rPr lang="zh-CN" altLang="en-US" dirty="0"/>
              <a:t>有十四代</a:t>
            </a:r>
            <a:r>
              <a:rPr lang="zh-CN" altLang="en-US" dirty="0" smtClean="0"/>
              <a:t>。</a:t>
            </a:r>
            <a:r>
              <a:rPr lang="en-US" altLang="zh-CN" dirty="0" smtClean="0"/>
              <a:t>-</a:t>
            </a:r>
            <a:r>
              <a:rPr lang="zh-CN" altLang="en-US" dirty="0" smtClean="0"/>
              <a:t>马太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17</a:t>
            </a:r>
          </a:p>
          <a:p>
            <a:r>
              <a:rPr lang="zh-CN" altLang="en-US" dirty="0"/>
              <a:t>从亚伯拉罕到大</a:t>
            </a:r>
            <a:r>
              <a:rPr lang="zh-CN" altLang="en-US" dirty="0" smtClean="0"/>
              <a:t>卫是神治时期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神把人从拜偶像之地带到迦南美地；</a:t>
            </a:r>
            <a:r>
              <a:rPr lang="zh-CN" altLang="en-US" dirty="0"/>
              <a:t>从大卫到迁至巴比伦的时</a:t>
            </a:r>
            <a:r>
              <a:rPr lang="zh-CN" altLang="en-US" dirty="0" smtClean="0"/>
              <a:t>候是君王治国时期，撒旦借着人的罪又把人从迦南美地带回到拜偶像的巴比伦。</a:t>
            </a:r>
            <a:endParaRPr lang="en-US" altLang="zh-CN" dirty="0" smtClean="0"/>
          </a:p>
          <a:p>
            <a:r>
              <a:rPr lang="zh-CN" altLang="en-US" dirty="0"/>
              <a:t>从迁至巴比伦的时候到基</a:t>
            </a:r>
            <a:r>
              <a:rPr lang="zh-CN" altLang="en-US" dirty="0" smtClean="0"/>
              <a:t>督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神要做一个恢复的工作。虽然神的百姓被掳，神却要在被掳之地医治他们背道的病，并呼召得胜者归回到神原初的旨意当中。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48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21</a:t>
            </a:r>
            <a:r>
              <a:rPr lang="zh-CN" altLang="en-US" dirty="0" smtClean="0"/>
              <a:t>章 犹大王玛</a:t>
            </a:r>
            <a:r>
              <a:rPr lang="zh-CN" altLang="en-US" dirty="0"/>
              <a:t>拿西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1:1	</a:t>
            </a:r>
            <a:r>
              <a:rPr lang="zh-CN" altLang="en-US" dirty="0"/>
              <a:t>玛拿西登基的时候年十二岁．在耶路撒冷作王五十五年．他母亲名叫协西巴。 </a:t>
            </a:r>
          </a:p>
          <a:p>
            <a:r>
              <a:rPr lang="en-US" altLang="zh-CN" dirty="0"/>
              <a:t>21:2	</a:t>
            </a:r>
            <a:r>
              <a:rPr lang="zh-CN" altLang="en-US" dirty="0"/>
              <a:t>玛拿西行耶和华眼中看为恶的事、效法耶和华在以色列人面前赶出的外邦人所行可憎的事、 </a:t>
            </a:r>
          </a:p>
          <a:p>
            <a:r>
              <a:rPr lang="en-US" altLang="zh-CN" dirty="0"/>
              <a:t>21:3	</a:t>
            </a:r>
            <a:r>
              <a:rPr lang="zh-CN" altLang="en-US" dirty="0"/>
              <a:t>重新建筑他父希西家所毁坏的丘坛、又为巴力筑坛、作亚舍拉像、效法以色列王亚哈所行的、且敬拜事奉天上的万象． </a:t>
            </a:r>
            <a:endParaRPr lang="en-US" altLang="zh-CN" dirty="0" smtClean="0"/>
          </a:p>
          <a:p>
            <a:r>
              <a:rPr lang="en-US" altLang="zh-CN" dirty="0"/>
              <a:t>21:5	</a:t>
            </a:r>
            <a:r>
              <a:rPr lang="zh-CN" altLang="en-US" dirty="0"/>
              <a:t>他在耶和华殿的两院中为天上的万象筑坛． </a:t>
            </a:r>
          </a:p>
          <a:p>
            <a:r>
              <a:rPr lang="en-US" altLang="zh-CN" dirty="0"/>
              <a:t>21:6	</a:t>
            </a:r>
            <a:r>
              <a:rPr lang="zh-CN" altLang="en-US" dirty="0"/>
              <a:t>并使他的儿子经火、又观兆、用法术、立交鬼的、和行巫术的、多行耶和华眼中看为恶的事、惹动他的怒气． </a:t>
            </a:r>
            <a:endParaRPr lang="en-US" altLang="zh-CN" dirty="0" smtClean="0"/>
          </a:p>
          <a:p>
            <a:r>
              <a:rPr lang="en-US" altLang="zh-CN" dirty="0" smtClean="0"/>
              <a:t>21:16</a:t>
            </a:r>
            <a:r>
              <a:rPr lang="zh-CN" altLang="en-US" dirty="0" smtClean="0"/>
              <a:t>玛</a:t>
            </a:r>
            <a:r>
              <a:rPr lang="zh-CN" altLang="en-US" dirty="0"/>
              <a:t>拿西行耶和华眼中看为恶的事、使犹大人陷在罪里．又流许多无辜人的血、充满了耶路撒冷、从这边直到那边。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19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22</a:t>
            </a:r>
            <a:r>
              <a:rPr lang="zh-CN" altLang="en-US" dirty="0"/>
              <a:t>章犹大</a:t>
            </a:r>
            <a:r>
              <a:rPr lang="zh-CN" altLang="en-US" dirty="0" smtClean="0"/>
              <a:t>王约</a:t>
            </a:r>
            <a:r>
              <a:rPr lang="zh-CN" altLang="en-US" dirty="0"/>
              <a:t>西亚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22:1	</a:t>
            </a:r>
            <a:r>
              <a:rPr lang="zh-CN" altLang="en-US" dirty="0"/>
              <a:t>约西亚登基的时候年八岁．在耶路撒冷作王三十一年．他母亲名叫耶底大、是波斯加人亚大雅的女儿。 </a:t>
            </a:r>
          </a:p>
          <a:p>
            <a:r>
              <a:rPr lang="en-US" altLang="zh-CN" dirty="0"/>
              <a:t>22:2	</a:t>
            </a:r>
            <a:r>
              <a:rPr lang="zh-CN" altLang="en-US" dirty="0"/>
              <a:t>约西亚行耶和华眼中看为正的事、行他祖大卫一切所行的、不偏左右。 </a:t>
            </a:r>
            <a:endParaRPr lang="en-US" altLang="zh-CN" dirty="0" smtClean="0"/>
          </a:p>
          <a:p>
            <a:r>
              <a:rPr lang="zh-CN" altLang="en-US" dirty="0"/>
              <a:t>大祭司希勒</a:t>
            </a:r>
            <a:r>
              <a:rPr lang="zh-CN" altLang="en-US" dirty="0" smtClean="0"/>
              <a:t>家</a:t>
            </a:r>
            <a:r>
              <a:rPr lang="zh-CN" altLang="en-US" dirty="0"/>
              <a:t>在耶和华殿里得了律法</a:t>
            </a:r>
            <a:r>
              <a:rPr lang="zh-CN" altLang="en-US" dirty="0" smtClean="0"/>
              <a:t>书。</a:t>
            </a:r>
            <a:r>
              <a:rPr lang="zh-CN" altLang="en-US" dirty="0"/>
              <a:t> 书记沙</a:t>
            </a:r>
            <a:r>
              <a:rPr lang="zh-CN" altLang="en-US" dirty="0" smtClean="0"/>
              <a:t>番</a:t>
            </a:r>
            <a:r>
              <a:rPr lang="zh-CN" altLang="en-US" dirty="0"/>
              <a:t>在王面前读那书</a:t>
            </a:r>
            <a:r>
              <a:rPr lang="zh-CN" altLang="en-US" dirty="0" smtClean="0"/>
              <a:t>。</a:t>
            </a:r>
            <a:r>
              <a:rPr lang="zh-CN" altLang="en-US" dirty="0"/>
              <a:t> 王听见律法书上的话、便撕裂衣服、说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22:13</a:t>
            </a:r>
            <a:r>
              <a:rPr lang="en-US" altLang="zh-CN" dirty="0"/>
              <a:t>	</a:t>
            </a:r>
            <a:r>
              <a:rPr lang="zh-CN" altLang="en-US" dirty="0"/>
              <a:t>你们去、为我、为民、为犹大众人、以这书上的话求问耶和华．因为我们列祖没有听从这书上的言语、没有遵着书上所吩咐我们的去行、耶和华就向我们大发烈怒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神借着</a:t>
            </a:r>
            <a:r>
              <a:rPr lang="zh-CN" altLang="en-US" dirty="0"/>
              <a:t>女先知户勒大显明神的心意。 </a:t>
            </a:r>
            <a:r>
              <a:rPr lang="zh-CN" altLang="en-US" dirty="0" smtClean="0"/>
              <a:t>神必</a:t>
            </a:r>
            <a:r>
              <a:rPr lang="zh-CN" altLang="en-US" dirty="0"/>
              <a:t>照着犹大王所读那书上的一切话、降祸与这地、和其上的居民</a:t>
            </a:r>
            <a:r>
              <a:rPr lang="zh-CN" altLang="en-US" dirty="0" smtClean="0"/>
              <a:t>。因</a:t>
            </a:r>
            <a:r>
              <a:rPr lang="zh-CN" altLang="en-US" dirty="0"/>
              <a:t>为他们离</a:t>
            </a:r>
            <a:r>
              <a:rPr lang="zh-CN" altLang="en-US" dirty="0" smtClean="0"/>
              <a:t>弃神、</a:t>
            </a:r>
            <a:r>
              <a:rPr lang="zh-CN" altLang="en-US" dirty="0"/>
              <a:t>向别神烧</a:t>
            </a:r>
            <a:r>
              <a:rPr lang="zh-CN" altLang="en-US" dirty="0" smtClean="0"/>
              <a:t>香。</a:t>
            </a:r>
            <a:endParaRPr lang="en-US" altLang="zh-CN" dirty="0" smtClean="0"/>
          </a:p>
          <a:p>
            <a:r>
              <a:rPr lang="zh-CN" altLang="en-US" dirty="0" smtClean="0"/>
              <a:t>王因敬畏神，谦卑自己，神就使他平</a:t>
            </a:r>
            <a:r>
              <a:rPr lang="zh-CN" altLang="en-US" dirty="0"/>
              <a:t>平安安</a:t>
            </a:r>
            <a:r>
              <a:rPr lang="zh-CN" altLang="en-US" dirty="0" smtClean="0"/>
              <a:t>的归到他列</a:t>
            </a:r>
            <a:r>
              <a:rPr lang="zh-CN" altLang="en-US" dirty="0"/>
              <a:t>祖那</a:t>
            </a:r>
            <a:r>
              <a:rPr lang="zh-CN" altLang="en-US" dirty="0" smtClean="0"/>
              <a:t>里。 </a:t>
            </a:r>
            <a:r>
              <a:rPr lang="zh-CN" altLang="en-US" dirty="0"/>
              <a:t> 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651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23</a:t>
            </a:r>
            <a:r>
              <a:rPr lang="zh-CN" altLang="en-US" dirty="0" smtClean="0"/>
              <a:t>章 犹</a:t>
            </a:r>
            <a:r>
              <a:rPr lang="zh-CN" altLang="en-US" dirty="0"/>
              <a:t>大王约西亚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23:2	</a:t>
            </a:r>
            <a:r>
              <a:rPr lang="zh-CN" altLang="en-US" dirty="0" smtClean="0"/>
              <a:t>王和犹大众人、与耶路撒冷的居民、并祭司、先知、和所有的百姓、无论大小、都一同上到耶和华的殿．王就把耶和华殿里所得的约书念给他们听。 </a:t>
            </a:r>
            <a:endParaRPr lang="en-US" altLang="zh-CN" dirty="0" smtClean="0"/>
          </a:p>
          <a:p>
            <a:r>
              <a:rPr lang="en-US" altLang="zh-CN" dirty="0" smtClean="0"/>
              <a:t>23:4	</a:t>
            </a:r>
            <a:r>
              <a:rPr lang="zh-CN" altLang="en-US" dirty="0" smtClean="0"/>
              <a:t>王吩咐大祭司希勒家、和副祭司、并把门的、将那为巴力、和亚舍拉、并天上万象所造的器皿、都从耶和华殿里搬出来、在耶路撒冷外汲沦溪旁的田间烧了、把灰拿到伯特利去。 </a:t>
            </a:r>
          </a:p>
          <a:p>
            <a:r>
              <a:rPr lang="en-US" altLang="zh-CN" dirty="0" smtClean="0"/>
              <a:t>23:5	</a:t>
            </a:r>
            <a:r>
              <a:rPr lang="zh-CN" altLang="en-US" dirty="0" smtClean="0"/>
              <a:t>从前犹大列王所立拜偶像的祭司、在犹大城邑的丘坛、和耶路撒冷的周围烧香．现在王都废去．又废去向巴力、和日、月、行星、</a:t>
            </a:r>
            <a:r>
              <a:rPr lang="en-US" altLang="zh-CN" dirty="0" smtClean="0"/>
              <a:t>〔</a:t>
            </a:r>
            <a:r>
              <a:rPr lang="zh-CN" altLang="en-US" dirty="0" smtClean="0"/>
              <a:t>行星或作十二宫</a:t>
            </a:r>
            <a:r>
              <a:rPr lang="en-US" altLang="zh-CN" dirty="0" smtClean="0"/>
              <a:t>〕</a:t>
            </a:r>
            <a:r>
              <a:rPr lang="zh-CN" altLang="en-US" dirty="0" smtClean="0"/>
              <a:t>并天上万象、烧香的人． </a:t>
            </a:r>
            <a:endParaRPr lang="en-US" altLang="zh-CN" dirty="0" smtClean="0"/>
          </a:p>
          <a:p>
            <a:r>
              <a:rPr lang="en-US" altLang="zh-CN" dirty="0" smtClean="0"/>
              <a:t>23:14</a:t>
            </a:r>
            <a:r>
              <a:rPr lang="zh-CN" altLang="en-US" dirty="0" smtClean="0"/>
              <a:t>又打碎柱像、砍下木偶、将人的骨头充满了那地方。 </a:t>
            </a:r>
            <a:endParaRPr lang="en-US" altLang="zh-CN" dirty="0" smtClean="0"/>
          </a:p>
          <a:p>
            <a:r>
              <a:rPr lang="en-US" altLang="zh-CN" dirty="0" smtClean="0"/>
              <a:t>23:21</a:t>
            </a:r>
            <a:r>
              <a:rPr lang="zh-CN" altLang="en-US" dirty="0" smtClean="0"/>
              <a:t>王吩咐众民说、你们当照这约书上所写的、向耶和华你们的　神守逾越节。 </a:t>
            </a:r>
            <a:endParaRPr lang="en-US" altLang="zh-CN" dirty="0" smtClean="0"/>
          </a:p>
          <a:p>
            <a:r>
              <a:rPr lang="en-US" altLang="zh-CN" dirty="0" smtClean="0"/>
              <a:t>23:24</a:t>
            </a:r>
            <a:r>
              <a:rPr lang="zh-CN" altLang="en-US" dirty="0" smtClean="0"/>
              <a:t>凡犹大国和耶路撒冷所有交鬼的、行巫术的、与家中的神像、和偶像、并一切可憎之物、约西亚尽都除掉。</a:t>
            </a:r>
            <a:endParaRPr lang="en-US" altLang="zh-CN" dirty="0" smtClean="0"/>
          </a:p>
          <a:p>
            <a:r>
              <a:rPr lang="en-US" altLang="zh-CN" dirty="0"/>
              <a:t>23:25	</a:t>
            </a:r>
            <a:r>
              <a:rPr lang="zh-CN" altLang="en-US" dirty="0"/>
              <a:t>在约西亚以前、没有王像他尽心尽性尽力的归向耶和华、遵行摩西的一切律法．在他以后、也没有兴起一个王像他。 </a:t>
            </a:r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5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犹大王约</a:t>
            </a:r>
            <a:r>
              <a:rPr lang="zh-CN" altLang="en-US" dirty="0"/>
              <a:t>哈斯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23:31	</a:t>
            </a:r>
            <a:r>
              <a:rPr lang="zh-CN" altLang="en-US" dirty="0"/>
              <a:t>约哈斯登基的时候、年二十三岁．在耶路撒冷作王三个月．他母亲名叫哈慕他、是立拿人耶利米的女儿。 </a:t>
            </a:r>
          </a:p>
          <a:p>
            <a:r>
              <a:rPr lang="en-US" altLang="zh-CN" dirty="0"/>
              <a:t>23:32	</a:t>
            </a:r>
            <a:r>
              <a:rPr lang="zh-CN" altLang="en-US" dirty="0"/>
              <a:t>约哈斯行耶和华眼中看为恶的事、效法他列祖一切所行的。 </a:t>
            </a:r>
          </a:p>
          <a:p>
            <a:r>
              <a:rPr lang="en-US" altLang="zh-CN" dirty="0"/>
              <a:t>23:33	</a:t>
            </a:r>
            <a:r>
              <a:rPr lang="zh-CN" altLang="en-US" dirty="0"/>
              <a:t>法老尼哥将约哈斯锁禁在哈马地的利比拉、不许他在耶路撒冷作王．又罚犹大国银子一百他连得、金子一他连得。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799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犹大王约</a:t>
            </a:r>
            <a:r>
              <a:rPr lang="zh-CN" altLang="en-US" dirty="0"/>
              <a:t>雅敬</a:t>
            </a:r>
            <a:r>
              <a:rPr lang="zh-CN" altLang="en-US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约雅敬登基的时候、年二十五</a:t>
            </a:r>
            <a:r>
              <a:rPr lang="zh-CN" altLang="en-US" dirty="0" smtClean="0"/>
              <a:t>岁，</a:t>
            </a:r>
            <a:r>
              <a:rPr lang="zh-CN" altLang="en-US" dirty="0"/>
              <a:t> 约雅敬行耶和华眼中看为恶的</a:t>
            </a:r>
            <a:r>
              <a:rPr lang="zh-CN" altLang="en-US" dirty="0" smtClean="0"/>
              <a:t>事</a:t>
            </a:r>
            <a:endParaRPr lang="en-US" altLang="zh-CN" dirty="0" smtClean="0"/>
          </a:p>
          <a:p>
            <a:r>
              <a:rPr lang="zh-CN" altLang="en-US" dirty="0"/>
              <a:t>约雅敬将金银给法老、遵着法老的命向国民征取金银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61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犹大王</a:t>
            </a:r>
            <a:r>
              <a:rPr lang="zh-CN" altLang="en-US" dirty="0" smtClean="0"/>
              <a:t>约</a:t>
            </a:r>
            <a:r>
              <a:rPr lang="zh-CN" altLang="en-US" dirty="0"/>
              <a:t>雅斤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24:8	</a:t>
            </a:r>
            <a:r>
              <a:rPr lang="zh-CN" altLang="en-US" dirty="0"/>
              <a:t>约雅斤登基的时候、年十八岁．在耶路撒冷作王三个月．他母亲名叫尼护施他、是耶路撒冷人以利拿单的女儿。 </a:t>
            </a:r>
          </a:p>
          <a:p>
            <a:r>
              <a:rPr lang="en-US" altLang="zh-CN" dirty="0"/>
              <a:t>24:9	</a:t>
            </a:r>
            <a:r>
              <a:rPr lang="zh-CN" altLang="en-US" dirty="0"/>
              <a:t>约雅斤行耶和华眼中看为恶的事、效法他父亲一切所行</a:t>
            </a:r>
            <a:r>
              <a:rPr lang="zh-CN" altLang="en-US" dirty="0" smtClean="0"/>
              <a:t>的</a:t>
            </a:r>
            <a:endParaRPr lang="en-US" altLang="zh-CN" dirty="0" smtClean="0"/>
          </a:p>
          <a:p>
            <a:r>
              <a:rPr lang="en-US" altLang="zh-CN" dirty="0" smtClean="0"/>
              <a:t>24:10</a:t>
            </a:r>
            <a:r>
              <a:rPr lang="zh-CN" altLang="en-US" dirty="0" smtClean="0"/>
              <a:t>那</a:t>
            </a:r>
            <a:r>
              <a:rPr lang="zh-CN" altLang="en-US" dirty="0"/>
              <a:t>时、巴比伦王尼布甲尼撒的军兵、上到耶路撒冷、围困城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24:12</a:t>
            </a:r>
            <a:r>
              <a:rPr lang="zh-CN" altLang="en-US" dirty="0" smtClean="0"/>
              <a:t>犹</a:t>
            </a:r>
            <a:r>
              <a:rPr lang="zh-CN" altLang="en-US" dirty="0"/>
              <a:t>大王约雅斤、和他母亲、臣仆、首领、太监、一同出城、投降巴比伦王．巴比伦王便拿住他．那时、是巴比伦王第八年。 </a:t>
            </a:r>
          </a:p>
          <a:p>
            <a:r>
              <a:rPr lang="en-US" altLang="zh-CN" dirty="0" smtClean="0"/>
              <a:t>24:13</a:t>
            </a:r>
            <a:r>
              <a:rPr lang="zh-CN" altLang="en-US" dirty="0" smtClean="0"/>
              <a:t>巴</a:t>
            </a:r>
            <a:r>
              <a:rPr lang="zh-CN" altLang="en-US" dirty="0"/>
              <a:t>比伦王将耶和华殿、和王宫里的宝物、都拿去了、将以色列王所罗门所造耶和华殿里的金器、都毁坏了、正如耶和华所说的． </a:t>
            </a:r>
            <a:endParaRPr lang="en-US" altLang="zh-CN" dirty="0" smtClean="0"/>
          </a:p>
          <a:p>
            <a:r>
              <a:rPr lang="en-US" altLang="zh-CN" dirty="0" smtClean="0"/>
              <a:t>24:17</a:t>
            </a:r>
            <a:r>
              <a:rPr lang="zh-CN" altLang="en-US" dirty="0" smtClean="0"/>
              <a:t>巴</a:t>
            </a:r>
            <a:r>
              <a:rPr lang="zh-CN" altLang="en-US" dirty="0"/>
              <a:t>比伦王立约雅斤的叔叔玛探雅代替他作王、给玛探雅改名叫西底家。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259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25</a:t>
            </a:r>
            <a:r>
              <a:rPr lang="zh-CN" altLang="en-US" dirty="0" smtClean="0"/>
              <a:t>章 犹大王西</a:t>
            </a:r>
            <a:r>
              <a:rPr lang="zh-CN" altLang="en-US" dirty="0"/>
              <a:t>底家</a:t>
            </a:r>
            <a:r>
              <a:rPr lang="zh-CN" altLang="en-US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24:18</a:t>
            </a:r>
            <a:r>
              <a:rPr lang="zh-CN" altLang="en-US" dirty="0" smtClean="0"/>
              <a:t>西</a:t>
            </a:r>
            <a:r>
              <a:rPr lang="zh-CN" altLang="en-US" dirty="0"/>
              <a:t>底家登基的时候、年二十一岁．在耶路撒冷作王十一年．他母亲名叫哈慕他、是立拿人耶利米的女儿。 </a:t>
            </a:r>
          </a:p>
          <a:p>
            <a:r>
              <a:rPr lang="en-US" altLang="zh-CN" dirty="0" smtClean="0"/>
              <a:t>24:19</a:t>
            </a:r>
            <a:r>
              <a:rPr lang="zh-CN" altLang="en-US" dirty="0" smtClean="0"/>
              <a:t>西</a:t>
            </a:r>
            <a:r>
              <a:rPr lang="zh-CN" altLang="en-US" dirty="0"/>
              <a:t>底家行耶和华眼中看为恶的事、是照约雅敬一切所行的。 </a:t>
            </a:r>
          </a:p>
          <a:p>
            <a:r>
              <a:rPr lang="en-US" altLang="zh-CN" dirty="0" smtClean="0"/>
              <a:t>24:20</a:t>
            </a:r>
            <a:r>
              <a:rPr lang="zh-CN" altLang="en-US" dirty="0" smtClean="0"/>
              <a:t>因</a:t>
            </a:r>
            <a:r>
              <a:rPr lang="zh-CN" altLang="en-US" dirty="0"/>
              <a:t>此耶和华的怒气在耶路撒冷和犹大发作、以致将人民从自己面前赶出。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054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1995</Words>
  <Application>Microsoft Office PowerPoint</Application>
  <PresentationFormat>Widescreen</PresentationFormat>
  <Paragraphs>147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宋体</vt:lpstr>
      <vt:lpstr>Arial</vt:lpstr>
      <vt:lpstr>Calibri</vt:lpstr>
      <vt:lpstr>Calibri Light</vt:lpstr>
      <vt:lpstr>Office Theme</vt:lpstr>
      <vt:lpstr>列王纪下 第四部分与总结</vt:lpstr>
      <vt:lpstr>第20章希西家病重</vt:lpstr>
      <vt:lpstr>第21章 犹大王玛拿西</vt:lpstr>
      <vt:lpstr>第22章犹大王约西亚</vt:lpstr>
      <vt:lpstr>第23章 犹大王约西亚</vt:lpstr>
      <vt:lpstr>犹大王约哈斯</vt:lpstr>
      <vt:lpstr>犹大王约雅敬 </vt:lpstr>
      <vt:lpstr>犹大王约雅斤</vt:lpstr>
      <vt:lpstr>第25章 犹大王西底家 </vt:lpstr>
      <vt:lpstr>耶路撒冷的沦陷</vt:lpstr>
      <vt:lpstr>列王记上下总结</vt:lpstr>
      <vt:lpstr>PowerPoint Presentation</vt:lpstr>
      <vt:lpstr>在神治国的时期，神将以色列民由埃及人的奴役中拯救出来； 在君王治国时期，他们却被亚述和巴比伦先后被掳去沦为奴隶。 列王记的目的- 向被掳的以色列人说明他们被掳的原因并他们是如何堕落的。    </vt:lpstr>
      <vt:lpstr>所罗门执政时期的王国</vt:lpstr>
      <vt:lpstr>所罗门时期给我们的教训</vt:lpstr>
      <vt:lpstr>所罗门时期给我们的教训</vt:lpstr>
      <vt:lpstr>分裂王国时期</vt:lpstr>
      <vt:lpstr>分裂王国时期给我们的教训</vt:lpstr>
      <vt:lpstr>分裂王国时期给我们的教训</vt:lpstr>
      <vt:lpstr>分裂王国时期给我们的教训</vt:lpstr>
      <vt:lpstr>单一王国时期</vt:lpstr>
      <vt:lpstr>单一王国时期给我们的教训</vt:lpstr>
      <vt:lpstr>希望在基督里</vt:lpstr>
      <vt:lpstr>希望在基督里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列王纪下（共25章）</dc:title>
  <dc:creator>Daly Jiang</dc:creator>
  <cp:lastModifiedBy>CAON</cp:lastModifiedBy>
  <cp:revision>107</cp:revision>
  <cp:lastPrinted>2017-10-22T00:28:09Z</cp:lastPrinted>
  <dcterms:created xsi:type="dcterms:W3CDTF">2017-09-19T20:34:31Z</dcterms:created>
  <dcterms:modified xsi:type="dcterms:W3CDTF">2017-10-22T00:34:02Z</dcterms:modified>
</cp:coreProperties>
</file>