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7" r:id="rId3"/>
    <p:sldId id="268" r:id="rId4"/>
    <p:sldId id="269" r:id="rId5"/>
    <p:sldId id="270" r:id="rId6"/>
    <p:sldId id="272" r:id="rId7"/>
    <p:sldId id="273" r:id="rId8"/>
    <p:sldId id="271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66" r:id="rId2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337DA-C9F0-4EBF-B186-EB54CEBFF6B5}" type="datetimeFigureOut">
              <a:rPr lang="en-AU" smtClean="0"/>
              <a:t>15/10/2017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D2790-E1CE-45E7-A5F5-F2627BBABF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8950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A4E71-A3DA-4AE0-B5C3-C480763F6E87}" type="datetimeFigureOut">
              <a:rPr lang="en-AU" smtClean="0"/>
              <a:t>15/10/2017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21F6B-4A6F-4485-96E2-022AB64196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976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0146-2474-4AB5-A454-A4CB36A02A61}" type="datetime1">
              <a:rPr lang="en-AU" smtClean="0"/>
              <a:t>15/10/2017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40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1763-F591-4A22-96AE-02D4C3CD5A37}" type="datetime1">
              <a:rPr lang="en-AU" smtClean="0"/>
              <a:t>15/10/2017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211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0A1D-93D3-42F9-A8E3-228E1CE82BD0}" type="datetime1">
              <a:rPr lang="en-AU" smtClean="0"/>
              <a:t>15/10/2017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03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C4BE-0842-4985-BC85-1069A3313DE8}" type="datetime1">
              <a:rPr lang="en-AU" smtClean="0"/>
              <a:t>15/10/2017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868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6D30-10A2-4E36-9D94-10F6F83C6975}" type="datetime1">
              <a:rPr lang="en-AU" smtClean="0"/>
              <a:t>15/10/2017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187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0962-C724-4D91-B1ED-1619BEBCA19C}" type="datetime1">
              <a:rPr lang="en-AU" smtClean="0"/>
              <a:t>15/10/2017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14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BAAB-F16B-4C05-B284-D885BA66C8BD}" type="datetime1">
              <a:rPr lang="en-AU" smtClean="0"/>
              <a:t>15/10/2017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654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5930-DFBC-4D3E-B465-2BF8B7CCF51C}" type="datetime1">
              <a:rPr lang="en-AU" smtClean="0"/>
              <a:t>15/10/2017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3900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0E89-AFBD-41C7-8192-0ABBC876677A}" type="datetime1">
              <a:rPr lang="en-AU" smtClean="0"/>
              <a:t>15/10/2017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92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DBEB-09EB-4807-AFBF-5A7F9F8486FF}" type="datetime1">
              <a:rPr lang="en-AU" smtClean="0"/>
              <a:t>15/10/2017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531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41BC-8B8B-45B8-9503-3A7328FFBAE0}" type="datetime1">
              <a:rPr lang="en-AU" smtClean="0"/>
              <a:t>15/10/2017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737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B5E0-ECFF-4989-B9F1-FD69410C4C8B}" type="datetime1">
              <a:rPr lang="en-AU" smtClean="0"/>
              <a:t>15/10/2017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D436F-84DD-4CA3-B558-F3E9990A90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44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2155" y="1464906"/>
            <a:ext cx="3523862" cy="1987421"/>
          </a:xfrm>
        </p:spPr>
        <p:txBody>
          <a:bodyPr>
            <a:normAutofit/>
          </a:bodyPr>
          <a:lstStyle/>
          <a:p>
            <a:r>
              <a:rPr lang="zh-CN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列王纪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下</a:t>
            </a:r>
            <a:r>
              <a:rPr lang="en-AU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AU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第三部分</a:t>
            </a:r>
            <a:endParaRPr lang="en-A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1290" y="943891"/>
            <a:ext cx="6028726" cy="438239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997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17</a:t>
            </a:r>
            <a:r>
              <a:rPr lang="zh-CN" altLang="en-US" dirty="0" smtClean="0"/>
              <a:t>章 以</a:t>
            </a:r>
            <a:r>
              <a:rPr lang="zh-CN" altLang="en-US" dirty="0"/>
              <a:t>色列王</a:t>
            </a:r>
            <a:r>
              <a:rPr lang="zh-CN" altLang="en-US" dirty="0" smtClean="0"/>
              <a:t>何</a:t>
            </a:r>
            <a:r>
              <a:rPr lang="zh-CN" altLang="en-US" dirty="0"/>
              <a:t>细</a:t>
            </a:r>
            <a:r>
              <a:rPr lang="zh-CN" altLang="en-US" dirty="0" smtClean="0"/>
              <a:t>亚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17:1	</a:t>
            </a:r>
            <a:r>
              <a:rPr lang="zh-CN" altLang="en-US" dirty="0"/>
              <a:t>犹大王亚哈斯十二年、以拉的儿子何细亚在撒玛利亚登基、作以色列王九年。 </a:t>
            </a:r>
          </a:p>
          <a:p>
            <a:r>
              <a:rPr lang="en-US" altLang="zh-CN" dirty="0"/>
              <a:t>17:2	</a:t>
            </a:r>
            <a:r>
              <a:rPr lang="zh-CN" altLang="en-US" dirty="0"/>
              <a:t>他行耶和华眼中看为恶的事、只是不像在他以前的以色列诸王。 </a:t>
            </a:r>
            <a:endParaRPr lang="en-US" altLang="zh-CN" dirty="0" smtClean="0"/>
          </a:p>
          <a:p>
            <a:r>
              <a:rPr lang="zh-CN" altLang="en-US" dirty="0"/>
              <a:t>何细亚背</a:t>
            </a:r>
            <a:r>
              <a:rPr lang="zh-CN" altLang="en-US" dirty="0" smtClean="0"/>
              <a:t>叛</a:t>
            </a:r>
            <a:r>
              <a:rPr lang="zh-CN" altLang="en-US" dirty="0"/>
              <a:t>亚述</a:t>
            </a:r>
            <a:r>
              <a:rPr lang="zh-CN" altLang="en-US" dirty="0" smtClean="0"/>
              <a:t>王，转去投靠埃及王。没想到埃及王靠不住，结果被亚述王囚禁。</a:t>
            </a:r>
            <a:endParaRPr lang="en-US" altLang="zh-CN" dirty="0" smtClean="0"/>
          </a:p>
          <a:p>
            <a:r>
              <a:rPr lang="en-US" altLang="zh-CN" dirty="0" smtClean="0"/>
              <a:t>6</a:t>
            </a:r>
            <a:r>
              <a:rPr lang="zh-CN" altLang="en-US" dirty="0" smtClean="0"/>
              <a:t>节 何</a:t>
            </a:r>
            <a:r>
              <a:rPr lang="zh-CN" altLang="en-US" dirty="0"/>
              <a:t>细亚第九年亚述王攻取了撒玛利亚、将以色列人掳到亚述、把他们安置在哈腊、与歌散的哈博河边、并玛代人的城邑。 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投</a:t>
            </a:r>
            <a:r>
              <a:rPr lang="zh-CN" altLang="en-US" dirty="0">
                <a:solidFill>
                  <a:srgbClr val="FF0000"/>
                </a:solidFill>
              </a:rPr>
              <a:t>靠耶和华，强似倚赖人</a:t>
            </a:r>
            <a:r>
              <a:rPr lang="zh-CN" altLang="en-US" dirty="0" smtClean="0">
                <a:solidFill>
                  <a:srgbClr val="FF0000"/>
                </a:solidFill>
              </a:rPr>
              <a:t>。投</a:t>
            </a:r>
            <a:r>
              <a:rPr lang="zh-CN" altLang="en-US" dirty="0">
                <a:solidFill>
                  <a:srgbClr val="FF0000"/>
                </a:solidFill>
              </a:rPr>
              <a:t>靠耶和华，强似倚赖王子</a:t>
            </a:r>
            <a:r>
              <a:rPr lang="zh-CN" altLang="en-US" dirty="0" smtClean="0">
                <a:solidFill>
                  <a:srgbClr val="FF0000"/>
                </a:solidFill>
              </a:rPr>
              <a:t>。</a:t>
            </a:r>
            <a:r>
              <a:rPr lang="en-US" altLang="zh-CN" dirty="0" smtClean="0">
                <a:solidFill>
                  <a:srgbClr val="FF0000"/>
                </a:solidFill>
              </a:rPr>
              <a:t>-</a:t>
            </a:r>
            <a:r>
              <a:rPr lang="zh-CN" altLang="en-US" dirty="0" smtClean="0">
                <a:solidFill>
                  <a:srgbClr val="FF0000"/>
                </a:solidFill>
              </a:rPr>
              <a:t>诗</a:t>
            </a:r>
            <a:r>
              <a:rPr lang="en-US" altLang="zh-CN" dirty="0" smtClean="0">
                <a:solidFill>
                  <a:srgbClr val="FF0000"/>
                </a:solidFill>
              </a:rPr>
              <a:t>118:8-9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649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17</a:t>
            </a:r>
            <a:r>
              <a:rPr lang="zh-CN" altLang="en-US" dirty="0" smtClean="0"/>
              <a:t>章 被掳的真正原因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17:7	</a:t>
            </a:r>
            <a:r>
              <a:rPr lang="zh-CN" altLang="en-US" dirty="0"/>
              <a:t>这是因以色列人得罪那领他们出埃及地、脱离埃及王法老手的耶和华他们的　神、去敬畏别神、 </a:t>
            </a:r>
          </a:p>
          <a:p>
            <a:r>
              <a:rPr lang="en-US" altLang="zh-CN" dirty="0"/>
              <a:t>17:8	</a:t>
            </a:r>
            <a:r>
              <a:rPr lang="zh-CN" altLang="en-US" dirty="0"/>
              <a:t>随从耶和华在他们面前所赶出外邦人的风俗、和以色列诸王所立的条规。 </a:t>
            </a:r>
          </a:p>
          <a:p>
            <a:r>
              <a:rPr lang="en-US" altLang="zh-CN" dirty="0"/>
              <a:t>17:9	</a:t>
            </a:r>
            <a:r>
              <a:rPr lang="zh-CN" altLang="en-US" dirty="0"/>
              <a:t>以色列人暗中行不正的事、违背耶和华他们的　神、在他们所有的城邑、从瞭望楼直到坚固城、建筑丘坛． </a:t>
            </a:r>
          </a:p>
          <a:p>
            <a:r>
              <a:rPr lang="en-US" altLang="zh-CN" dirty="0" smtClean="0"/>
              <a:t>17:10</a:t>
            </a:r>
            <a:r>
              <a:rPr lang="zh-CN" altLang="en-US" dirty="0" smtClean="0"/>
              <a:t>在</a:t>
            </a:r>
            <a:r>
              <a:rPr lang="zh-CN" altLang="en-US" dirty="0"/>
              <a:t>各高冈上、各青翠树下、立柱像和木偶． </a:t>
            </a:r>
          </a:p>
          <a:p>
            <a:r>
              <a:rPr lang="en-US" altLang="zh-CN" dirty="0" smtClean="0"/>
              <a:t>17:11</a:t>
            </a:r>
            <a:r>
              <a:rPr lang="zh-CN" altLang="en-US" dirty="0" smtClean="0"/>
              <a:t>在</a:t>
            </a:r>
            <a:r>
              <a:rPr lang="zh-CN" altLang="en-US" dirty="0"/>
              <a:t>丘坛上烧香、效法耶和华在他们面前赶出的外邦人所行的、又行恶事惹动耶和华的怒气． </a:t>
            </a:r>
          </a:p>
          <a:p>
            <a:r>
              <a:rPr lang="en-US" altLang="zh-CN" dirty="0" smtClean="0"/>
              <a:t>17:12</a:t>
            </a:r>
            <a:r>
              <a:rPr lang="zh-CN" altLang="en-US" dirty="0" smtClean="0"/>
              <a:t>且</a:t>
            </a:r>
            <a:r>
              <a:rPr lang="zh-CN" altLang="en-US" dirty="0"/>
              <a:t>事奉偶像、就是耶和华警戒他们不可行的。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276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17</a:t>
            </a:r>
            <a:r>
              <a:rPr lang="zh-CN" altLang="en-US" dirty="0" smtClean="0"/>
              <a:t>章 神的多方</a:t>
            </a:r>
            <a:r>
              <a:rPr lang="zh-CN" altLang="en-US" dirty="0"/>
              <a:t>劝</a:t>
            </a:r>
            <a:r>
              <a:rPr lang="zh-CN" altLang="en-US" dirty="0" smtClean="0"/>
              <a:t>戒与人的刚硬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17:13</a:t>
            </a:r>
            <a:r>
              <a:rPr lang="zh-CN" altLang="en-US" dirty="0" smtClean="0">
                <a:solidFill>
                  <a:srgbClr val="FF0000"/>
                </a:solidFill>
              </a:rPr>
              <a:t>但</a:t>
            </a:r>
            <a:r>
              <a:rPr lang="zh-CN" altLang="en-US" dirty="0">
                <a:solidFill>
                  <a:srgbClr val="FF0000"/>
                </a:solidFill>
              </a:rPr>
              <a:t>耶和华借众先知、先见、劝戒以色列人、和犹大人、说、当离开你们的恶行、谨守我的诫命律例、遵行我吩咐你们列祖、并借我仆人众先知所传给你们的律法。</a:t>
            </a:r>
            <a:r>
              <a:rPr lang="zh-CN" altLang="en-US" dirty="0"/>
              <a:t> </a:t>
            </a:r>
          </a:p>
          <a:p>
            <a:r>
              <a:rPr lang="en-US" altLang="zh-CN" dirty="0" smtClean="0"/>
              <a:t>17:14</a:t>
            </a:r>
            <a:r>
              <a:rPr lang="zh-CN" altLang="en-US" dirty="0" smtClean="0">
                <a:solidFill>
                  <a:srgbClr val="0070C0"/>
                </a:solidFill>
              </a:rPr>
              <a:t>他</a:t>
            </a:r>
            <a:r>
              <a:rPr lang="zh-CN" altLang="en-US" dirty="0">
                <a:solidFill>
                  <a:srgbClr val="0070C0"/>
                </a:solidFill>
              </a:rPr>
              <a:t>们却不听从、竟硬着颈项</a:t>
            </a:r>
            <a:r>
              <a:rPr lang="zh-CN" altLang="en-US" dirty="0"/>
              <a:t>、效法他们列祖、不信服耶和华他们的　神． </a:t>
            </a:r>
          </a:p>
          <a:p>
            <a:r>
              <a:rPr lang="en-US" altLang="zh-CN" dirty="0" smtClean="0"/>
              <a:t>17:15</a:t>
            </a:r>
            <a:r>
              <a:rPr lang="zh-CN" altLang="en-US" dirty="0" smtClean="0">
                <a:solidFill>
                  <a:srgbClr val="0070C0"/>
                </a:solidFill>
              </a:rPr>
              <a:t>厌</a:t>
            </a:r>
            <a:r>
              <a:rPr lang="zh-CN" altLang="en-US" dirty="0">
                <a:solidFill>
                  <a:srgbClr val="0070C0"/>
                </a:solidFill>
              </a:rPr>
              <a:t>弃他的律例、和他与他们列祖所立的约</a:t>
            </a:r>
            <a:r>
              <a:rPr lang="zh-CN" altLang="en-US" dirty="0"/>
              <a:t>、并劝戒他们的话、随从虚无的神、自己成为虚妄、效法周围的外邦人、就是耶和华嘱咐他们不可效法的、 </a:t>
            </a:r>
          </a:p>
          <a:p>
            <a:r>
              <a:rPr lang="en-US" altLang="zh-CN" dirty="0" smtClean="0"/>
              <a:t>17:16</a:t>
            </a:r>
            <a:r>
              <a:rPr lang="zh-CN" altLang="en-US" dirty="0" smtClean="0">
                <a:solidFill>
                  <a:srgbClr val="0070C0"/>
                </a:solidFill>
              </a:rPr>
              <a:t>离</a:t>
            </a:r>
            <a:r>
              <a:rPr lang="zh-CN" altLang="en-US" dirty="0">
                <a:solidFill>
                  <a:srgbClr val="0070C0"/>
                </a:solidFill>
              </a:rPr>
              <a:t>弃耶和华他们　神的一切诫命</a:t>
            </a:r>
            <a:r>
              <a:rPr lang="zh-CN" altLang="en-US" dirty="0"/>
              <a:t>、为自己铸了两个牛犊的像、立了亚舍拉、敬拜天上的万象、事奉巴力．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164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17</a:t>
            </a:r>
            <a:r>
              <a:rPr lang="zh-CN" altLang="en-US" dirty="0" smtClean="0"/>
              <a:t>章 离弃神的结果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17:18</a:t>
            </a:r>
            <a:r>
              <a:rPr lang="zh-CN" altLang="en-US" dirty="0" smtClean="0"/>
              <a:t>所</a:t>
            </a:r>
            <a:r>
              <a:rPr lang="zh-CN" altLang="en-US" dirty="0"/>
              <a:t>以耶和华向以色列人大大发怒、从自己面前赶出他们、只剩下犹大一个支派。 </a:t>
            </a:r>
          </a:p>
          <a:p>
            <a:r>
              <a:rPr lang="en-US" altLang="zh-CN" dirty="0" smtClean="0"/>
              <a:t>17:19</a:t>
            </a:r>
            <a:r>
              <a:rPr lang="zh-CN" altLang="en-US" dirty="0" smtClean="0">
                <a:solidFill>
                  <a:srgbClr val="0070C0"/>
                </a:solidFill>
              </a:rPr>
              <a:t>犹</a:t>
            </a:r>
            <a:r>
              <a:rPr lang="zh-CN" altLang="en-US" dirty="0">
                <a:solidFill>
                  <a:srgbClr val="0070C0"/>
                </a:solidFill>
              </a:rPr>
              <a:t>大人也不遵守耶和华他们　神的诫命</a:t>
            </a:r>
            <a:r>
              <a:rPr lang="zh-CN" altLang="en-US" dirty="0"/>
              <a:t>、随从以色列人所立的条规。 </a:t>
            </a:r>
          </a:p>
          <a:p>
            <a:r>
              <a:rPr lang="en-US" altLang="zh-CN" dirty="0" smtClean="0"/>
              <a:t>17:20</a:t>
            </a:r>
            <a:r>
              <a:rPr lang="zh-CN" altLang="en-US" dirty="0" smtClean="0"/>
              <a:t>耶</a:t>
            </a:r>
            <a:r>
              <a:rPr lang="zh-CN" altLang="en-US" dirty="0"/>
              <a:t>和华就厌弃以色列全族、使他们受苦、把他们交在抢夺他们的人手中、以致赶出他们离开自己面前． </a:t>
            </a:r>
          </a:p>
          <a:p>
            <a:r>
              <a:rPr lang="en-US" altLang="zh-CN" dirty="0" smtClean="0"/>
              <a:t>17:21</a:t>
            </a:r>
            <a:r>
              <a:rPr lang="zh-CN" altLang="en-US" dirty="0" smtClean="0"/>
              <a:t>将</a:t>
            </a:r>
            <a:r>
              <a:rPr lang="zh-CN" altLang="en-US" dirty="0"/>
              <a:t>以色列国从大卫家夺回．他们就立尼八的儿子耶罗波安作王。</a:t>
            </a:r>
            <a:r>
              <a:rPr lang="zh-CN" altLang="en-US" dirty="0">
                <a:solidFill>
                  <a:srgbClr val="0070C0"/>
                </a:solidFill>
              </a:rPr>
              <a:t>耶罗波安引诱以色列人不随从耶和华、陷在大罪里。</a:t>
            </a:r>
            <a:r>
              <a:rPr lang="zh-CN" altLang="en-US" dirty="0"/>
              <a:t> </a:t>
            </a:r>
          </a:p>
          <a:p>
            <a:r>
              <a:rPr lang="en-US" altLang="zh-CN" dirty="0" smtClean="0"/>
              <a:t>17:22</a:t>
            </a:r>
            <a:r>
              <a:rPr lang="zh-CN" altLang="en-US" dirty="0" smtClean="0">
                <a:solidFill>
                  <a:srgbClr val="0070C0"/>
                </a:solidFill>
              </a:rPr>
              <a:t>以</a:t>
            </a:r>
            <a:r>
              <a:rPr lang="zh-CN" altLang="en-US" dirty="0">
                <a:solidFill>
                  <a:srgbClr val="0070C0"/>
                </a:solidFill>
              </a:rPr>
              <a:t>色列人犯耶罗波安所犯的一切罪、总不离开．</a:t>
            </a:r>
            <a:r>
              <a:rPr lang="zh-CN" altLang="en-US" dirty="0"/>
              <a:t> </a:t>
            </a:r>
          </a:p>
          <a:p>
            <a:r>
              <a:rPr lang="en-US" altLang="zh-CN" dirty="0" smtClean="0"/>
              <a:t>17:23</a:t>
            </a:r>
            <a:r>
              <a:rPr lang="zh-CN" altLang="en-US" dirty="0" smtClean="0"/>
              <a:t>以</a:t>
            </a:r>
            <a:r>
              <a:rPr lang="zh-CN" altLang="en-US" dirty="0"/>
              <a:t>致耶和华从自己面前赶出他们．正如借他仆人众先知所说的。这样、以色列人从本地被掳到亚述、直到今日。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42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17</a:t>
            </a:r>
            <a:r>
              <a:rPr lang="zh-CN" altLang="en-US" dirty="0" smtClean="0"/>
              <a:t>章 撒玛利亚人的由来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17:24</a:t>
            </a:r>
            <a:r>
              <a:rPr lang="zh-CN" altLang="en-US" dirty="0" smtClean="0"/>
              <a:t>亚</a:t>
            </a:r>
            <a:r>
              <a:rPr lang="zh-CN" altLang="en-US" dirty="0"/>
              <a:t>述王从巴比伦、古他、亚瓦、哈马、和西法瓦音迁移人来、安置在撒玛利亚的城邑、代替以色列人．他们就得了撒玛利亚、住在其中。 </a:t>
            </a:r>
            <a:endParaRPr lang="en-US" altLang="zh-CN" dirty="0" smtClean="0"/>
          </a:p>
          <a:p>
            <a:r>
              <a:rPr lang="en-US" altLang="zh-CN" dirty="0" smtClean="0"/>
              <a:t>17:25</a:t>
            </a:r>
            <a:r>
              <a:rPr lang="zh-CN" altLang="en-US" dirty="0" smtClean="0"/>
              <a:t>他</a:t>
            </a:r>
            <a:r>
              <a:rPr lang="zh-CN" altLang="en-US" dirty="0"/>
              <a:t>们才住那里的时候、不敬畏耶和华．所以耶和华叫狮子进入他们中间、咬死了些人</a:t>
            </a:r>
            <a:r>
              <a:rPr lang="zh-CN" altLang="en-US" dirty="0" smtClean="0"/>
              <a:t>。</a:t>
            </a:r>
            <a:r>
              <a:rPr lang="en-US" altLang="zh-CN" dirty="0" smtClean="0"/>
              <a:t>7:28</a:t>
            </a:r>
            <a:r>
              <a:rPr lang="en-US" altLang="zh-CN" dirty="0"/>
              <a:t>	</a:t>
            </a:r>
            <a:r>
              <a:rPr lang="zh-CN" altLang="en-US" dirty="0"/>
              <a:t>于是有一个从撒玛利亚掳去的祭司回来、住在伯特利、指教他们怎样敬畏耶和华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 </a:t>
            </a:r>
            <a:r>
              <a:rPr lang="en-US" altLang="zh-CN" dirty="0" smtClean="0"/>
              <a:t>17:29 </a:t>
            </a:r>
            <a:r>
              <a:rPr lang="zh-CN" altLang="en-US" dirty="0" smtClean="0"/>
              <a:t>然</a:t>
            </a:r>
            <a:r>
              <a:rPr lang="zh-CN" altLang="en-US" dirty="0"/>
              <a:t>而各族之人在所住的城里、各为自己制造神像、安置在撒玛利亚人所造有丘坛的殿中。 </a:t>
            </a:r>
            <a:endParaRPr lang="en-US" altLang="zh-CN" dirty="0" smtClean="0"/>
          </a:p>
          <a:p>
            <a:r>
              <a:rPr lang="en-US" altLang="zh-CN" dirty="0" smtClean="0"/>
              <a:t>17:33</a:t>
            </a:r>
            <a:r>
              <a:rPr lang="zh-CN" altLang="en-US" dirty="0" smtClean="0"/>
              <a:t>他</a:t>
            </a:r>
            <a:r>
              <a:rPr lang="zh-CN" altLang="en-US" dirty="0"/>
              <a:t>们又惧怕耶和华、又事奉自己的神、从何邦迁移、就随何邦的风俗。 </a:t>
            </a:r>
          </a:p>
          <a:p>
            <a:r>
              <a:rPr lang="en-US" altLang="zh-CN" dirty="0" smtClean="0"/>
              <a:t>17:34</a:t>
            </a:r>
            <a:r>
              <a:rPr lang="zh-CN" altLang="en-US" dirty="0" smtClean="0"/>
              <a:t>他</a:t>
            </a:r>
            <a:r>
              <a:rPr lang="zh-CN" altLang="en-US" dirty="0"/>
              <a:t>们直到如今仍照先前的风俗去行、不专心敬畏耶和华、不全守自己的规矩、典章、也不遵守耶和华吩咐雅各后裔的律法、诫命．雅各、就是从前耶和华起名叫以色列的。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905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18</a:t>
            </a:r>
            <a:r>
              <a:rPr lang="zh-CN" altLang="en-US" dirty="0" smtClean="0"/>
              <a:t>章 犹</a:t>
            </a:r>
            <a:r>
              <a:rPr lang="zh-CN" altLang="en-US" dirty="0"/>
              <a:t>大</a:t>
            </a:r>
            <a:r>
              <a:rPr lang="zh-CN" altLang="en-US" dirty="0" smtClean="0"/>
              <a:t>王</a:t>
            </a:r>
            <a:r>
              <a:rPr lang="zh-CN" altLang="en-US" dirty="0"/>
              <a:t>希西家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18:1	</a:t>
            </a:r>
            <a:r>
              <a:rPr lang="zh-CN" altLang="en-US" dirty="0"/>
              <a:t>以色列王以拉的儿子何细亚第三年、犹大王亚哈斯的儿子希西家登基。 </a:t>
            </a:r>
          </a:p>
          <a:p>
            <a:r>
              <a:rPr lang="en-US" altLang="zh-CN" dirty="0"/>
              <a:t>18:2	</a:t>
            </a:r>
            <a:r>
              <a:rPr lang="zh-CN" altLang="en-US" dirty="0"/>
              <a:t>他登基的时候、年二十五岁．在耶路撒冷作王二十九年．他母亲名叫亚比、是撒迦利雅的女儿。 </a:t>
            </a:r>
          </a:p>
          <a:p>
            <a:r>
              <a:rPr lang="en-US" altLang="zh-CN" dirty="0"/>
              <a:t>18:3	</a:t>
            </a:r>
            <a:r>
              <a:rPr lang="zh-CN" altLang="en-US" dirty="0"/>
              <a:t>希西家行耶和华眼中看为正的事、效法他祖大卫一切所行的。 </a:t>
            </a:r>
          </a:p>
          <a:p>
            <a:r>
              <a:rPr lang="en-US" altLang="zh-CN" dirty="0"/>
              <a:t>18:4	</a:t>
            </a:r>
            <a:r>
              <a:rPr lang="zh-CN" altLang="en-US" dirty="0"/>
              <a:t>他废去丘坛、毁坏柱像、砍下木偶、打碎摩西所造的铜蛇．因为到那时以色列人仍向铜蛇烧香．希西家叫铜蛇为铜块。</a:t>
            </a:r>
            <a:r>
              <a:rPr lang="en-US" altLang="zh-CN" dirty="0"/>
              <a:t>〔</a:t>
            </a:r>
            <a:r>
              <a:rPr lang="zh-CN" altLang="en-US" dirty="0"/>
              <a:t>或作人称铜蛇为铜像</a:t>
            </a:r>
            <a:r>
              <a:rPr lang="en-US" altLang="zh-CN" dirty="0"/>
              <a:t>〕 </a:t>
            </a:r>
          </a:p>
          <a:p>
            <a:r>
              <a:rPr lang="en-US" altLang="zh-CN" dirty="0"/>
              <a:t>18:5	</a:t>
            </a:r>
            <a:r>
              <a:rPr lang="zh-CN" altLang="en-US" dirty="0"/>
              <a:t>希西家倚靠耶和华以色列的　神、在他前后的犹大列王中没有一个及他的。 </a:t>
            </a:r>
          </a:p>
          <a:p>
            <a:r>
              <a:rPr lang="en-US" altLang="zh-CN" dirty="0"/>
              <a:t>18:6	</a:t>
            </a:r>
            <a:r>
              <a:rPr lang="zh-CN" altLang="en-US" dirty="0"/>
              <a:t>因为他专靠耶和华、总不离开、谨守耶和华所吩咐摩西的诫命。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257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18</a:t>
            </a:r>
            <a:r>
              <a:rPr lang="zh-CN" altLang="en-US" dirty="0" smtClean="0"/>
              <a:t>章 亚述的攻击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希西家第六年、以色列王何细亚第九年、撒玛利亚被攻取了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 </a:t>
            </a:r>
            <a:r>
              <a:rPr lang="en-US" altLang="zh-CN" dirty="0" smtClean="0"/>
              <a:t>18:13</a:t>
            </a:r>
            <a:r>
              <a:rPr lang="zh-CN" altLang="en-US" dirty="0" smtClean="0"/>
              <a:t>希</a:t>
            </a:r>
            <a:r>
              <a:rPr lang="zh-CN" altLang="en-US" dirty="0"/>
              <a:t>西家王十四年、亚述王西拿基立上来攻击犹大的一切坚固城、将城攻取。 </a:t>
            </a:r>
          </a:p>
          <a:p>
            <a:r>
              <a:rPr lang="en-US" altLang="zh-CN" dirty="0" smtClean="0"/>
              <a:t>18:14</a:t>
            </a:r>
            <a:r>
              <a:rPr lang="zh-CN" altLang="en-US" dirty="0" smtClean="0"/>
              <a:t>犹</a:t>
            </a:r>
            <a:r>
              <a:rPr lang="zh-CN" altLang="en-US" dirty="0"/>
              <a:t>大王希西家差人往拉吉去、见亚述王、说、我有罪了、求你离开我．凡你罚我的、我必承当。于是亚述王罚犹大王希西家银子三百他连得、金子三十他连得。 </a:t>
            </a:r>
            <a:r>
              <a:rPr lang="zh-CN" altLang="en-US" dirty="0" smtClean="0"/>
              <a:t>希</a:t>
            </a:r>
            <a:r>
              <a:rPr lang="zh-CN" altLang="en-US" dirty="0"/>
              <a:t>西家就把耶和华殿里、和王宫府库里所有的银子、都给了他。 </a:t>
            </a:r>
            <a:endParaRPr lang="en-US" altLang="zh-CN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434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18</a:t>
            </a:r>
            <a:r>
              <a:rPr lang="zh-CN" altLang="en-US" dirty="0" smtClean="0"/>
              <a:t>章 亚述使者亵</a:t>
            </a:r>
            <a:r>
              <a:rPr lang="zh-CN" altLang="en-US" dirty="0"/>
              <a:t>渎</a:t>
            </a:r>
            <a:r>
              <a:rPr lang="zh-CN" altLang="en-US" dirty="0" smtClean="0"/>
              <a:t>神，用攻心术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亚述王的仆</a:t>
            </a:r>
            <a:r>
              <a:rPr lang="zh-CN" altLang="en-US" dirty="0" smtClean="0"/>
              <a:t>人</a:t>
            </a:r>
            <a:r>
              <a:rPr lang="zh-CN" altLang="en-US" dirty="0"/>
              <a:t>拉伯沙基</a:t>
            </a:r>
            <a:r>
              <a:rPr lang="zh-CN" altLang="en-US" dirty="0" smtClean="0"/>
              <a:t>亵渎神，藐视耶和华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/>
              <a:t>你所倚靠的、有甚么可仗赖的呢。 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/>
              <a:t>你到底倚靠谁、才背叛我</a:t>
            </a:r>
            <a:r>
              <a:rPr lang="zh-CN" altLang="en-US" dirty="0" smtClean="0"/>
              <a:t>呢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/>
              <a:t>你所倚靠的埃及、是那压伤的苇</a:t>
            </a:r>
            <a:r>
              <a:rPr lang="zh-CN" altLang="en-US" dirty="0" smtClean="0"/>
              <a:t>杖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/>
              <a:t>我给你二千匹马、看你这一面骑马的人够不够</a:t>
            </a:r>
            <a:r>
              <a:rPr lang="zh-CN" altLang="en-US" dirty="0" smtClean="0"/>
              <a:t>。</a:t>
            </a:r>
            <a:r>
              <a:rPr lang="zh-CN" altLang="en-US" dirty="0"/>
              <a:t> 若不然、怎能打败我主臣仆中最小的军长</a:t>
            </a:r>
            <a:r>
              <a:rPr lang="zh-CN" altLang="en-US" dirty="0" smtClean="0"/>
              <a:t>呢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/>
              <a:t>现在我上来攻击毁灭这地、岂没有耶和华的意思么。耶和华吩咐我说、你上去攻击毁灭这地吧。 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/>
              <a:t>你们当听亚述大王的话。 </a:t>
            </a:r>
            <a:r>
              <a:rPr lang="zh-CN" altLang="en-US" dirty="0" smtClean="0"/>
              <a:t>不</a:t>
            </a:r>
            <a:r>
              <a:rPr lang="zh-CN" altLang="en-US" dirty="0"/>
              <a:t>要被希西家欺哄了、因他不能救你们脱离我的手．  也不要听希西家、使你们倚靠耶和</a:t>
            </a:r>
            <a:r>
              <a:rPr lang="zh-CN" altLang="en-US" dirty="0" smtClean="0"/>
              <a:t>华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/>
              <a:t>列国的神、有那一个救他本国脱离亚述王的手呢。 </a:t>
            </a: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dirty="0"/>
              <a:t>难道耶和华能救耶路撒冷脱离我的手么。 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52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18</a:t>
            </a:r>
            <a:r>
              <a:rPr lang="zh-CN" altLang="en-US" dirty="0" smtClean="0"/>
              <a:t>章 </a:t>
            </a:r>
            <a:r>
              <a:rPr lang="zh-CN" altLang="en-US" dirty="0"/>
              <a:t>希西</a:t>
            </a:r>
            <a:r>
              <a:rPr lang="zh-CN" altLang="en-US" dirty="0" smtClean="0"/>
              <a:t>家在</a:t>
            </a:r>
            <a:r>
              <a:rPr lang="zh-CN" altLang="en-US" dirty="0"/>
              <a:t>急</a:t>
            </a:r>
            <a:r>
              <a:rPr lang="zh-CN" altLang="en-US" dirty="0" smtClean="0"/>
              <a:t>难中的反应与神的应许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19:1	</a:t>
            </a:r>
            <a:r>
              <a:rPr lang="zh-CN" altLang="en-US" dirty="0"/>
              <a:t>希西家王听见、就撕裂衣服、披上麻布、进了耶和华的殿． </a:t>
            </a:r>
          </a:p>
          <a:p>
            <a:r>
              <a:rPr lang="en-US" altLang="zh-CN" dirty="0"/>
              <a:t>19:2	</a:t>
            </a:r>
            <a:r>
              <a:rPr lang="zh-CN" altLang="en-US" dirty="0"/>
              <a:t>使家宰以利亚敬、和书记舍伯那、并祭司中的长老、都披上麻布、去见亚摩斯的儿子先知以赛亚． </a:t>
            </a:r>
          </a:p>
          <a:p>
            <a:r>
              <a:rPr lang="en-US" altLang="zh-CN" dirty="0"/>
              <a:t>19:3	</a:t>
            </a:r>
            <a:r>
              <a:rPr lang="zh-CN" altLang="en-US" dirty="0"/>
              <a:t>对他说、希西家如此说、今日是急难责罚凌辱的日子．就如妇人将要生产婴孩、却没有力量生产． </a:t>
            </a:r>
          </a:p>
          <a:p>
            <a:r>
              <a:rPr lang="en-US" altLang="zh-CN" dirty="0"/>
              <a:t>19:4	</a:t>
            </a:r>
            <a:r>
              <a:rPr lang="zh-CN" altLang="en-US" dirty="0"/>
              <a:t>或者耶和华你的　神听见拉伯沙基的一切话、就是他主人亚述王打发他来辱骂永生　神的话．耶和华你的　神听见这话、就发斥责．故此、求你为余剩的民．扬声祷告。 </a:t>
            </a:r>
            <a:endParaRPr lang="en-US" altLang="zh-CN" dirty="0" smtClean="0"/>
          </a:p>
          <a:p>
            <a:r>
              <a:rPr lang="en-US" altLang="zh-CN" dirty="0"/>
              <a:t>19:6	</a:t>
            </a:r>
            <a:r>
              <a:rPr lang="zh-CN" altLang="en-US" dirty="0"/>
              <a:t>以赛亚对他们说、要这样对你们的主人说、耶和华如此说、你听见亚述王的仆人亵渎我的话、不要惧怕。 </a:t>
            </a:r>
          </a:p>
          <a:p>
            <a:r>
              <a:rPr lang="en-US" altLang="zh-CN" dirty="0"/>
              <a:t>19:7	</a:t>
            </a:r>
            <a:r>
              <a:rPr lang="zh-CN" altLang="en-US" dirty="0"/>
              <a:t>我必惊动</a:t>
            </a:r>
            <a:r>
              <a:rPr lang="en-US" altLang="zh-CN" dirty="0"/>
              <a:t>〔</a:t>
            </a:r>
            <a:r>
              <a:rPr lang="zh-CN" altLang="en-US" dirty="0"/>
              <a:t>原文作使灵进入</a:t>
            </a:r>
            <a:r>
              <a:rPr lang="en-US" altLang="zh-CN" dirty="0"/>
              <a:t>〕</a:t>
            </a:r>
            <a:r>
              <a:rPr lang="zh-CN" altLang="en-US" dirty="0"/>
              <a:t>他的心．他要听见风声、就归回本地．我必使他在那里倒在刀下。 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176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18</a:t>
            </a:r>
            <a:r>
              <a:rPr lang="zh-CN" altLang="en-US" dirty="0" smtClean="0"/>
              <a:t>章 第二轮的攻心术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9:9	</a:t>
            </a:r>
            <a:r>
              <a:rPr lang="zh-CN" altLang="en-US" dirty="0"/>
              <a:t>亚述王听见人论古实王特哈加、说、他出来要与你争战。于是亚述王又打发使者去见希西家、吩咐他们说、 </a:t>
            </a:r>
          </a:p>
          <a:p>
            <a:r>
              <a:rPr lang="en-US" altLang="zh-CN" dirty="0" smtClean="0"/>
              <a:t>19:10</a:t>
            </a:r>
            <a:r>
              <a:rPr lang="zh-CN" altLang="en-US" dirty="0" smtClean="0"/>
              <a:t>你</a:t>
            </a:r>
            <a:r>
              <a:rPr lang="zh-CN" altLang="en-US" dirty="0"/>
              <a:t>们对犹大王希西家如此说、不要听你所倚靠的　神欺哄你说、耶路撒冷必不交在亚述王的手中。 </a:t>
            </a:r>
          </a:p>
          <a:p>
            <a:r>
              <a:rPr lang="en-US" altLang="zh-CN" dirty="0" smtClean="0"/>
              <a:t>19:11</a:t>
            </a:r>
            <a:r>
              <a:rPr lang="zh-CN" altLang="en-US" dirty="0" smtClean="0"/>
              <a:t>你</a:t>
            </a:r>
            <a:r>
              <a:rPr lang="zh-CN" altLang="en-US" dirty="0"/>
              <a:t>总听说亚述诸王向列国所行的、乃是尽行灭绝．难道你还能得救么。 </a:t>
            </a:r>
          </a:p>
          <a:p>
            <a:r>
              <a:rPr lang="en-US" altLang="zh-CN" dirty="0" smtClean="0"/>
              <a:t>19:12</a:t>
            </a:r>
            <a:r>
              <a:rPr lang="zh-CN" altLang="en-US" dirty="0" smtClean="0"/>
              <a:t>我</a:t>
            </a:r>
            <a:r>
              <a:rPr lang="zh-CN" altLang="en-US" dirty="0"/>
              <a:t>列祖所毁灭的、就是歌散、哈兰、利色、和属提拉撒的伊甸人、这些国的神何曾拯救这些国呢。 </a:t>
            </a:r>
          </a:p>
          <a:p>
            <a:r>
              <a:rPr lang="en-US" altLang="zh-CN" dirty="0" smtClean="0"/>
              <a:t>19:13</a:t>
            </a:r>
            <a:r>
              <a:rPr lang="zh-CN" altLang="en-US" dirty="0" smtClean="0"/>
              <a:t>哈</a:t>
            </a:r>
            <a:r>
              <a:rPr lang="zh-CN" altLang="en-US" dirty="0"/>
              <a:t>马的王、亚珥拔的王、西法瓦音城的王、希拿和以瓦的王都在哪里呢。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178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13</a:t>
            </a:r>
            <a:r>
              <a:rPr lang="zh-CN" altLang="en-US" dirty="0" smtClean="0"/>
              <a:t>章 </a:t>
            </a:r>
            <a:r>
              <a:rPr lang="zh-CN" altLang="en-US" dirty="0"/>
              <a:t>以色列</a:t>
            </a:r>
            <a:r>
              <a:rPr lang="zh-CN" altLang="en-US" dirty="0" smtClean="0"/>
              <a:t>王</a:t>
            </a:r>
            <a:r>
              <a:rPr lang="zh-CN" altLang="en-US" dirty="0"/>
              <a:t>约哈斯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dirty="0"/>
              <a:t>13:1	</a:t>
            </a:r>
            <a:r>
              <a:rPr lang="zh-CN" altLang="en-US" dirty="0"/>
              <a:t>犹大王亚哈谢的儿子约阿施二十三年、耶户的儿子约哈斯在撒玛利亚登基、作以色列王十七年。 </a:t>
            </a:r>
          </a:p>
          <a:p>
            <a:pPr marL="0" indent="0">
              <a:buNone/>
            </a:pPr>
            <a:r>
              <a:rPr lang="en-US" altLang="zh-CN" dirty="0"/>
              <a:t>13:2	</a:t>
            </a:r>
            <a:r>
              <a:rPr lang="zh-CN" altLang="en-US" dirty="0"/>
              <a:t>约哈斯行耶和华眼中看为恶的事、效法尼八的儿子耶罗波安使以色列人陷在罪里的那罪、总不离开． </a:t>
            </a:r>
          </a:p>
          <a:p>
            <a:pPr marL="0" indent="0">
              <a:buNone/>
            </a:pPr>
            <a:r>
              <a:rPr lang="en-US" altLang="zh-CN" dirty="0"/>
              <a:t>13:3	</a:t>
            </a:r>
            <a:r>
              <a:rPr lang="zh-CN" altLang="en-US" dirty="0"/>
              <a:t>于是耶和华的怒气向以色列人发作、将他们屡次交在亚兰王哈薛和他儿子便哈达的手里。 </a:t>
            </a:r>
          </a:p>
          <a:p>
            <a:pPr marL="0" indent="0">
              <a:buNone/>
            </a:pPr>
            <a:r>
              <a:rPr lang="en-US" altLang="zh-CN" dirty="0"/>
              <a:t>13:4	</a:t>
            </a:r>
            <a:r>
              <a:rPr lang="zh-CN" altLang="en-US" dirty="0"/>
              <a:t>约哈斯恳求耶和华、耶和华就应允他、因为见以色列人所受亚兰王的欺压。 </a:t>
            </a:r>
          </a:p>
          <a:p>
            <a:pPr marL="0" indent="0">
              <a:buNone/>
            </a:pPr>
            <a:r>
              <a:rPr lang="en-US" altLang="zh-CN" dirty="0"/>
              <a:t>13:5	</a:t>
            </a:r>
            <a:r>
              <a:rPr lang="zh-CN" altLang="en-US" dirty="0"/>
              <a:t>耶和华赐给以色列人一位拯救者、使他们脱离亚兰人的手．于是以色列人仍旧安居在家里。 </a:t>
            </a:r>
          </a:p>
          <a:p>
            <a:pPr marL="0" indent="0">
              <a:buNone/>
            </a:pPr>
            <a:r>
              <a:rPr lang="en-US" altLang="zh-CN" dirty="0"/>
              <a:t>13:6	</a:t>
            </a:r>
            <a:r>
              <a:rPr lang="zh-CN" altLang="en-US" dirty="0"/>
              <a:t>然而他们不离开耶罗波安家使以色列人陷在罪里的那罪、仍然去行．并且在撒玛利亚留下亚舍拉。 </a:t>
            </a:r>
          </a:p>
          <a:p>
            <a:pPr marL="0" indent="0">
              <a:buNone/>
            </a:pPr>
            <a:r>
              <a:rPr lang="en-US" altLang="zh-CN" dirty="0"/>
              <a:t>13:7	</a:t>
            </a:r>
            <a:r>
              <a:rPr lang="zh-CN" altLang="en-US" dirty="0"/>
              <a:t>亚兰王灭绝约哈斯的民、践踏他们如禾场上的尘沙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978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18</a:t>
            </a:r>
            <a:r>
              <a:rPr lang="zh-CN" altLang="en-US" dirty="0" smtClean="0"/>
              <a:t>章</a:t>
            </a:r>
            <a:r>
              <a:rPr lang="zh-CN" altLang="en-US" dirty="0"/>
              <a:t>希西</a:t>
            </a:r>
            <a:r>
              <a:rPr lang="zh-CN" altLang="en-US" dirty="0" smtClean="0"/>
              <a:t>家的祷告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19:14</a:t>
            </a:r>
            <a:r>
              <a:rPr lang="zh-CN" altLang="en-US" dirty="0" smtClean="0"/>
              <a:t>希</a:t>
            </a:r>
            <a:r>
              <a:rPr lang="zh-CN" altLang="en-US" dirty="0"/>
              <a:t>西家从使者手里接过书信来．看完了、就上耶和华的殿、将书信在耶和华面前展开。 </a:t>
            </a:r>
          </a:p>
          <a:p>
            <a:r>
              <a:rPr lang="en-US" altLang="zh-CN" dirty="0" smtClean="0"/>
              <a:t>19:15</a:t>
            </a:r>
            <a:r>
              <a:rPr lang="zh-CN" altLang="en-US" dirty="0" smtClean="0"/>
              <a:t>希</a:t>
            </a:r>
            <a:r>
              <a:rPr lang="zh-CN" altLang="en-US" dirty="0"/>
              <a:t>西家向耶和华祷告、说、坐在二基路伯上耶和华以色列的　神阿、你是天下万国的　神．你曾创造天地。 </a:t>
            </a:r>
          </a:p>
          <a:p>
            <a:r>
              <a:rPr lang="en-US" altLang="zh-CN" dirty="0" smtClean="0"/>
              <a:t>19:16</a:t>
            </a:r>
            <a:r>
              <a:rPr lang="zh-CN" altLang="en-US" dirty="0" smtClean="0"/>
              <a:t>耶</a:t>
            </a:r>
            <a:r>
              <a:rPr lang="zh-CN" altLang="en-US" dirty="0"/>
              <a:t>和华阿、求你侧耳而听．耶和华阿、求你睁眼而看．要听西拿基立打发使者来辱骂永生　神的话。 </a:t>
            </a:r>
          </a:p>
          <a:p>
            <a:r>
              <a:rPr lang="en-US" altLang="zh-CN" dirty="0" smtClean="0"/>
              <a:t>19:17</a:t>
            </a:r>
            <a:r>
              <a:rPr lang="zh-CN" altLang="en-US" dirty="0" smtClean="0"/>
              <a:t>耶</a:t>
            </a:r>
            <a:r>
              <a:rPr lang="zh-CN" altLang="en-US" dirty="0"/>
              <a:t>和华阿、亚述诸王果然使列国和列国之地变为荒凉、 </a:t>
            </a:r>
          </a:p>
          <a:p>
            <a:r>
              <a:rPr lang="en-US" altLang="zh-CN" dirty="0" smtClean="0"/>
              <a:t>19:18</a:t>
            </a:r>
            <a:r>
              <a:rPr lang="zh-CN" altLang="en-US" dirty="0" smtClean="0"/>
              <a:t>将</a:t>
            </a:r>
            <a:r>
              <a:rPr lang="zh-CN" altLang="en-US" dirty="0"/>
              <a:t>列国的神像、都扔在火里．因为他本不是神、乃是人手所造的、是木头石头的．所以灭绝他。 </a:t>
            </a:r>
          </a:p>
          <a:p>
            <a:r>
              <a:rPr lang="en-US" altLang="zh-CN" dirty="0" smtClean="0"/>
              <a:t>19:19</a:t>
            </a:r>
            <a:r>
              <a:rPr lang="zh-CN" altLang="en-US" dirty="0" smtClean="0"/>
              <a:t>耶</a:t>
            </a:r>
            <a:r>
              <a:rPr lang="zh-CN" altLang="en-US" dirty="0"/>
              <a:t>和华我们的　神阿、现在求你救我们脱离亚述王的手、使天下万国都知道惟独你耶和华是　神。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245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18</a:t>
            </a:r>
            <a:r>
              <a:rPr lang="zh-CN" altLang="en-US" dirty="0" smtClean="0"/>
              <a:t>章 神论亚述王的话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/>
              <a:t>19:20	</a:t>
            </a:r>
            <a:r>
              <a:rPr lang="zh-CN" altLang="en-US" dirty="0"/>
              <a:t>亚摩斯的儿子以赛亚、就打发人去见希西家、说、耶和华以色列的　神如此说、你既然求我攻击亚述王西拿基立、我已听见了。 </a:t>
            </a:r>
          </a:p>
          <a:p>
            <a:r>
              <a:rPr lang="en-US" altLang="zh-CN" dirty="0"/>
              <a:t>19:21	</a:t>
            </a:r>
            <a:r>
              <a:rPr lang="zh-CN" altLang="en-US" dirty="0"/>
              <a:t>耶和华论他这样说、锡安的处女藐视你、嗤笑你．耶路撒冷的女子向你摇头。 </a:t>
            </a:r>
          </a:p>
          <a:p>
            <a:r>
              <a:rPr lang="en-US" altLang="zh-CN" dirty="0"/>
              <a:t>19:22	</a:t>
            </a:r>
            <a:r>
              <a:rPr lang="zh-CN" altLang="en-US" dirty="0"/>
              <a:t>你辱骂谁、亵渎谁、扬起声来、高举眼目、攻击谁呢．乃是攻击以色列的圣者。 </a:t>
            </a:r>
          </a:p>
          <a:p>
            <a:r>
              <a:rPr lang="en-US" altLang="zh-CN" dirty="0"/>
              <a:t>19:23	</a:t>
            </a:r>
            <a:r>
              <a:rPr lang="zh-CN" altLang="en-US" dirty="0"/>
              <a:t>你借你的使者辱骂主、并说、我率领许多战车上山顶、到利巴嫩极深之处．我要砍伐其中高大的香柏树、和佳美的松树．我必上极高之处、进入肥田的树林。 </a:t>
            </a:r>
          </a:p>
          <a:p>
            <a:r>
              <a:rPr lang="en-US" altLang="zh-CN" dirty="0"/>
              <a:t>19:24	</a:t>
            </a:r>
            <a:r>
              <a:rPr lang="zh-CN" altLang="en-US" dirty="0"/>
              <a:t>我已经在外邦挖井喝水．我必用脚掌踏干埃及的一切河。 </a:t>
            </a:r>
          </a:p>
          <a:p>
            <a:r>
              <a:rPr lang="en-US" altLang="zh-CN" dirty="0"/>
              <a:t>19:25	</a:t>
            </a:r>
            <a:r>
              <a:rPr lang="zh-CN" altLang="en-US" dirty="0"/>
              <a:t>耶和华说、我早先所作的、古时所立的、就是现在借你使坚固城荒废、变为乱堆、这事你岂没有听见么。 </a:t>
            </a:r>
          </a:p>
          <a:p>
            <a:r>
              <a:rPr lang="en-US" altLang="zh-CN" dirty="0"/>
              <a:t>19:26	</a:t>
            </a:r>
            <a:r>
              <a:rPr lang="zh-CN" altLang="en-US" dirty="0"/>
              <a:t>所以其中的居民力量甚小、惊惶羞愧．他们像野草、像青菜、如房顶上的草、又如未长成而枯干的禾稼。 </a:t>
            </a:r>
          </a:p>
          <a:p>
            <a:r>
              <a:rPr lang="en-US" altLang="zh-CN" dirty="0"/>
              <a:t>19:27	</a:t>
            </a:r>
            <a:r>
              <a:rPr lang="zh-CN" altLang="en-US" dirty="0"/>
              <a:t>你坐下、你出去、你进来、你向我发烈怒、我都知道。 </a:t>
            </a:r>
          </a:p>
          <a:p>
            <a:r>
              <a:rPr lang="en-US" altLang="zh-CN" dirty="0"/>
              <a:t>19:28	</a:t>
            </a:r>
            <a:r>
              <a:rPr lang="zh-CN" altLang="en-US" dirty="0"/>
              <a:t>因你向我发烈怒、又因你狂傲的话达到我耳中、我就要用钩子钩上你的鼻子、把嚼环放在你口里、使你从你来的路转回去。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139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18</a:t>
            </a:r>
            <a:r>
              <a:rPr lang="zh-CN" altLang="en-US" dirty="0" smtClean="0"/>
              <a:t>章 神的应许和亚述的失败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/>
              <a:t>19:29	</a:t>
            </a:r>
            <a:r>
              <a:rPr lang="zh-CN" altLang="en-US" dirty="0"/>
              <a:t>以色列人哪、我赐你们一个证据．你们今年要吃自生的、明年也要吃自长的．至于后年、你们要耕种收割、栽植葡萄园、吃其中的果子。 </a:t>
            </a:r>
          </a:p>
          <a:p>
            <a:r>
              <a:rPr lang="en-US" altLang="zh-CN" dirty="0"/>
              <a:t>19:30	</a:t>
            </a:r>
            <a:r>
              <a:rPr lang="zh-CN" altLang="en-US" dirty="0"/>
              <a:t>犹大家所逃脱余剩的、仍要往下扎根、向上结果． </a:t>
            </a:r>
          </a:p>
          <a:p>
            <a:r>
              <a:rPr lang="en-US" altLang="zh-CN" dirty="0"/>
              <a:t>19:31	</a:t>
            </a:r>
            <a:r>
              <a:rPr lang="zh-CN" altLang="en-US" dirty="0"/>
              <a:t>必有余剩的民、从耶路撒冷而出．必有逃脱的人、从锡安山而来．耶和华的热心、必成就这事。 </a:t>
            </a:r>
          </a:p>
          <a:p>
            <a:r>
              <a:rPr lang="en-US" altLang="zh-CN" dirty="0"/>
              <a:t>19:32	</a:t>
            </a:r>
            <a:r>
              <a:rPr lang="zh-CN" altLang="en-US" dirty="0"/>
              <a:t>所以耶和华论亚述王如此说、他必不得来到这城、也不在这里射箭、不得拿盾牌到城前、也不筑垒攻城。 </a:t>
            </a:r>
          </a:p>
          <a:p>
            <a:r>
              <a:rPr lang="en-US" altLang="zh-CN" dirty="0"/>
              <a:t>19:33	</a:t>
            </a:r>
            <a:r>
              <a:rPr lang="zh-CN" altLang="en-US" dirty="0"/>
              <a:t>他从那条路来、必从那条路回去、必不得来到这城．这是耶和华说的。 </a:t>
            </a:r>
          </a:p>
          <a:p>
            <a:r>
              <a:rPr lang="en-US" altLang="zh-CN" dirty="0"/>
              <a:t>19:34	</a:t>
            </a:r>
            <a:r>
              <a:rPr lang="zh-CN" altLang="en-US" dirty="0"/>
              <a:t>因我为自己的缘故、又为我仆人大卫的缘故、必保护拯救这城。 </a:t>
            </a:r>
          </a:p>
          <a:p>
            <a:r>
              <a:rPr lang="en-US" altLang="zh-CN" dirty="0"/>
              <a:t>19:35	</a:t>
            </a:r>
            <a:r>
              <a:rPr lang="zh-CN" altLang="en-US" dirty="0"/>
              <a:t>当夜耶和华的使者出去、在亚述营中杀了十八万五千人．清早有人起来、一看、都是死尸了。 </a:t>
            </a:r>
          </a:p>
          <a:p>
            <a:r>
              <a:rPr lang="en-US" altLang="zh-CN" dirty="0"/>
              <a:t>19:36	</a:t>
            </a:r>
            <a:r>
              <a:rPr lang="zh-CN" altLang="en-US" dirty="0"/>
              <a:t>亚述王西拿基立就拔营回去、住在尼尼微。 </a:t>
            </a:r>
          </a:p>
          <a:p>
            <a:r>
              <a:rPr lang="en-US" altLang="zh-CN" dirty="0"/>
              <a:t>19:37	</a:t>
            </a:r>
            <a:r>
              <a:rPr lang="zh-CN" altLang="en-US" dirty="0"/>
              <a:t>一日在他的神尼斯洛庙里叩拜、他儿子亚得米勒和沙利色用刀杀了他．就逃到亚拉腊地。他儿子以撒哈顿接续他作王。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080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小结：列王的历史跟我有什么关系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以铜为鉴，可以正衣冠，以人为鉴，可以知得失，</a:t>
            </a:r>
            <a:r>
              <a:rPr lang="zh-CN" altLang="en-US" i="1" dirty="0"/>
              <a:t>以史为鉴</a:t>
            </a:r>
            <a:r>
              <a:rPr lang="zh-CN" altLang="en-US" dirty="0"/>
              <a:t>，可以知兴替</a:t>
            </a:r>
            <a:r>
              <a:rPr lang="zh-CN" altLang="en-US" dirty="0" smtClean="0"/>
              <a:t>。</a:t>
            </a:r>
            <a:r>
              <a:rPr lang="en-US" altLang="zh-CN" dirty="0" smtClean="0"/>
              <a:t>-</a:t>
            </a:r>
            <a:r>
              <a:rPr lang="zh-CN" altLang="en-US" dirty="0"/>
              <a:t>  唐太宗李世</a:t>
            </a:r>
            <a:r>
              <a:rPr lang="zh-CN" altLang="en-US" dirty="0" smtClean="0"/>
              <a:t>民</a:t>
            </a:r>
            <a:endParaRPr lang="en-US" altLang="zh-CN" dirty="0" smtClean="0"/>
          </a:p>
          <a:p>
            <a:r>
              <a:rPr lang="zh-CN" altLang="en-US" dirty="0"/>
              <a:t>惟有你们是被拣选的族类， 是有</a:t>
            </a:r>
            <a:r>
              <a:rPr lang="zh-CN" altLang="en-US" i="1" dirty="0"/>
              <a:t>君尊的祭司</a:t>
            </a:r>
            <a:r>
              <a:rPr lang="zh-CN" altLang="en-US" dirty="0"/>
              <a:t>， 是圣洁的国度， 是属神的子民， 要叫你们宣扬那召你们出黑暗入奇妙光明者的美德</a:t>
            </a:r>
            <a:r>
              <a:rPr lang="zh-CN" altLang="en-US" dirty="0" smtClean="0"/>
              <a:t>。</a:t>
            </a:r>
            <a:r>
              <a:rPr lang="en-US" altLang="zh-CN" dirty="0" smtClean="0"/>
              <a:t>-</a:t>
            </a:r>
            <a:r>
              <a:rPr lang="zh-CN" altLang="en-US" dirty="0" smtClean="0"/>
              <a:t> </a:t>
            </a:r>
            <a:r>
              <a:rPr lang="zh-CN" altLang="en-US" dirty="0"/>
              <a:t>彼得前書</a:t>
            </a:r>
            <a:r>
              <a:rPr lang="en-US" altLang="zh-CN" dirty="0" smtClean="0"/>
              <a:t>2:9</a:t>
            </a:r>
          </a:p>
          <a:p>
            <a:r>
              <a:rPr lang="en-US" altLang="zh-CN" dirty="0"/>
              <a:t>2 </a:t>
            </a:r>
            <a:r>
              <a:rPr lang="zh-CN" altLang="en-US" dirty="0"/>
              <a:t>我要用智慧行完全的道。你几时到我这里来呢？我要存完全的心行在我家中</a:t>
            </a:r>
            <a:r>
              <a:rPr lang="zh-CN" altLang="en-US" dirty="0" smtClean="0"/>
              <a:t>。</a:t>
            </a:r>
            <a:r>
              <a:rPr lang="en-US" altLang="zh-CN" dirty="0" smtClean="0"/>
              <a:t>3</a:t>
            </a:r>
            <a:r>
              <a:rPr lang="en-US" altLang="zh-CN" dirty="0"/>
              <a:t> </a:t>
            </a:r>
            <a:r>
              <a:rPr lang="zh-CN" altLang="en-US" dirty="0"/>
              <a:t>邪僻的事，我都不摆在我眼前；悖逆人所做的事，我甚恨恶，不容沾在我身上</a:t>
            </a:r>
            <a:r>
              <a:rPr lang="zh-CN" altLang="en-US" dirty="0" smtClean="0"/>
              <a:t>。</a:t>
            </a:r>
            <a:r>
              <a:rPr lang="en-US" altLang="zh-CN" dirty="0" smtClean="0"/>
              <a:t>4</a:t>
            </a:r>
            <a:r>
              <a:rPr lang="en-US" altLang="zh-CN" dirty="0"/>
              <a:t> </a:t>
            </a:r>
            <a:r>
              <a:rPr lang="zh-CN" altLang="en-US" dirty="0"/>
              <a:t>弯曲的心思，我必远离；一切的恶人 </a:t>
            </a:r>
            <a:r>
              <a:rPr lang="zh-CN" altLang="en-US" dirty="0" smtClean="0"/>
              <a:t>，</a:t>
            </a:r>
            <a:r>
              <a:rPr lang="zh-CN" altLang="en-US" dirty="0"/>
              <a:t>我不认识</a:t>
            </a:r>
            <a:r>
              <a:rPr lang="zh-CN" altLang="en-US" dirty="0" smtClean="0"/>
              <a:t>。</a:t>
            </a:r>
            <a:r>
              <a:rPr lang="en-US" altLang="zh-CN" dirty="0" smtClean="0"/>
              <a:t>-</a:t>
            </a:r>
            <a:r>
              <a:rPr lang="zh-CN" altLang="en-US" dirty="0"/>
              <a:t> 诗篇 </a:t>
            </a:r>
            <a:r>
              <a:rPr lang="en-US" altLang="zh-CN" dirty="0"/>
              <a:t>101</a:t>
            </a:r>
            <a:endParaRPr lang="zh-CN" altLang="en-US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350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思考问题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l</a:t>
            </a:r>
            <a:r>
              <a:rPr lang="zh-CN" altLang="en-US" dirty="0"/>
              <a:t>、以色列的王约阿施行耶和华眼中看为恶的事，但仍旧能打败亚兰王便哈达三次，说明了什么？</a:t>
            </a:r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、犹大国的王亚撒利雅行耶和华眼中看为正的事，为什么耶和华降给他，使他长大麻疯？</a:t>
            </a:r>
          </a:p>
          <a:p>
            <a:pPr marL="0" indent="0">
              <a:buNone/>
            </a:pPr>
            <a:r>
              <a:rPr lang="en-US" altLang="zh-CN" dirty="0"/>
              <a:t>3</a:t>
            </a:r>
            <a:r>
              <a:rPr lang="zh-CN" altLang="en-US" dirty="0"/>
              <a:t>、从以上二题来看，给我们什么警戒？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842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13</a:t>
            </a:r>
            <a:r>
              <a:rPr lang="zh-CN" altLang="en-US" dirty="0" smtClean="0"/>
              <a:t>章 </a:t>
            </a:r>
            <a:r>
              <a:rPr lang="zh-CN" altLang="en-US" dirty="0"/>
              <a:t>以色列</a:t>
            </a:r>
            <a:r>
              <a:rPr lang="zh-CN" altLang="en-US" dirty="0" smtClean="0"/>
              <a:t>王</a:t>
            </a:r>
            <a:r>
              <a:rPr lang="zh-CN" altLang="en-US" dirty="0"/>
              <a:t>约阿施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/>
              <a:t>13:10	</a:t>
            </a:r>
            <a:r>
              <a:rPr lang="zh-CN" altLang="en-US" dirty="0"/>
              <a:t>犹大王约阿施三十七年、约哈斯的儿子约阿施在撒玛利亚登基、作以色列王十六年。 </a:t>
            </a:r>
          </a:p>
          <a:p>
            <a:pPr marL="0" indent="0">
              <a:buNone/>
            </a:pPr>
            <a:r>
              <a:rPr lang="en-US" altLang="zh-CN" dirty="0"/>
              <a:t>13:11	</a:t>
            </a:r>
            <a:r>
              <a:rPr lang="zh-CN" altLang="en-US" dirty="0"/>
              <a:t>他行耶和华眼中看为恶的事、不离开尼八的儿子耶罗波安使以色列人陷在罪里的一切罪、仍然去行。 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b="1" u="sng" dirty="0"/>
              <a:t>以利</a:t>
            </a:r>
            <a:r>
              <a:rPr lang="zh-CN" altLang="en-US" b="1" u="sng" dirty="0" smtClean="0"/>
              <a:t>沙去世</a:t>
            </a:r>
            <a:endParaRPr lang="en-US" altLang="zh-CN" b="1" u="sng" dirty="0" smtClean="0"/>
          </a:p>
          <a:p>
            <a:r>
              <a:rPr lang="zh-CN" altLang="en-US" dirty="0"/>
              <a:t>以利沙得了必死的病．以色列王约阿施下来看</a:t>
            </a:r>
            <a:r>
              <a:rPr lang="zh-CN" altLang="en-US" dirty="0" smtClean="0"/>
              <a:t>他。以利沙给</a:t>
            </a:r>
            <a:r>
              <a:rPr lang="zh-CN" altLang="en-US" dirty="0"/>
              <a:t>约阿</a:t>
            </a:r>
            <a:r>
              <a:rPr lang="zh-CN" altLang="en-US" dirty="0" smtClean="0"/>
              <a:t>施一个预言</a:t>
            </a:r>
            <a:r>
              <a:rPr lang="en-US" altLang="zh-CN" dirty="0" smtClean="0"/>
              <a:t>-</a:t>
            </a:r>
            <a:r>
              <a:rPr lang="zh-CN" altLang="en-US" dirty="0"/>
              <a:t>约阿</a:t>
            </a:r>
            <a:r>
              <a:rPr lang="zh-CN" altLang="en-US" dirty="0" smtClean="0"/>
              <a:t>施将要打败亚兰人三次。</a:t>
            </a:r>
            <a:endParaRPr lang="en-US" altLang="zh-CN" dirty="0" smtClean="0"/>
          </a:p>
          <a:p>
            <a:r>
              <a:rPr lang="en-US" altLang="zh-CN" dirty="0" smtClean="0"/>
              <a:t>13:20</a:t>
            </a:r>
            <a:r>
              <a:rPr lang="zh-CN" altLang="en-US" dirty="0" smtClean="0"/>
              <a:t>以</a:t>
            </a:r>
            <a:r>
              <a:rPr lang="zh-CN" altLang="en-US" dirty="0"/>
              <a:t>利沙死了、人将他葬埋。到了新年、有一群摩押人犯境． </a:t>
            </a:r>
          </a:p>
          <a:p>
            <a:r>
              <a:rPr lang="en-US" altLang="zh-CN" dirty="0" smtClean="0"/>
              <a:t>13:21</a:t>
            </a:r>
            <a:r>
              <a:rPr lang="zh-CN" altLang="en-US" dirty="0" smtClean="0"/>
              <a:t>有</a:t>
            </a:r>
            <a:r>
              <a:rPr lang="zh-CN" altLang="en-US" dirty="0"/>
              <a:t>人正葬死人、忽然看见一群人、就把死人抛在以利沙的坟墓里．</a:t>
            </a:r>
            <a:r>
              <a:rPr lang="zh-CN" altLang="en-US" dirty="0">
                <a:solidFill>
                  <a:srgbClr val="FF0000"/>
                </a:solidFill>
              </a:rPr>
              <a:t>一碰着以利沙的骸骨、死人就复活站起来</a:t>
            </a:r>
            <a:r>
              <a:rPr lang="zh-CN" altLang="en-US" dirty="0"/>
              <a:t>了。 </a:t>
            </a:r>
            <a:endParaRPr lang="en-US" altLang="zh-CN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566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13</a:t>
            </a:r>
            <a:r>
              <a:rPr lang="zh-CN" altLang="en-US" dirty="0" smtClean="0"/>
              <a:t>章 以色列与亚兰争战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13:22</a:t>
            </a:r>
            <a:r>
              <a:rPr lang="zh-CN" altLang="en-US" dirty="0" smtClean="0"/>
              <a:t>约</a:t>
            </a:r>
            <a:r>
              <a:rPr lang="zh-CN" altLang="en-US" dirty="0"/>
              <a:t>哈斯年间、亚兰王哈薛屡次欺压以色列人． </a:t>
            </a:r>
          </a:p>
          <a:p>
            <a:r>
              <a:rPr lang="en-US" altLang="zh-CN" dirty="0" smtClean="0"/>
              <a:t>13:23</a:t>
            </a:r>
            <a:r>
              <a:rPr lang="zh-CN" altLang="en-US" dirty="0" smtClean="0"/>
              <a:t>耶</a:t>
            </a:r>
            <a:r>
              <a:rPr lang="zh-CN" altLang="en-US" dirty="0"/>
              <a:t>和华却因与亚伯拉罕、以撒、雅各所立的约、仍施恩给以色列人、怜恤他们、眷顾他们、不肯灭尽他们、尚未赶逐他们离开自己面前。 </a:t>
            </a:r>
          </a:p>
          <a:p>
            <a:r>
              <a:rPr lang="en-US" altLang="zh-CN" dirty="0" smtClean="0"/>
              <a:t>13:24</a:t>
            </a:r>
            <a:r>
              <a:rPr lang="zh-CN" altLang="en-US" dirty="0" smtClean="0"/>
              <a:t>亚</a:t>
            </a:r>
            <a:r>
              <a:rPr lang="zh-CN" altLang="en-US" dirty="0"/>
              <a:t>兰王哈薛死了．他儿子便哈达接续他作王。 </a:t>
            </a:r>
          </a:p>
          <a:p>
            <a:r>
              <a:rPr lang="en-US" altLang="zh-CN" dirty="0" smtClean="0"/>
              <a:t>13:25</a:t>
            </a:r>
            <a:r>
              <a:rPr lang="zh-CN" altLang="en-US" dirty="0" smtClean="0"/>
              <a:t>从</a:t>
            </a:r>
            <a:r>
              <a:rPr lang="zh-CN" altLang="en-US" dirty="0"/>
              <a:t>前哈薛和约阿施的父亲约哈斯争战、攻取了些城邑．现在约哈斯的儿子约阿施三次打败哈薛的儿子便哈达、就收回了以色列的城邑。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982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14</a:t>
            </a:r>
            <a:r>
              <a:rPr lang="zh-CN" altLang="en-US" dirty="0" smtClean="0"/>
              <a:t>章 犹</a:t>
            </a:r>
            <a:r>
              <a:rPr lang="zh-CN" altLang="en-US" dirty="0"/>
              <a:t>大</a:t>
            </a:r>
            <a:r>
              <a:rPr lang="zh-CN" altLang="en-US" dirty="0" smtClean="0"/>
              <a:t>王</a:t>
            </a:r>
            <a:r>
              <a:rPr lang="zh-CN" altLang="en-US" dirty="0"/>
              <a:t>亚玛谢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14:1	</a:t>
            </a:r>
            <a:r>
              <a:rPr lang="zh-CN" altLang="en-US" dirty="0"/>
              <a:t>以色列王约哈斯的儿子约阿施第二年、犹大王约阿施的儿子亚玛谢登基． </a:t>
            </a:r>
          </a:p>
          <a:p>
            <a:r>
              <a:rPr lang="en-US" altLang="zh-CN" dirty="0"/>
              <a:t>14:2	</a:t>
            </a:r>
            <a:r>
              <a:rPr lang="zh-CN" altLang="en-US" dirty="0"/>
              <a:t>他登基的时候、年二十五岁．在耶路撒冷作王二十九年．他母亲名叫约耶但、是耶路撒冷人。 </a:t>
            </a:r>
          </a:p>
          <a:p>
            <a:r>
              <a:rPr lang="en-US" altLang="zh-CN" dirty="0"/>
              <a:t>14:3	</a:t>
            </a:r>
            <a:r>
              <a:rPr lang="zh-CN" altLang="en-US" dirty="0"/>
              <a:t>亚玛谢行耶和华眼中看为正的事、但不如他祖大卫．乃效法他父约阿施一切所行的． </a:t>
            </a:r>
            <a:endParaRPr lang="en-US" altLang="zh-CN" dirty="0" smtClean="0"/>
          </a:p>
          <a:p>
            <a:r>
              <a:rPr lang="en-US" altLang="zh-CN" dirty="0"/>
              <a:t>14:4	</a:t>
            </a:r>
            <a:r>
              <a:rPr lang="zh-CN" altLang="en-US" dirty="0"/>
              <a:t>只是丘坛还没有废去．百姓仍在那里献祭烧香。 </a:t>
            </a:r>
            <a:endParaRPr lang="en-US" altLang="zh-CN" dirty="0" smtClean="0"/>
          </a:p>
          <a:p>
            <a:r>
              <a:rPr lang="en-US" altLang="zh-CN" dirty="0"/>
              <a:t>14:5	</a:t>
            </a:r>
            <a:r>
              <a:rPr lang="zh-CN" altLang="en-US" dirty="0"/>
              <a:t>国一坚定、就把杀他父王的臣仆杀了． </a:t>
            </a:r>
            <a:endParaRPr lang="en-US" altLang="zh-CN" dirty="0" smtClean="0"/>
          </a:p>
          <a:p>
            <a:r>
              <a:rPr lang="en-US" altLang="zh-CN" dirty="0" smtClean="0"/>
              <a:t>14:7</a:t>
            </a:r>
            <a:r>
              <a:rPr lang="en-US" altLang="zh-CN" dirty="0"/>
              <a:t>	</a:t>
            </a:r>
            <a:r>
              <a:rPr lang="zh-CN" altLang="en-US" dirty="0"/>
              <a:t>亚玛谢在盐谷杀了以东人一万、又攻取了西拉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36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14</a:t>
            </a:r>
            <a:r>
              <a:rPr lang="zh-CN" altLang="en-US" dirty="0" smtClean="0"/>
              <a:t>章</a:t>
            </a:r>
            <a:r>
              <a:rPr lang="zh-CN" altLang="en-US" dirty="0"/>
              <a:t>亚玛</a:t>
            </a:r>
            <a:r>
              <a:rPr lang="zh-CN" altLang="en-US" dirty="0" smtClean="0"/>
              <a:t>谢 </a:t>
            </a:r>
            <a:r>
              <a:rPr lang="en-US" altLang="zh-CN" dirty="0" smtClean="0"/>
              <a:t>-</a:t>
            </a:r>
            <a:r>
              <a:rPr lang="zh-CN" altLang="en-US" dirty="0" smtClean="0"/>
              <a:t>耶</a:t>
            </a:r>
            <a:r>
              <a:rPr lang="zh-CN" altLang="en-US" dirty="0"/>
              <a:t>罗波</a:t>
            </a:r>
            <a:r>
              <a:rPr lang="zh-CN" altLang="en-US" dirty="0" smtClean="0"/>
              <a:t>安二世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b="1" dirty="0"/>
              <a:t>亚玛</a:t>
            </a:r>
            <a:r>
              <a:rPr lang="zh-CN" altLang="en-US" b="1" dirty="0" smtClean="0"/>
              <a:t>谢</a:t>
            </a:r>
            <a:r>
              <a:rPr lang="zh-CN" altLang="en-US" dirty="0" smtClean="0"/>
              <a:t>想与约阿施争战，结果被约阿施擒拿。</a:t>
            </a:r>
            <a:endParaRPr lang="en-US" altLang="zh-CN" dirty="0" smtClean="0"/>
          </a:p>
          <a:p>
            <a:r>
              <a:rPr lang="zh-CN" altLang="en-US" dirty="0"/>
              <a:t>以色列王约哈斯的儿子约阿施死后、犹大王约阿施的儿子亚玛谢又活了十五年。 </a:t>
            </a:r>
            <a:endParaRPr lang="en-US" altLang="zh-CN" dirty="0" smtClean="0"/>
          </a:p>
          <a:p>
            <a:r>
              <a:rPr lang="zh-CN" altLang="en-US" dirty="0"/>
              <a:t>耶路撒冷有人背叛亚玛谢．他就逃到拉吉．叛党却打发人到拉吉、将他杀了． </a:t>
            </a:r>
            <a:endParaRPr lang="en-US" altLang="zh-CN" dirty="0" smtClean="0"/>
          </a:p>
          <a:p>
            <a:r>
              <a:rPr lang="en-US" altLang="zh-CN" dirty="0" smtClean="0"/>
              <a:t>14:21</a:t>
            </a:r>
            <a:r>
              <a:rPr lang="zh-CN" altLang="en-US" dirty="0" smtClean="0"/>
              <a:t>犹</a:t>
            </a:r>
            <a:r>
              <a:rPr lang="zh-CN" altLang="en-US" dirty="0"/>
              <a:t>大众民立亚玛谢的儿子</a:t>
            </a:r>
            <a:r>
              <a:rPr lang="zh-CN" altLang="en-US" b="1" dirty="0"/>
              <a:t>亚撒利雅</a:t>
            </a:r>
            <a:r>
              <a:rPr lang="en-US" altLang="zh-CN" dirty="0"/>
              <a:t>〔</a:t>
            </a:r>
            <a:r>
              <a:rPr lang="zh-CN" altLang="en-US" dirty="0"/>
              <a:t>又名乌西雅</a:t>
            </a:r>
            <a:r>
              <a:rPr lang="en-US" altLang="zh-CN" dirty="0"/>
              <a:t>〕</a:t>
            </a:r>
            <a:r>
              <a:rPr lang="zh-CN" altLang="en-US" dirty="0"/>
              <a:t>接续他父作王．那时他年十六岁。 </a:t>
            </a:r>
            <a:endParaRPr lang="en-US" altLang="zh-CN" dirty="0" smtClean="0"/>
          </a:p>
          <a:p>
            <a:r>
              <a:rPr lang="en-US" altLang="zh-CN" dirty="0" smtClean="0"/>
              <a:t>14:23</a:t>
            </a:r>
            <a:r>
              <a:rPr lang="zh-CN" altLang="en-US" dirty="0" smtClean="0"/>
              <a:t>犹</a:t>
            </a:r>
            <a:r>
              <a:rPr lang="zh-CN" altLang="en-US" dirty="0"/>
              <a:t>大王约阿施的儿子亚玛谢十五年、以色列王约阿施的儿子</a:t>
            </a:r>
            <a:r>
              <a:rPr lang="zh-CN" altLang="en-US" b="1" dirty="0"/>
              <a:t>耶罗波安</a:t>
            </a:r>
            <a:r>
              <a:rPr lang="zh-CN" altLang="en-US" dirty="0"/>
              <a:t>在撒玛利亚登基、作王四十一年。 </a:t>
            </a:r>
          </a:p>
          <a:p>
            <a:r>
              <a:rPr lang="en-US" altLang="zh-CN" dirty="0" smtClean="0"/>
              <a:t>14:24</a:t>
            </a:r>
            <a:r>
              <a:rPr lang="zh-CN" altLang="en-US" dirty="0" smtClean="0"/>
              <a:t>他</a:t>
            </a:r>
            <a:r>
              <a:rPr lang="zh-CN" altLang="en-US" dirty="0"/>
              <a:t>行耶和华眼中看为恶的事、不离开尼八的儿子耶罗波安使以色列人陷在罪里的一切罪。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304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 smtClean="0"/>
              <a:t>15</a:t>
            </a:r>
            <a:r>
              <a:rPr lang="zh-CN" altLang="en-US" dirty="0" smtClean="0"/>
              <a:t>章 犹</a:t>
            </a:r>
            <a:r>
              <a:rPr lang="zh-CN" altLang="en-US" dirty="0"/>
              <a:t>大</a:t>
            </a:r>
            <a:r>
              <a:rPr lang="zh-CN" altLang="en-US" dirty="0" smtClean="0"/>
              <a:t>王</a:t>
            </a:r>
            <a:r>
              <a:rPr lang="zh-CN" altLang="en-US" dirty="0"/>
              <a:t>亚撒利雅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15:1</a:t>
            </a:r>
            <a:r>
              <a:rPr lang="en-US" altLang="zh-CN" dirty="0"/>
              <a:t>	</a:t>
            </a:r>
            <a:r>
              <a:rPr lang="zh-CN" altLang="en-US" dirty="0"/>
              <a:t>以色列王耶罗波安二十七年、犹大王亚玛谢的儿子亚撒利雅登基． </a:t>
            </a:r>
          </a:p>
          <a:p>
            <a:r>
              <a:rPr lang="en-US" altLang="zh-CN" dirty="0"/>
              <a:t>15:2	</a:t>
            </a:r>
            <a:r>
              <a:rPr lang="zh-CN" altLang="en-US" dirty="0"/>
              <a:t>他登基的时候、年十六岁、在耶路撒冷作王五十二年．他母亲名叫耶可利雅、是耶路撒冷人。 </a:t>
            </a:r>
          </a:p>
          <a:p>
            <a:r>
              <a:rPr lang="en-US" altLang="zh-CN" dirty="0"/>
              <a:t>15:3	</a:t>
            </a:r>
            <a:r>
              <a:rPr lang="zh-CN" altLang="en-US" dirty="0"/>
              <a:t>亚撒利雅行耶和华眼中看为正的事、效法他父亲亚玛谢一切所行的． </a:t>
            </a:r>
          </a:p>
          <a:p>
            <a:r>
              <a:rPr lang="en-US" altLang="zh-CN" dirty="0"/>
              <a:t>15:4	</a:t>
            </a:r>
            <a:r>
              <a:rPr lang="zh-CN" altLang="en-US" dirty="0"/>
              <a:t>只是丘坛还没有废去．百姓仍在那里献祭烧香。 </a:t>
            </a:r>
          </a:p>
          <a:p>
            <a:r>
              <a:rPr lang="en-US" altLang="zh-CN" dirty="0"/>
              <a:t>15:5	</a:t>
            </a:r>
            <a:r>
              <a:rPr lang="zh-CN" altLang="en-US" dirty="0"/>
              <a:t>耶和华降灾与王、使他长大痲疯、直到死日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399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15</a:t>
            </a:r>
            <a:r>
              <a:rPr lang="zh-CN" altLang="en-US" dirty="0" smtClean="0"/>
              <a:t>章 这时期北国的诸王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撒迦利</a:t>
            </a:r>
            <a:r>
              <a:rPr lang="zh-CN" altLang="en-US" dirty="0" smtClean="0"/>
              <a:t>雅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六个月</a:t>
            </a:r>
            <a:endParaRPr lang="en-US" altLang="zh-CN" dirty="0" smtClean="0"/>
          </a:p>
          <a:p>
            <a:r>
              <a:rPr lang="zh-CN" altLang="en-US" dirty="0"/>
              <a:t>沙</a:t>
            </a:r>
            <a:r>
              <a:rPr lang="zh-CN" altLang="en-US" dirty="0" smtClean="0"/>
              <a:t>龙 </a:t>
            </a:r>
            <a:r>
              <a:rPr lang="en-US" altLang="zh-CN" dirty="0" smtClean="0"/>
              <a:t>- </a:t>
            </a:r>
            <a:r>
              <a:rPr lang="zh-CN" altLang="en-US" dirty="0"/>
              <a:t>一个</a:t>
            </a:r>
            <a:r>
              <a:rPr lang="zh-CN" altLang="en-US" dirty="0" smtClean="0"/>
              <a:t>月</a:t>
            </a:r>
            <a:endParaRPr lang="en-US" altLang="zh-CN" dirty="0" smtClean="0"/>
          </a:p>
          <a:p>
            <a:r>
              <a:rPr lang="zh-CN" altLang="en-US" dirty="0"/>
              <a:t>米拿</a:t>
            </a:r>
            <a:r>
              <a:rPr lang="zh-CN" altLang="en-US" dirty="0" smtClean="0"/>
              <a:t>现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十年</a:t>
            </a:r>
            <a:endParaRPr lang="en-US" altLang="zh-CN" dirty="0" smtClean="0"/>
          </a:p>
          <a:p>
            <a:r>
              <a:rPr lang="zh-CN" altLang="en-US" dirty="0"/>
              <a:t>比加</a:t>
            </a:r>
            <a:r>
              <a:rPr lang="zh-CN" altLang="en-US" dirty="0" smtClean="0"/>
              <a:t>辖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二年</a:t>
            </a:r>
            <a:endParaRPr lang="en-US" altLang="zh-CN" dirty="0" smtClean="0"/>
          </a:p>
          <a:p>
            <a:r>
              <a:rPr lang="zh-CN" altLang="en-US" dirty="0"/>
              <a:t>比</a:t>
            </a:r>
            <a:r>
              <a:rPr lang="zh-CN" altLang="en-US" dirty="0" smtClean="0"/>
              <a:t>加 </a:t>
            </a:r>
            <a:r>
              <a:rPr lang="en-US" altLang="zh-CN" dirty="0" smtClean="0"/>
              <a:t>- </a:t>
            </a:r>
            <a:r>
              <a:rPr lang="zh-CN" altLang="en-US" dirty="0"/>
              <a:t>二十</a:t>
            </a:r>
            <a:r>
              <a:rPr lang="zh-CN" altLang="en-US" dirty="0" smtClean="0"/>
              <a:t>年</a:t>
            </a:r>
            <a:endParaRPr lang="en-US" altLang="zh-CN" dirty="0" smtClean="0"/>
          </a:p>
          <a:p>
            <a:r>
              <a:rPr lang="zh-CN" altLang="en-US" dirty="0"/>
              <a:t>何细</a:t>
            </a:r>
            <a:r>
              <a:rPr lang="zh-CN" altLang="en-US" dirty="0" smtClean="0"/>
              <a:t>亚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九年</a:t>
            </a:r>
            <a:endParaRPr lang="en-US" altLang="zh-CN" dirty="0" smtClean="0"/>
          </a:p>
          <a:p>
            <a:r>
              <a:rPr lang="zh-CN" altLang="en-US" dirty="0" smtClean="0"/>
              <a:t>他们都行</a:t>
            </a:r>
            <a:r>
              <a:rPr lang="zh-CN" altLang="en-US" dirty="0"/>
              <a:t>耶和华眼中看为恶的</a:t>
            </a:r>
            <a:r>
              <a:rPr lang="zh-CN" altLang="en-US" dirty="0" smtClean="0"/>
              <a:t>事，不</a:t>
            </a:r>
            <a:r>
              <a:rPr lang="zh-CN" altLang="en-US" dirty="0"/>
              <a:t>离开尼八的儿子耶罗波安使以色列人陷在罪里的那罪。 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719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 smtClean="0"/>
              <a:t>16</a:t>
            </a:r>
            <a:r>
              <a:rPr lang="zh-CN" altLang="en-US" dirty="0" smtClean="0"/>
              <a:t>章 犹</a:t>
            </a:r>
            <a:r>
              <a:rPr lang="zh-CN" altLang="en-US" dirty="0"/>
              <a:t>大</a:t>
            </a:r>
            <a:r>
              <a:rPr lang="zh-CN" altLang="en-US" dirty="0" smtClean="0"/>
              <a:t>王</a:t>
            </a:r>
            <a:r>
              <a:rPr lang="zh-CN" altLang="en-US" dirty="0"/>
              <a:t>亚哈斯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16:1	</a:t>
            </a:r>
            <a:r>
              <a:rPr lang="zh-CN" altLang="en-US" dirty="0"/>
              <a:t>利玛利的儿子比加十七年、犹大王约坦的儿子亚哈斯登基． </a:t>
            </a:r>
          </a:p>
          <a:p>
            <a:r>
              <a:rPr lang="en-US" altLang="zh-CN" dirty="0"/>
              <a:t>16:2	</a:t>
            </a:r>
            <a:r>
              <a:rPr lang="zh-CN" altLang="en-US" dirty="0"/>
              <a:t>他登基的时候、年二十岁．在耶路撒冷作王十六年．不像他祖大卫行耶和华他　神眼中看为正的事． </a:t>
            </a:r>
          </a:p>
          <a:p>
            <a:r>
              <a:rPr lang="en-US" altLang="zh-CN" dirty="0"/>
              <a:t>16:3	</a:t>
            </a:r>
            <a:r>
              <a:rPr lang="zh-CN" altLang="en-US" dirty="0"/>
              <a:t>却效法以色列诸王所行的、又照着耶和华从以色列人面前赶</a:t>
            </a:r>
            <a:r>
              <a:rPr lang="zh-CN" altLang="en-US" dirty="0" smtClean="0"/>
              <a:t>出的</a:t>
            </a:r>
            <a:r>
              <a:rPr lang="zh-CN" altLang="en-US" dirty="0"/>
              <a:t>外邦人所行可憎的事、使他的儿子经火． </a:t>
            </a:r>
            <a:endParaRPr lang="en-US" altLang="zh-CN" dirty="0" smtClean="0"/>
          </a:p>
          <a:p>
            <a:r>
              <a:rPr lang="zh-CN" altLang="en-US" dirty="0"/>
              <a:t>亚兰王利汛和以色列王利玛利的儿子比加上来攻打耶路撒冷、围困亚哈</a:t>
            </a:r>
            <a:r>
              <a:rPr lang="zh-CN" altLang="en-US" dirty="0" smtClean="0"/>
              <a:t>斯</a:t>
            </a:r>
            <a:endParaRPr lang="en-US" altLang="zh-CN" dirty="0" smtClean="0"/>
          </a:p>
          <a:p>
            <a:r>
              <a:rPr lang="zh-CN" altLang="en-US" dirty="0"/>
              <a:t>亚哈</a:t>
            </a:r>
            <a:r>
              <a:rPr lang="zh-CN" altLang="en-US" dirty="0" smtClean="0"/>
              <a:t>斯求助于亚</a:t>
            </a:r>
            <a:r>
              <a:rPr lang="zh-CN" altLang="en-US" dirty="0"/>
              <a:t>述王提革拉毗列</a:t>
            </a:r>
            <a:r>
              <a:rPr lang="zh-CN" altLang="en-US" dirty="0" smtClean="0"/>
              <a:t>色，并</a:t>
            </a:r>
            <a:r>
              <a:rPr lang="zh-CN" altLang="en-US" dirty="0"/>
              <a:t>将耶和华殿里和王宫府库里所有的金银、都送给亚述王为礼物． </a:t>
            </a:r>
            <a:endParaRPr lang="en-US" altLang="zh-CN" dirty="0" smtClean="0"/>
          </a:p>
          <a:p>
            <a:r>
              <a:rPr lang="zh-CN" altLang="en-US" dirty="0"/>
              <a:t>亚哈</a:t>
            </a:r>
            <a:r>
              <a:rPr lang="zh-CN" altLang="en-US" dirty="0" smtClean="0"/>
              <a:t>斯擅自筑坛，按己意献祭。</a:t>
            </a:r>
            <a:r>
              <a:rPr lang="zh-CN" altLang="en-US" dirty="0"/>
              <a:t> 祭司乌利</a:t>
            </a:r>
            <a:r>
              <a:rPr lang="zh-CN" altLang="en-US" dirty="0" smtClean="0"/>
              <a:t>亚不但没有拦住，而是照着王的吩咐行。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436F-84DD-4CA3-B558-F3E9990A90F9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999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1168</Words>
  <Application>Microsoft Office PowerPoint</Application>
  <PresentationFormat>Widescreen</PresentationFormat>
  <Paragraphs>180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宋体</vt:lpstr>
      <vt:lpstr>Arial</vt:lpstr>
      <vt:lpstr>Calibri</vt:lpstr>
      <vt:lpstr>Calibri Light</vt:lpstr>
      <vt:lpstr>Wingdings</vt:lpstr>
      <vt:lpstr>Office Theme</vt:lpstr>
      <vt:lpstr>列王纪下 第三部分</vt:lpstr>
      <vt:lpstr>第13章 以色列王约哈斯</vt:lpstr>
      <vt:lpstr>第13章 以色列王约阿施</vt:lpstr>
      <vt:lpstr>第13章 以色列与亚兰争战</vt:lpstr>
      <vt:lpstr>第14章 犹大王亚玛谢</vt:lpstr>
      <vt:lpstr>第14章亚玛谢 -耶罗波安二世</vt:lpstr>
      <vt:lpstr>第15章 犹大王亚撒利雅</vt:lpstr>
      <vt:lpstr>第15章 这时期北国的诸王</vt:lpstr>
      <vt:lpstr>第16章 犹大王亚哈斯</vt:lpstr>
      <vt:lpstr>第17章 以色列王何细亚</vt:lpstr>
      <vt:lpstr>第17章 被掳的真正原因</vt:lpstr>
      <vt:lpstr>第17章 神的多方劝戒与人的刚硬</vt:lpstr>
      <vt:lpstr>第17章 离弃神的结果</vt:lpstr>
      <vt:lpstr>第17章 撒玛利亚人的由来</vt:lpstr>
      <vt:lpstr>第18章 犹大王希西家</vt:lpstr>
      <vt:lpstr>第18章 亚述的攻击</vt:lpstr>
      <vt:lpstr>第18章 亚述使者亵渎神，用攻心术</vt:lpstr>
      <vt:lpstr>第18章 希西家在急难中的反应与神的应许</vt:lpstr>
      <vt:lpstr>第18章 第二轮的攻心术</vt:lpstr>
      <vt:lpstr>第18章希西家的祷告</vt:lpstr>
      <vt:lpstr>第18章 神论亚述王的话</vt:lpstr>
      <vt:lpstr>第18章 神的应许和亚述的失败</vt:lpstr>
      <vt:lpstr>小结：列王的历史跟我有什么关系</vt:lpstr>
      <vt:lpstr>思考问题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列王纪下（共25章）</dc:title>
  <dc:creator>Daly Jiang</dc:creator>
  <cp:lastModifiedBy>CAON</cp:lastModifiedBy>
  <cp:revision>63</cp:revision>
  <cp:lastPrinted>2017-10-15T00:48:50Z</cp:lastPrinted>
  <dcterms:created xsi:type="dcterms:W3CDTF">2017-09-19T20:34:31Z</dcterms:created>
  <dcterms:modified xsi:type="dcterms:W3CDTF">2017-10-15T01:00:42Z</dcterms:modified>
</cp:coreProperties>
</file>