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handoutMasterIdLst>
    <p:handoutMasterId r:id="rId18"/>
  </p:handoutMasterIdLst>
  <p:sldIdLst>
    <p:sldId id="256" r:id="rId2"/>
    <p:sldId id="265" r:id="rId3"/>
    <p:sldId id="266" r:id="rId4"/>
    <p:sldId id="267" r:id="rId5"/>
    <p:sldId id="263" r:id="rId6"/>
    <p:sldId id="264" r:id="rId7"/>
    <p:sldId id="268" r:id="rId8"/>
    <p:sldId id="269" r:id="rId9"/>
    <p:sldId id="270" r:id="rId10"/>
    <p:sldId id="260" r:id="rId11"/>
    <p:sldId id="261" r:id="rId12"/>
    <p:sldId id="262" r:id="rId13"/>
    <p:sldId id="271" r:id="rId14"/>
    <p:sldId id="272" r:id="rId15"/>
    <p:sldId id="274" r:id="rId16"/>
  </p:sldIdLst>
  <p:sldSz cx="12192000" cy="6858000"/>
  <p:notesSz cx="7099300" cy="1023461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42" d="100"/>
          <a:sy n="42" d="100"/>
        </p:scale>
        <p:origin x="924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4021138" y="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endParaRPr lang="en-AU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972185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4021138" y="972185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1C19DDD-9FFD-4C04-8E29-504C2FB0AAC3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86908952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4021138" y="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endParaRPr lang="en-AU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479425" y="1279525"/>
            <a:ext cx="6140450" cy="34544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AU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709613" y="4926013"/>
            <a:ext cx="5680075" cy="40290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AU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972185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4021138" y="972185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BB6CFE3-0C05-4F20-9D5D-023677F6DE89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51297423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B6CFE3-0C05-4F20-9D5D-023677F6DE89}" type="slidenum">
              <a:rPr lang="en-AU" smtClean="0"/>
              <a:t>3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626170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en-AU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en-AU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130CE6-8EE6-4849-9823-1E0E35D4CCD0}" type="datetimeFigureOut">
              <a:rPr lang="en-AU" smtClean="0"/>
              <a:t>13/09/2018</a:t>
            </a:fld>
            <a:endParaRPr lang="en-AU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7F616-AB71-4E7F-9589-E3AAFB795FE3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8447460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AU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AU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130CE6-8EE6-4849-9823-1E0E35D4CCD0}" type="datetimeFigureOut">
              <a:rPr lang="en-AU" smtClean="0"/>
              <a:t>13/09/2018</a:t>
            </a:fld>
            <a:endParaRPr lang="en-AU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7F616-AB71-4E7F-9589-E3AAFB795FE3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720487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en-AU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AU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130CE6-8EE6-4849-9823-1E0E35D4CCD0}" type="datetimeFigureOut">
              <a:rPr lang="en-AU" smtClean="0"/>
              <a:t>13/09/2018</a:t>
            </a:fld>
            <a:endParaRPr lang="en-AU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7F616-AB71-4E7F-9589-E3AAFB795FE3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2265929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AU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AU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130CE6-8EE6-4849-9823-1E0E35D4CCD0}" type="datetimeFigureOut">
              <a:rPr lang="en-AU" smtClean="0"/>
              <a:t>13/09/2018</a:t>
            </a:fld>
            <a:endParaRPr lang="en-AU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7F616-AB71-4E7F-9589-E3AAFB795FE3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1294236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en-AU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130CE6-8EE6-4849-9823-1E0E35D4CCD0}" type="datetimeFigureOut">
              <a:rPr lang="en-AU" smtClean="0"/>
              <a:t>13/09/2018</a:t>
            </a:fld>
            <a:endParaRPr lang="en-AU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7F616-AB71-4E7F-9589-E3AAFB795FE3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1337017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AU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AU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AU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130CE6-8EE6-4849-9823-1E0E35D4CCD0}" type="datetimeFigureOut">
              <a:rPr lang="en-AU" smtClean="0"/>
              <a:t>13/09/2018</a:t>
            </a:fld>
            <a:endParaRPr lang="en-AU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7F616-AB71-4E7F-9589-E3AAFB795FE3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0811034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AU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AU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AU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130CE6-8EE6-4849-9823-1E0E35D4CCD0}" type="datetimeFigureOut">
              <a:rPr lang="en-AU" smtClean="0"/>
              <a:t>13/09/2018</a:t>
            </a:fld>
            <a:endParaRPr lang="en-AU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7F616-AB71-4E7F-9589-E3AAFB795FE3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7826724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AU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130CE6-8EE6-4849-9823-1E0E35D4CCD0}" type="datetimeFigureOut">
              <a:rPr lang="en-AU" smtClean="0"/>
              <a:t>13/09/2018</a:t>
            </a:fld>
            <a:endParaRPr lang="en-AU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7F616-AB71-4E7F-9589-E3AAFB795FE3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0853806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130CE6-8EE6-4849-9823-1E0E35D4CCD0}" type="datetimeFigureOut">
              <a:rPr lang="en-AU" smtClean="0"/>
              <a:t>13/09/2018</a:t>
            </a:fld>
            <a:endParaRPr lang="en-AU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7F616-AB71-4E7F-9589-E3AAFB795FE3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2473417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en-AU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AU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130CE6-8EE6-4849-9823-1E0E35D4CCD0}" type="datetimeFigureOut">
              <a:rPr lang="en-AU" smtClean="0"/>
              <a:t>13/09/2018</a:t>
            </a:fld>
            <a:endParaRPr lang="en-AU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7F616-AB71-4E7F-9589-E3AAFB795FE3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9880382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en-AU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AU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130CE6-8EE6-4849-9823-1E0E35D4CCD0}" type="datetimeFigureOut">
              <a:rPr lang="en-AU" smtClean="0"/>
              <a:t>13/09/2018</a:t>
            </a:fld>
            <a:endParaRPr lang="en-AU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7F616-AB71-4E7F-9589-E3AAFB795FE3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2072943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en-AU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AU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130CE6-8EE6-4849-9823-1E0E35D4CCD0}" type="datetimeFigureOut">
              <a:rPr lang="en-AU" smtClean="0"/>
              <a:t>13/09/2018</a:t>
            </a:fld>
            <a:endParaRPr lang="en-AU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AU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47F616-AB71-4E7F-9589-E3AAFB795FE3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4992968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zh-CN" altLang="en-US" smtClean="0"/>
              <a:t>先知书总览</a:t>
            </a:r>
            <a:endParaRPr lang="en-AU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altLang="zh-CN" dirty="0" smtClean="0"/>
          </a:p>
          <a:p>
            <a:r>
              <a:rPr lang="zh-CN" altLang="en-US" sz="2800" dirty="0" smtClean="0"/>
              <a:t>来</a:t>
            </a:r>
            <a:r>
              <a:rPr lang="en-US" altLang="zh-CN" sz="2800" dirty="0" smtClean="0"/>
              <a:t>1:1 </a:t>
            </a:r>
            <a:r>
              <a:rPr lang="zh-CN" altLang="en-US" sz="2800" dirty="0" smtClean="0"/>
              <a:t>神</a:t>
            </a:r>
            <a:r>
              <a:rPr lang="zh-CN" altLang="en-US" sz="2800" dirty="0"/>
              <a:t>既在古时借着众先知多次多方地晓谕列祖</a:t>
            </a:r>
            <a:endParaRPr lang="en-AU" sz="2800" dirty="0"/>
          </a:p>
        </p:txBody>
      </p:sp>
    </p:spTree>
    <p:extLst>
      <p:ext uri="{BB962C8B-B14F-4D97-AF65-F5344CB8AC3E}">
        <p14:creationId xmlns:p14="http://schemas.microsoft.com/office/powerpoint/2010/main" val="305612566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内容占位符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6850" y="81888"/>
            <a:ext cx="5429102" cy="6533524"/>
          </a:xfrm>
        </p:spPr>
      </p:pic>
      <p:sp>
        <p:nvSpPr>
          <p:cNvPr id="5" name="文本框 4"/>
          <p:cNvSpPr txBox="1"/>
          <p:nvPr/>
        </p:nvSpPr>
        <p:spPr>
          <a:xfrm>
            <a:off x="341193" y="232012"/>
            <a:ext cx="248647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latin typeface="黑体" panose="02010609060101010101" pitchFamily="49" charset="-122"/>
                <a:ea typeface="黑体" panose="02010609060101010101" pitchFamily="49" charset="-122"/>
              </a:rPr>
              <a:t>大</a:t>
            </a:r>
            <a:r>
              <a:rPr lang="zh-CN" altLang="en-US" sz="24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先知书</a:t>
            </a:r>
            <a:endParaRPr lang="en-US" altLang="zh-CN" sz="2400" dirty="0" smtClean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47713041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内容占位符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6974" y="81887"/>
            <a:ext cx="5292751" cy="6618797"/>
          </a:xfrm>
        </p:spPr>
      </p:pic>
      <p:sp>
        <p:nvSpPr>
          <p:cNvPr id="7" name="文本框 6"/>
          <p:cNvSpPr txBox="1"/>
          <p:nvPr/>
        </p:nvSpPr>
        <p:spPr>
          <a:xfrm>
            <a:off x="341193" y="232012"/>
            <a:ext cx="248647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小先知书</a:t>
            </a:r>
            <a:endParaRPr lang="en-US" altLang="zh-CN" sz="2400" dirty="0" smtClean="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endParaRPr lang="en-US" altLang="zh-CN" dirty="0" smtClean="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r>
              <a:rPr lang="zh-CN" altLang="en-US" dirty="0" smtClean="0">
                <a:latin typeface="黑体" panose="02010609060101010101" pitchFamily="49" charset="-122"/>
                <a:ea typeface="黑体" panose="02010609060101010101" pitchFamily="49" charset="-122"/>
              </a:rPr>
              <a:t>第一组：亚述盛兴时代</a:t>
            </a:r>
            <a:endParaRPr lang="en-AU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94996339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内容占位符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6952" y="160597"/>
            <a:ext cx="5380451" cy="6552373"/>
          </a:xfrm>
        </p:spPr>
      </p:pic>
      <p:sp>
        <p:nvSpPr>
          <p:cNvPr id="5" name="文本框 4"/>
          <p:cNvSpPr txBox="1"/>
          <p:nvPr/>
        </p:nvSpPr>
        <p:spPr>
          <a:xfrm>
            <a:off x="341193" y="232012"/>
            <a:ext cx="2756849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小先知书</a:t>
            </a:r>
            <a:endParaRPr lang="en-US" altLang="zh-CN" sz="2400" dirty="0" smtClean="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endParaRPr lang="en-US" altLang="zh-CN" dirty="0" smtClean="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r>
              <a:rPr lang="zh-CN" altLang="en-US" dirty="0" smtClean="0">
                <a:latin typeface="黑体" panose="02010609060101010101" pitchFamily="49" charset="-122"/>
                <a:ea typeface="黑体" panose="02010609060101010101" pitchFamily="49" charset="-122"/>
              </a:rPr>
              <a:t>第二组：巴比伦盛兴时代</a:t>
            </a:r>
            <a:endParaRPr lang="en-US" altLang="zh-CN" dirty="0" smtClean="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endParaRPr lang="en-US" altLang="zh-CN" dirty="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endParaRPr lang="en-US" altLang="zh-CN" dirty="0" smtClean="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endParaRPr lang="en-US" altLang="zh-CN" dirty="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endParaRPr lang="en-US" altLang="zh-CN" dirty="0" smtClean="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endParaRPr lang="en-US" altLang="zh-CN" dirty="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endParaRPr lang="en-US" altLang="zh-CN" dirty="0" smtClean="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endParaRPr lang="en-US" altLang="zh-CN" dirty="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endParaRPr lang="en-US" altLang="zh-CN" dirty="0" smtClean="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r>
              <a:rPr lang="zh-CN" altLang="en-US" dirty="0">
                <a:latin typeface="黑体" panose="02010609060101010101" pitchFamily="49" charset="-122"/>
                <a:ea typeface="黑体" panose="02010609060101010101" pitchFamily="49" charset="-122"/>
              </a:rPr>
              <a:t>第三</a:t>
            </a:r>
            <a:r>
              <a:rPr lang="zh-CN" altLang="en-US" dirty="0" smtClean="0">
                <a:latin typeface="黑体" panose="02010609060101010101" pitchFamily="49" charset="-122"/>
                <a:ea typeface="黑体" panose="02010609060101010101" pitchFamily="49" charset="-122"/>
              </a:rPr>
              <a:t>组：波斯盛兴时代</a:t>
            </a:r>
            <a:endParaRPr lang="en-US" altLang="zh-CN" dirty="0" smtClean="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endParaRPr lang="en-US" dirty="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endParaRPr lang="en-US" dirty="0" smtClean="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endParaRPr lang="en-US" dirty="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endParaRPr lang="en-US" dirty="0" smtClean="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endParaRPr lang="en-AU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35000985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200" y="368490"/>
            <a:ext cx="10515600" cy="5808473"/>
          </a:xfrm>
        </p:spPr>
        <p:txBody>
          <a:bodyPr>
            <a:normAutofit lnSpcReduction="10000"/>
          </a:bodyPr>
          <a:lstStyle/>
          <a:p>
            <a:r>
              <a:rPr lang="zh-CN" altLang="en-US" dirty="0">
                <a:latin typeface="黑体" panose="02010609060101010101" pitchFamily="49" charset="-122"/>
                <a:ea typeface="黑体" panose="02010609060101010101" pitchFamily="49" charset="-122"/>
              </a:rPr>
              <a:t>新约先知的执事</a:t>
            </a:r>
            <a:endParaRPr lang="en-US" altLang="zh-CN" dirty="0" smtClean="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lvl="1"/>
            <a:r>
              <a:rPr lang="zh-CN" altLang="en-US" dirty="0" smtClean="0"/>
              <a:t>林前</a:t>
            </a:r>
            <a:r>
              <a:rPr lang="en-US" altLang="zh-CN" dirty="0" smtClean="0"/>
              <a:t>14:1 </a:t>
            </a:r>
            <a:r>
              <a:rPr lang="zh-CN" altLang="en-US" dirty="0"/>
              <a:t>你们要追求爱，也要切慕属灵的恩赐，其中更要羡慕的是做先知</a:t>
            </a:r>
            <a:r>
              <a:rPr lang="zh-CN" altLang="en-US" dirty="0" smtClean="0"/>
              <a:t>讲道</a:t>
            </a:r>
            <a:r>
              <a:rPr lang="zh-CN" altLang="en-US" dirty="0"/>
              <a:t>。</a:t>
            </a:r>
            <a:endParaRPr lang="en-US" altLang="zh-CN" dirty="0" smtClean="0"/>
          </a:p>
          <a:p>
            <a:pPr lvl="1"/>
            <a:r>
              <a:rPr lang="zh-CN" altLang="en-US" dirty="0" smtClean="0"/>
              <a:t>林前</a:t>
            </a:r>
            <a:r>
              <a:rPr lang="en-US" altLang="zh-CN" dirty="0" smtClean="0"/>
              <a:t>14:3 </a:t>
            </a:r>
            <a:r>
              <a:rPr lang="zh-CN" altLang="en-US" dirty="0"/>
              <a:t>但做先知讲道的是对人说，要造就、安慰、劝勉人。</a:t>
            </a:r>
            <a:endParaRPr lang="en-US" altLang="zh-CN" dirty="0" smtClean="0"/>
          </a:p>
          <a:p>
            <a:r>
              <a:rPr lang="zh-CN" altLang="en-US" dirty="0" smtClean="0">
                <a:latin typeface="黑体" panose="02010609060101010101" pitchFamily="49" charset="-122"/>
                <a:ea typeface="黑体" panose="02010609060101010101" pitchFamily="49" charset="-122"/>
              </a:rPr>
              <a:t>如何分辨假先知</a:t>
            </a:r>
            <a:r>
              <a:rPr lang="en-US" altLang="zh-CN" dirty="0" smtClean="0">
                <a:latin typeface="黑体" panose="02010609060101010101" pitchFamily="49" charset="-122"/>
                <a:ea typeface="黑体" panose="02010609060101010101" pitchFamily="49" charset="-122"/>
              </a:rPr>
              <a:t>?</a:t>
            </a:r>
          </a:p>
          <a:p>
            <a:pPr lvl="1"/>
            <a:r>
              <a:rPr lang="zh-CN" altLang="en-US" dirty="0" smtClean="0"/>
              <a:t>耶</a:t>
            </a:r>
            <a:r>
              <a:rPr lang="en-US" altLang="zh-CN" dirty="0" smtClean="0"/>
              <a:t>28:9 </a:t>
            </a:r>
            <a:r>
              <a:rPr lang="zh-CN" altLang="en-US" b="1" baseline="30000" dirty="0"/>
              <a:t> </a:t>
            </a:r>
            <a:r>
              <a:rPr lang="zh-CN" altLang="en-US" dirty="0"/>
              <a:t>先知预言的平安，到话语成就的时候，人便知道他真是耶和华所差来的</a:t>
            </a:r>
            <a:r>
              <a:rPr lang="zh-CN" altLang="en-US" dirty="0" smtClean="0"/>
              <a:t>。</a:t>
            </a:r>
            <a:endParaRPr lang="en-US" altLang="zh-CN" dirty="0" smtClean="0"/>
          </a:p>
          <a:p>
            <a:pPr lvl="1"/>
            <a:r>
              <a:rPr lang="zh-CN" altLang="en-US" dirty="0" smtClean="0"/>
              <a:t>申</a:t>
            </a:r>
            <a:r>
              <a:rPr lang="en-US" altLang="zh-CN" dirty="0" smtClean="0"/>
              <a:t>18:22 </a:t>
            </a:r>
            <a:r>
              <a:rPr lang="zh-CN" altLang="en-US" dirty="0" smtClean="0"/>
              <a:t>先知</a:t>
            </a:r>
            <a:r>
              <a:rPr lang="zh-CN" altLang="en-US" dirty="0"/>
              <a:t>托耶和华的名说话，所说的若不成就，也无</a:t>
            </a:r>
            <a:r>
              <a:rPr lang="zh-CN" altLang="en-US" dirty="0" smtClean="0"/>
              <a:t>效验。</a:t>
            </a:r>
            <a:endParaRPr lang="en-US" altLang="zh-CN" dirty="0" smtClean="0"/>
          </a:p>
          <a:p>
            <a:pPr lvl="1">
              <a:lnSpc>
                <a:spcPct val="120000"/>
              </a:lnSpc>
            </a:pPr>
            <a:r>
              <a:rPr lang="zh-CN" altLang="en-US" dirty="0" smtClean="0"/>
              <a:t>申</a:t>
            </a:r>
            <a:r>
              <a:rPr lang="en-US" altLang="zh-CN" dirty="0" smtClean="0"/>
              <a:t>13:1-4 </a:t>
            </a:r>
            <a:r>
              <a:rPr lang="zh-CN" altLang="en-US" dirty="0" smtClean="0"/>
              <a:t>你们</a:t>
            </a:r>
            <a:r>
              <a:rPr lang="zh-CN" altLang="en-US" dirty="0"/>
              <a:t>中间若有先知或是做梦的起来，向你显个神迹奇事</a:t>
            </a:r>
            <a:r>
              <a:rPr lang="zh-CN" altLang="en-US" dirty="0" smtClean="0"/>
              <a:t>，</a:t>
            </a:r>
            <a:r>
              <a:rPr lang="en-US" altLang="zh-CN" dirty="0" smtClean="0"/>
              <a:t> </a:t>
            </a:r>
            <a:r>
              <a:rPr lang="zh-CN" altLang="en-US" dirty="0"/>
              <a:t>对你说：‘我们去随从你素来所不认识的别神，侍奉他吧！’他所显的神迹奇事虽有应验</a:t>
            </a:r>
            <a:r>
              <a:rPr lang="zh-CN" altLang="en-US" dirty="0" smtClean="0"/>
              <a:t>，你也不可</a:t>
            </a:r>
            <a:r>
              <a:rPr lang="zh-CN" altLang="en-US" dirty="0"/>
              <a:t>听那先知或是那做梦之人的话。因为这是耶和华你们的神试验你们，要知道你们是尽心、尽性爱耶和华你们的神不是。 </a:t>
            </a:r>
            <a:r>
              <a:rPr lang="zh-CN" altLang="en-US" dirty="0" smtClean="0"/>
              <a:t>你们</a:t>
            </a:r>
            <a:r>
              <a:rPr lang="zh-CN" altLang="en-US" dirty="0"/>
              <a:t>要顺从耶和华你们的神，敬畏他，谨守他的诫命，听从他的话，侍奉他，专靠他。</a:t>
            </a:r>
            <a:endParaRPr lang="en-US" altLang="zh-CN" dirty="0" smtClean="0"/>
          </a:p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81234991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先知的学习</a:t>
            </a:r>
            <a:endParaRPr lang="en-AU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zh-CN" altLang="en-US" dirty="0" smtClean="0"/>
              <a:t>不要自恃</a:t>
            </a:r>
            <a:r>
              <a:rPr lang="en-US" altLang="zh-CN" dirty="0" smtClean="0"/>
              <a:t>——</a:t>
            </a:r>
            <a:r>
              <a:rPr lang="zh-CN" altLang="en-US" dirty="0" smtClean="0"/>
              <a:t>一次不等于以后都用。</a:t>
            </a:r>
            <a:endParaRPr lang="en-US" altLang="zh-CN" dirty="0" smtClean="0"/>
          </a:p>
          <a:p>
            <a:pPr lvl="1"/>
            <a:r>
              <a:rPr lang="zh-CN" altLang="en-US" dirty="0" smtClean="0"/>
              <a:t>例：以利亚“只剩下我”，神可兴起别的器皿。</a:t>
            </a:r>
            <a:endParaRPr lang="en-US" altLang="zh-CN" dirty="0" smtClean="0"/>
          </a:p>
          <a:p>
            <a:r>
              <a:rPr lang="zh-CN" altLang="en-US" dirty="0" smtClean="0"/>
              <a:t>不要为利益，变为狂妄。</a:t>
            </a:r>
            <a:endParaRPr lang="en-US" altLang="zh-CN" dirty="0" smtClean="0"/>
          </a:p>
          <a:p>
            <a:pPr lvl="1"/>
            <a:r>
              <a:rPr lang="zh-CN" altLang="en-US" dirty="0" smtClean="0"/>
              <a:t>例：巴兰。彼后</a:t>
            </a:r>
            <a:r>
              <a:rPr lang="en-US" altLang="zh-CN" dirty="0" smtClean="0"/>
              <a:t>2:15</a:t>
            </a:r>
            <a:r>
              <a:rPr lang="zh-CN" altLang="en-US" dirty="0"/>
              <a:t>  </a:t>
            </a:r>
            <a:r>
              <a:rPr lang="en-US" altLang="zh-CN" dirty="0" smtClean="0"/>
              <a:t>…</a:t>
            </a:r>
            <a:r>
              <a:rPr lang="zh-CN" altLang="en-US" dirty="0" smtClean="0"/>
              <a:t>，巴兰</a:t>
            </a:r>
            <a:r>
              <a:rPr lang="zh-CN" altLang="en-US" dirty="0"/>
              <a:t>就是那贪爱不义之工价的先知</a:t>
            </a:r>
            <a:endParaRPr lang="en-US" altLang="zh-CN" dirty="0" smtClean="0"/>
          </a:p>
          <a:p>
            <a:r>
              <a:rPr lang="zh-CN" altLang="en-US" dirty="0" smtClean="0"/>
              <a:t>不要讨人喜欢。例：</a:t>
            </a:r>
            <a:r>
              <a:rPr lang="zh-CN" altLang="en-US" dirty="0"/>
              <a:t>耶</a:t>
            </a:r>
            <a:r>
              <a:rPr lang="en-US" altLang="zh-CN" dirty="0" smtClean="0"/>
              <a:t>14:13-14 </a:t>
            </a:r>
            <a:r>
              <a:rPr lang="zh-CN" altLang="en-US" dirty="0" smtClean="0"/>
              <a:t>（虚报平安</a:t>
            </a:r>
            <a:r>
              <a:rPr lang="zh-CN" altLang="en-US" dirty="0"/>
              <a:t>）</a:t>
            </a:r>
            <a:endParaRPr lang="en-US" altLang="zh-CN" dirty="0" smtClean="0"/>
          </a:p>
          <a:p>
            <a:r>
              <a:rPr lang="zh-CN" altLang="en-US" dirty="0" smtClean="0"/>
              <a:t>不要嫉妒。例：民</a:t>
            </a:r>
            <a:r>
              <a:rPr lang="en-US" altLang="zh-CN" dirty="0" smtClean="0"/>
              <a:t>12:2 </a:t>
            </a:r>
            <a:r>
              <a:rPr lang="zh-CN" altLang="en-US" dirty="0" smtClean="0"/>
              <a:t>（来利暗，亚伦</a:t>
            </a:r>
            <a:r>
              <a:rPr lang="zh-CN" altLang="en-US" dirty="0"/>
              <a:t>说</a:t>
            </a:r>
            <a:r>
              <a:rPr lang="zh-CN" altLang="en-US" dirty="0" smtClean="0"/>
              <a:t>“神单用摩西吗？”</a:t>
            </a:r>
            <a:r>
              <a:rPr lang="zh-CN" altLang="en-US" dirty="0"/>
              <a:t> ）</a:t>
            </a:r>
            <a:endParaRPr lang="en-US" altLang="zh-CN" dirty="0" smtClean="0"/>
          </a:p>
          <a:p>
            <a:r>
              <a:rPr lang="zh-CN" altLang="en-US" dirty="0" smtClean="0"/>
              <a:t>不要狭隘。例：民</a:t>
            </a:r>
            <a:r>
              <a:rPr lang="en-US" altLang="zh-CN" dirty="0" smtClean="0"/>
              <a:t>11:19 </a:t>
            </a:r>
            <a:r>
              <a:rPr lang="zh-CN" altLang="en-US" dirty="0" smtClean="0"/>
              <a:t>惟愿神百姓受感说话</a:t>
            </a:r>
            <a:endParaRPr lang="en-US" altLang="zh-CN" dirty="0" smtClean="0"/>
          </a:p>
          <a:p>
            <a:r>
              <a:rPr lang="zh-CN" altLang="en-US" dirty="0" smtClean="0"/>
              <a:t>谦卑的心。例：耶</a:t>
            </a:r>
            <a:r>
              <a:rPr lang="en-US" altLang="zh-CN" dirty="0" smtClean="0"/>
              <a:t>28:5-9</a:t>
            </a:r>
            <a:r>
              <a:rPr lang="en-US" altLang="zh-CN" dirty="0"/>
              <a:t>,</a:t>
            </a:r>
            <a:r>
              <a:rPr lang="en-US" altLang="zh-CN" dirty="0" smtClean="0"/>
              <a:t>12-14</a:t>
            </a:r>
          </a:p>
          <a:p>
            <a:r>
              <a:rPr lang="zh-CN" altLang="en-US" dirty="0" smtClean="0"/>
              <a:t>经历神。例：林后</a:t>
            </a:r>
            <a:r>
              <a:rPr lang="en-US" altLang="zh-CN" dirty="0" smtClean="0"/>
              <a:t>1:4-5 </a:t>
            </a:r>
            <a:r>
              <a:rPr lang="zh-CN" altLang="en-US" dirty="0" smtClean="0"/>
              <a:t>患难</a:t>
            </a:r>
            <a:r>
              <a:rPr lang="en-US" altLang="zh-CN" dirty="0" smtClean="0"/>
              <a:t>…</a:t>
            </a:r>
            <a:r>
              <a:rPr lang="zh-CN" altLang="en-US" dirty="0" smtClean="0"/>
              <a:t>他就安慰我们，能安慰患难的人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752568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思考题</a:t>
            </a:r>
            <a:endParaRPr lang="en-AU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/>
              <a:t>1. </a:t>
            </a:r>
            <a:r>
              <a:rPr lang="zh-CN" altLang="en-US" dirty="0"/>
              <a:t>请顺序背出大小先知书的名称及次序。</a:t>
            </a:r>
          </a:p>
          <a:p>
            <a:r>
              <a:rPr lang="en-US" altLang="zh-CN" dirty="0"/>
              <a:t>2. </a:t>
            </a:r>
            <a:r>
              <a:rPr lang="zh-CN" altLang="en-US" dirty="0"/>
              <a:t>你对圣経中那一位先知印象最深刻，请分享你欣赏那先知的</a:t>
            </a:r>
            <a:r>
              <a:rPr lang="en-US" altLang="zh-CN" dirty="0"/>
              <a:t>3</a:t>
            </a:r>
            <a:r>
              <a:rPr lang="zh-CN" altLang="en-US" dirty="0"/>
              <a:t>个原因。</a:t>
            </a:r>
          </a:p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8904178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先知的角色</a:t>
            </a:r>
            <a:endParaRPr lang="en-AU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 smtClean="0"/>
              <a:t>先知（</a:t>
            </a:r>
            <a:r>
              <a:rPr lang="en-US" altLang="zh-CN" dirty="0" smtClean="0"/>
              <a:t>PROPHET</a:t>
            </a:r>
            <a:r>
              <a:rPr lang="zh-CN" altLang="en-US" dirty="0" smtClean="0"/>
              <a:t>）字根有“上涌”，“显明”，“宣告”等意</a:t>
            </a:r>
            <a:endParaRPr lang="en-US" altLang="zh-CN" dirty="0" smtClean="0"/>
          </a:p>
          <a:p>
            <a:r>
              <a:rPr lang="zh-CN" altLang="en-US" dirty="0" smtClean="0"/>
              <a:t>代神传话，启示将来</a:t>
            </a:r>
            <a:endParaRPr lang="en-US" altLang="zh-CN" dirty="0" smtClean="0"/>
          </a:p>
          <a:p>
            <a:r>
              <a:rPr lang="zh-CN" altLang="en-US" dirty="0" smtClean="0"/>
              <a:t>针对那时代之罪恶，发出斥责、警告和预言</a:t>
            </a:r>
            <a:endParaRPr lang="en-US" altLang="zh-CN" dirty="0" smtClean="0"/>
          </a:p>
          <a:p>
            <a:r>
              <a:rPr lang="zh-CN" altLang="en-US" dirty="0"/>
              <a:t>叫</a:t>
            </a:r>
            <a:r>
              <a:rPr lang="zh-CN" altLang="en-US" dirty="0" smtClean="0"/>
              <a:t>人警惕悔改</a:t>
            </a:r>
            <a:endParaRPr lang="en-US" altLang="zh-CN" dirty="0" smtClean="0"/>
          </a:p>
          <a:p>
            <a:r>
              <a:rPr lang="zh-CN" altLang="en-US" dirty="0" smtClean="0"/>
              <a:t>分为口传</a:t>
            </a:r>
            <a:r>
              <a:rPr lang="en-US" altLang="zh-CN" dirty="0" smtClean="0"/>
              <a:t>(ORAL PROPHET</a:t>
            </a:r>
            <a:r>
              <a:rPr lang="en-US" altLang="zh-CN" dirty="0"/>
              <a:t>)</a:t>
            </a:r>
            <a:r>
              <a:rPr lang="zh-CN" altLang="en-US" dirty="0" smtClean="0"/>
              <a:t>和笔录</a:t>
            </a:r>
            <a:r>
              <a:rPr lang="en-US" altLang="zh-CN" dirty="0" smtClean="0"/>
              <a:t>( </a:t>
            </a:r>
            <a:r>
              <a:rPr lang="en-US" altLang="zh-CN" dirty="0"/>
              <a:t>WRITTEN </a:t>
            </a:r>
            <a:r>
              <a:rPr lang="en-US" altLang="zh-CN" dirty="0" smtClean="0"/>
              <a:t>PROPHET</a:t>
            </a:r>
            <a:r>
              <a:rPr lang="en-US" altLang="zh-CN" dirty="0"/>
              <a:t>)</a:t>
            </a:r>
            <a:r>
              <a:rPr lang="zh-CN" altLang="en-US" dirty="0" smtClean="0"/>
              <a:t>两种方式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404856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先知的职分</a:t>
            </a:r>
            <a:endParaRPr lang="en-AU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 smtClean="0"/>
              <a:t>神的代言人：</a:t>
            </a:r>
            <a:r>
              <a:rPr lang="en-US" altLang="zh-CN" dirty="0" smtClean="0"/>
              <a:t>(FORETELLER)</a:t>
            </a:r>
            <a:r>
              <a:rPr lang="zh-CN" altLang="en-US" dirty="0" smtClean="0"/>
              <a:t>传预言和</a:t>
            </a:r>
            <a:r>
              <a:rPr lang="en-US" altLang="zh-CN" dirty="0" smtClean="0"/>
              <a:t>(FORTHTELLER)</a:t>
            </a:r>
            <a:r>
              <a:rPr lang="zh-CN" altLang="en-US" dirty="0" smtClean="0"/>
              <a:t>传神言</a:t>
            </a:r>
            <a:endParaRPr lang="en-US" altLang="zh-CN" dirty="0" smtClean="0"/>
          </a:p>
          <a:p>
            <a:r>
              <a:rPr lang="zh-CN" altLang="en-US" dirty="0" smtClean="0"/>
              <a:t>神的见证人：籍口或笔来宣述神的本性，公义和对世人的要求</a:t>
            </a:r>
            <a:endParaRPr lang="en-US" altLang="zh-CN" dirty="0" smtClean="0"/>
          </a:p>
          <a:p>
            <a:r>
              <a:rPr lang="zh-CN" altLang="en-US" dirty="0"/>
              <a:t>神</a:t>
            </a:r>
            <a:r>
              <a:rPr lang="zh-CN" altLang="en-US" dirty="0" smtClean="0"/>
              <a:t>的注释人：把神的旨意，工作，宣告并解释</a:t>
            </a:r>
            <a:endParaRPr lang="en-US" altLang="zh-CN" dirty="0" smtClean="0"/>
          </a:p>
          <a:p>
            <a:r>
              <a:rPr lang="zh-CN" altLang="en-US" dirty="0" smtClean="0"/>
              <a:t>神的中间人：为神</a:t>
            </a:r>
            <a:r>
              <a:rPr lang="zh-CN" altLang="en-US" dirty="0"/>
              <a:t>向人</a:t>
            </a:r>
            <a:r>
              <a:rPr lang="zh-CN" altLang="en-US" dirty="0" smtClean="0"/>
              <a:t>又为人向神说话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2057383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先知的资格</a:t>
            </a:r>
            <a:endParaRPr lang="en-AU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 smtClean="0"/>
              <a:t>神的呼召：赛</a:t>
            </a:r>
            <a:r>
              <a:rPr lang="en-US" altLang="zh-CN" dirty="0" smtClean="0"/>
              <a:t>6</a:t>
            </a:r>
            <a:r>
              <a:rPr lang="zh-CN" altLang="en-US" dirty="0" smtClean="0"/>
              <a:t>，耶</a:t>
            </a:r>
            <a:r>
              <a:rPr lang="en-US" altLang="zh-CN" dirty="0" smtClean="0"/>
              <a:t>1</a:t>
            </a:r>
          </a:p>
          <a:p>
            <a:r>
              <a:rPr lang="zh-CN" altLang="en-US" dirty="0" smtClean="0"/>
              <a:t>特殊的能力，神的灵感动，异象，启示</a:t>
            </a:r>
            <a:endParaRPr lang="en-US" altLang="zh-CN" dirty="0" smtClean="0"/>
          </a:p>
          <a:p>
            <a:r>
              <a:rPr lang="zh-CN" altLang="en-US" dirty="0"/>
              <a:t>属</a:t>
            </a:r>
            <a:r>
              <a:rPr lang="zh-CN" altLang="en-US" dirty="0" smtClean="0"/>
              <a:t>灵的素质：顺服神，不自私，爱心，信心，勇气，忍受</a:t>
            </a:r>
            <a:r>
              <a:rPr lang="zh-CN" altLang="en-US" dirty="0" smtClean="0"/>
              <a:t>苦难</a:t>
            </a:r>
            <a:endParaRPr lang="en-US" altLang="zh-CN" dirty="0" smtClean="0"/>
          </a:p>
          <a:p>
            <a:r>
              <a:rPr lang="zh-CN" altLang="en-US" dirty="0" smtClean="0"/>
              <a:t>耶</a:t>
            </a:r>
            <a:r>
              <a:rPr lang="en-US" altLang="zh-CN" dirty="0" smtClean="0"/>
              <a:t>1:4-8</a:t>
            </a:r>
            <a:r>
              <a:rPr lang="zh-CN" altLang="en-US" dirty="0" smtClean="0"/>
              <a:t>，</a:t>
            </a:r>
            <a:r>
              <a:rPr lang="en-US" altLang="zh-CN" dirty="0" smtClean="0"/>
              <a:t>11:14,19</a:t>
            </a:r>
            <a:r>
              <a:rPr lang="zh-CN" altLang="en-US" dirty="0" smtClean="0"/>
              <a:t>，</a:t>
            </a:r>
            <a:r>
              <a:rPr lang="en-US" altLang="zh-CN" dirty="0" smtClean="0"/>
              <a:t>12:6</a:t>
            </a:r>
            <a:r>
              <a:rPr lang="zh-CN" altLang="en-US" dirty="0" smtClean="0"/>
              <a:t>，</a:t>
            </a:r>
            <a:r>
              <a:rPr lang="en-US" altLang="zh-CN" dirty="0" smtClean="0"/>
              <a:t>15:10</a:t>
            </a:r>
            <a:r>
              <a:rPr lang="zh-CN" altLang="en-US" dirty="0" smtClean="0"/>
              <a:t>，</a:t>
            </a:r>
            <a:r>
              <a:rPr lang="en-US" altLang="zh-CN" dirty="0" smtClean="0"/>
              <a:t>16:1</a:t>
            </a:r>
            <a:r>
              <a:rPr lang="zh-CN" altLang="en-US" dirty="0" smtClean="0"/>
              <a:t>，</a:t>
            </a:r>
            <a:r>
              <a:rPr lang="en-US" altLang="zh-CN" dirty="0" smtClean="0"/>
              <a:t>18:18</a:t>
            </a:r>
            <a:r>
              <a:rPr lang="zh-CN" altLang="en-US" dirty="0" smtClean="0"/>
              <a:t>，</a:t>
            </a:r>
            <a:r>
              <a:rPr lang="en-US" altLang="zh-CN" dirty="0" smtClean="0"/>
              <a:t>20:7-10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78305820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先知书内容</a:t>
            </a:r>
            <a:endParaRPr lang="en-AU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 smtClean="0"/>
              <a:t>责备警告</a:t>
            </a:r>
            <a:endParaRPr lang="en-US" altLang="zh-CN" dirty="0" smtClean="0"/>
          </a:p>
          <a:p>
            <a:r>
              <a:rPr lang="zh-CN" altLang="en-US" dirty="0" smtClean="0"/>
              <a:t>呼吁悔改</a:t>
            </a:r>
            <a:endParaRPr lang="en-US" altLang="zh-CN" dirty="0" smtClean="0"/>
          </a:p>
          <a:p>
            <a:r>
              <a:rPr lang="zh-CN" altLang="en-US" dirty="0" smtClean="0"/>
              <a:t>安慰勤勉</a:t>
            </a:r>
            <a:endParaRPr lang="en-US" altLang="zh-CN" dirty="0" smtClean="0"/>
          </a:p>
          <a:p>
            <a:r>
              <a:rPr lang="zh-CN" altLang="en-US" dirty="0" smtClean="0"/>
              <a:t>预言将来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49632762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口传先知</a:t>
            </a:r>
            <a:endParaRPr lang="en-AU" dirty="0"/>
          </a:p>
        </p:txBody>
      </p:sp>
      <p:sp>
        <p:nvSpPr>
          <p:cNvPr id="6" name="文本占位符 5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ctr"/>
            <a:r>
              <a:rPr lang="zh-CN" altLang="en-US" sz="32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北国</a:t>
            </a:r>
            <a:endParaRPr lang="en-AU" sz="3200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zh-CN" altLang="en-US" dirty="0" smtClean="0"/>
              <a:t>亚希雅</a:t>
            </a:r>
            <a:r>
              <a:rPr lang="en-US" altLang="zh-CN" dirty="0" smtClean="0"/>
              <a:t>	</a:t>
            </a:r>
            <a:r>
              <a:rPr lang="zh-CN" altLang="en-US" dirty="0"/>
              <a:t>王</a:t>
            </a:r>
            <a:r>
              <a:rPr lang="zh-CN" altLang="en-US" dirty="0" smtClean="0"/>
              <a:t>上</a:t>
            </a:r>
            <a:r>
              <a:rPr lang="en-US" altLang="zh-CN" dirty="0" smtClean="0"/>
              <a:t>12:15</a:t>
            </a:r>
          </a:p>
          <a:p>
            <a:r>
              <a:rPr lang="zh-CN" altLang="en-US" dirty="0"/>
              <a:t>易</a:t>
            </a:r>
            <a:r>
              <a:rPr lang="zh-CN" altLang="en-US" dirty="0" smtClean="0"/>
              <a:t>多</a:t>
            </a:r>
            <a:r>
              <a:rPr lang="en-US" altLang="zh-CN" dirty="0" smtClean="0"/>
              <a:t>	</a:t>
            </a:r>
            <a:r>
              <a:rPr lang="zh-CN" altLang="en-US" dirty="0" smtClean="0"/>
              <a:t>历下</a:t>
            </a:r>
            <a:r>
              <a:rPr lang="en-US" altLang="zh-CN" dirty="0" smtClean="0"/>
              <a:t>9:29</a:t>
            </a:r>
          </a:p>
          <a:p>
            <a:r>
              <a:rPr lang="zh-CN" altLang="en-US" dirty="0"/>
              <a:t>耶</a:t>
            </a:r>
            <a:r>
              <a:rPr lang="zh-CN" altLang="en-US" dirty="0" smtClean="0"/>
              <a:t>户</a:t>
            </a:r>
            <a:r>
              <a:rPr lang="en-US" altLang="zh-CN" dirty="0" smtClean="0"/>
              <a:t>	</a:t>
            </a:r>
            <a:r>
              <a:rPr lang="zh-CN" altLang="en-US" dirty="0"/>
              <a:t>王</a:t>
            </a:r>
            <a:r>
              <a:rPr lang="zh-CN" altLang="en-US" dirty="0" smtClean="0"/>
              <a:t>上</a:t>
            </a:r>
            <a:r>
              <a:rPr lang="en-US" altLang="zh-CN" dirty="0" smtClean="0"/>
              <a:t>16:1</a:t>
            </a:r>
          </a:p>
          <a:p>
            <a:r>
              <a:rPr lang="zh-CN" altLang="en-US" dirty="0"/>
              <a:t>以利</a:t>
            </a:r>
            <a:r>
              <a:rPr lang="zh-CN" altLang="en-US" dirty="0" smtClean="0"/>
              <a:t>亚</a:t>
            </a:r>
            <a:r>
              <a:rPr lang="en-US" altLang="zh-CN" dirty="0" smtClean="0"/>
              <a:t>	</a:t>
            </a:r>
            <a:r>
              <a:rPr lang="zh-CN" altLang="en-US" dirty="0" smtClean="0"/>
              <a:t>王上</a:t>
            </a:r>
            <a:r>
              <a:rPr lang="en-US" altLang="zh-CN" dirty="0" smtClean="0"/>
              <a:t>17:1</a:t>
            </a:r>
          </a:p>
          <a:p>
            <a:r>
              <a:rPr lang="zh-CN" altLang="en-US" dirty="0"/>
              <a:t>以</a:t>
            </a:r>
            <a:r>
              <a:rPr lang="zh-CN" altLang="en-US" dirty="0" smtClean="0"/>
              <a:t>利沙</a:t>
            </a:r>
            <a:r>
              <a:rPr lang="en-US" altLang="zh-CN" dirty="0" smtClean="0"/>
              <a:t>	</a:t>
            </a:r>
            <a:r>
              <a:rPr lang="zh-CN" altLang="en-US" dirty="0"/>
              <a:t>王</a:t>
            </a:r>
            <a:r>
              <a:rPr lang="zh-CN" altLang="en-US" dirty="0" smtClean="0"/>
              <a:t>上</a:t>
            </a:r>
            <a:r>
              <a:rPr lang="en-US" altLang="zh-CN" dirty="0" smtClean="0"/>
              <a:t>19:16</a:t>
            </a:r>
          </a:p>
          <a:p>
            <a:r>
              <a:rPr lang="zh-CN" altLang="en-US" dirty="0" smtClean="0"/>
              <a:t>俄德</a:t>
            </a:r>
            <a:r>
              <a:rPr lang="en-US" altLang="zh-CN" dirty="0" smtClean="0"/>
              <a:t>	</a:t>
            </a:r>
            <a:r>
              <a:rPr lang="zh-CN" altLang="en-US" dirty="0" smtClean="0"/>
              <a:t>历下</a:t>
            </a:r>
            <a:r>
              <a:rPr lang="en-US" altLang="zh-CN" dirty="0" smtClean="0"/>
              <a:t>28:9</a:t>
            </a:r>
            <a:endParaRPr lang="en-AU" dirty="0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3"/>
          </p:nvPr>
        </p:nvSpPr>
        <p:spPr/>
        <p:txBody>
          <a:bodyPr>
            <a:normAutofit/>
          </a:bodyPr>
          <a:lstStyle/>
          <a:p>
            <a:pPr algn="ctr"/>
            <a:r>
              <a:rPr lang="zh-CN" altLang="en-US" sz="32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南国</a:t>
            </a:r>
            <a:endParaRPr lang="en-AU" sz="3200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8" name="内容占位符 7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zh-CN" altLang="en-US" dirty="0" smtClean="0"/>
              <a:t>示玛雅</a:t>
            </a:r>
            <a:r>
              <a:rPr lang="en-US" altLang="zh-CN" dirty="0" smtClean="0"/>
              <a:t>	</a:t>
            </a:r>
            <a:r>
              <a:rPr lang="zh-CN" altLang="en-US" dirty="0"/>
              <a:t>王上</a:t>
            </a:r>
            <a:r>
              <a:rPr lang="en-US" altLang="zh-CN" dirty="0" smtClean="0"/>
              <a:t>12:22</a:t>
            </a:r>
          </a:p>
          <a:p>
            <a:r>
              <a:rPr lang="zh-CN" altLang="en-US" dirty="0" smtClean="0"/>
              <a:t>亚撒利雅</a:t>
            </a:r>
            <a:r>
              <a:rPr lang="en-US" altLang="zh-CN" dirty="0" smtClean="0"/>
              <a:t>	</a:t>
            </a:r>
            <a:r>
              <a:rPr lang="zh-CN" altLang="en-US" dirty="0" smtClean="0"/>
              <a:t>历下</a:t>
            </a:r>
            <a:r>
              <a:rPr lang="en-US" altLang="zh-CN" dirty="0" smtClean="0"/>
              <a:t>15:1</a:t>
            </a:r>
          </a:p>
          <a:p>
            <a:r>
              <a:rPr lang="zh-CN" altLang="en-US" dirty="0"/>
              <a:t>哈拿</a:t>
            </a:r>
            <a:r>
              <a:rPr lang="zh-CN" altLang="en-US" dirty="0" smtClean="0"/>
              <a:t>尼</a:t>
            </a:r>
            <a:r>
              <a:rPr lang="en-US" altLang="zh-CN" dirty="0" smtClean="0"/>
              <a:t>	</a:t>
            </a:r>
            <a:r>
              <a:rPr lang="zh-CN" altLang="en-US" dirty="0" smtClean="0"/>
              <a:t>历下</a:t>
            </a:r>
            <a:r>
              <a:rPr lang="en-US" altLang="zh-CN" dirty="0" smtClean="0"/>
              <a:t>16:7</a:t>
            </a:r>
          </a:p>
          <a:p>
            <a:r>
              <a:rPr lang="zh-CN" altLang="en-US" dirty="0" smtClean="0"/>
              <a:t>雅哈悉</a:t>
            </a:r>
            <a:r>
              <a:rPr lang="en-US" altLang="zh-CN" dirty="0" smtClean="0"/>
              <a:t>	</a:t>
            </a:r>
            <a:r>
              <a:rPr lang="zh-CN" altLang="en-US" dirty="0" smtClean="0"/>
              <a:t>历下</a:t>
            </a:r>
            <a:r>
              <a:rPr lang="en-US" altLang="zh-CN" dirty="0" smtClean="0"/>
              <a:t>20:14</a:t>
            </a:r>
          </a:p>
          <a:p>
            <a:r>
              <a:rPr lang="zh-CN" altLang="en-US" dirty="0" smtClean="0"/>
              <a:t>户勒大</a:t>
            </a:r>
            <a:r>
              <a:rPr lang="en-US" altLang="zh-CN" dirty="0" smtClean="0"/>
              <a:t>	</a:t>
            </a:r>
            <a:r>
              <a:rPr lang="zh-CN" altLang="en-US" dirty="0"/>
              <a:t>代</a:t>
            </a:r>
            <a:r>
              <a:rPr lang="zh-CN" altLang="en-US" dirty="0" smtClean="0"/>
              <a:t>下</a:t>
            </a:r>
            <a:r>
              <a:rPr lang="en-US" altLang="zh-CN" dirty="0" smtClean="0"/>
              <a:t>34:22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57563287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内容占位符 2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720690" y="-1526057"/>
            <a:ext cx="6189933" cy="9877555"/>
          </a:xfrm>
        </p:spPr>
      </p:pic>
    </p:spTree>
    <p:extLst>
      <p:ext uri="{BB962C8B-B14F-4D97-AF65-F5344CB8AC3E}">
        <p14:creationId xmlns:p14="http://schemas.microsoft.com/office/powerpoint/2010/main" val="302926632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内容占位符 2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2872" y="146950"/>
            <a:ext cx="10158417" cy="6451968"/>
          </a:xfrm>
        </p:spPr>
      </p:pic>
    </p:spTree>
    <p:extLst>
      <p:ext uri="{BB962C8B-B14F-4D97-AF65-F5344CB8AC3E}">
        <p14:creationId xmlns:p14="http://schemas.microsoft.com/office/powerpoint/2010/main" val="31388649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先知姓名的意思</a:t>
            </a:r>
            <a:endParaRPr lang="en-AU" dirty="0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zh-CN" altLang="en-US" dirty="0" smtClean="0"/>
              <a:t>以赛亚</a:t>
            </a:r>
            <a:r>
              <a:rPr lang="en-US" altLang="zh-CN" dirty="0" smtClean="0"/>
              <a:t>:	</a:t>
            </a:r>
            <a:r>
              <a:rPr lang="zh-CN" altLang="en-US" dirty="0" smtClean="0"/>
              <a:t>耶和华的拯救</a:t>
            </a:r>
            <a:endParaRPr lang="en-US" altLang="zh-CN" dirty="0" smtClean="0"/>
          </a:p>
          <a:p>
            <a:pPr marL="514350" indent="-514350">
              <a:buFont typeface="+mj-lt"/>
              <a:buAutoNum type="arabicPeriod"/>
            </a:pPr>
            <a:r>
              <a:rPr lang="zh-CN" altLang="en-US" dirty="0"/>
              <a:t>耶利</a:t>
            </a:r>
            <a:r>
              <a:rPr lang="zh-CN" altLang="en-US" dirty="0" smtClean="0"/>
              <a:t>米</a:t>
            </a:r>
            <a:r>
              <a:rPr lang="en-US" altLang="zh-CN" dirty="0" smtClean="0"/>
              <a:t>:	</a:t>
            </a:r>
            <a:r>
              <a:rPr lang="zh-CN" altLang="en-US" dirty="0" smtClean="0"/>
              <a:t>神所建立</a:t>
            </a:r>
            <a:r>
              <a:rPr lang="en-US" altLang="zh-CN" dirty="0" smtClean="0"/>
              <a:t>/</a:t>
            </a:r>
            <a:r>
              <a:rPr lang="zh-CN" altLang="en-US" dirty="0" smtClean="0"/>
              <a:t>神所差遣</a:t>
            </a:r>
            <a:endParaRPr lang="en-US" altLang="zh-CN" dirty="0" smtClean="0"/>
          </a:p>
          <a:p>
            <a:pPr marL="514350" indent="-514350">
              <a:buFont typeface="+mj-lt"/>
              <a:buAutoNum type="arabicPeriod"/>
            </a:pPr>
            <a:r>
              <a:rPr lang="zh-CN" altLang="en-US" dirty="0"/>
              <a:t>以西</a:t>
            </a:r>
            <a:r>
              <a:rPr lang="zh-CN" altLang="en-US" dirty="0" smtClean="0"/>
              <a:t>结</a:t>
            </a:r>
            <a:r>
              <a:rPr lang="en-US" altLang="zh-CN" dirty="0" smtClean="0"/>
              <a:t>:	</a:t>
            </a:r>
            <a:r>
              <a:rPr lang="zh-CN" altLang="en-US" dirty="0" smtClean="0"/>
              <a:t>神加力量的</a:t>
            </a:r>
            <a:endParaRPr lang="en-US" altLang="zh-CN" dirty="0" smtClean="0"/>
          </a:p>
          <a:p>
            <a:pPr marL="514350" indent="-514350">
              <a:buFont typeface="+mj-lt"/>
              <a:buAutoNum type="arabicPeriod"/>
            </a:pPr>
            <a:r>
              <a:rPr lang="zh-CN" altLang="en-US" dirty="0"/>
              <a:t>但以</a:t>
            </a:r>
            <a:r>
              <a:rPr lang="zh-CN" altLang="en-US" dirty="0" smtClean="0"/>
              <a:t>理</a:t>
            </a:r>
            <a:r>
              <a:rPr lang="en-US" altLang="zh-CN" dirty="0" smtClean="0"/>
              <a:t>:	</a:t>
            </a:r>
            <a:r>
              <a:rPr lang="zh-CN" altLang="en-US" dirty="0" smtClean="0"/>
              <a:t>神是我的审判者</a:t>
            </a:r>
            <a:endParaRPr lang="en-US" altLang="zh-CN" dirty="0" smtClean="0"/>
          </a:p>
          <a:p>
            <a:pPr marL="514350" indent="-514350">
              <a:buFont typeface="+mj-lt"/>
              <a:buAutoNum type="arabicPeriod"/>
            </a:pPr>
            <a:r>
              <a:rPr lang="zh-CN" altLang="en-US" dirty="0"/>
              <a:t>何以</a:t>
            </a:r>
            <a:r>
              <a:rPr lang="zh-CN" altLang="en-US" dirty="0" smtClean="0"/>
              <a:t>阿</a:t>
            </a:r>
            <a:r>
              <a:rPr lang="en-US" altLang="zh-CN" dirty="0" smtClean="0"/>
              <a:t>:</a:t>
            </a:r>
            <a:r>
              <a:rPr lang="en-US" altLang="zh-CN" dirty="0"/>
              <a:t>	</a:t>
            </a:r>
            <a:r>
              <a:rPr lang="zh-CN" altLang="en-US" dirty="0"/>
              <a:t>拯救者</a:t>
            </a:r>
            <a:endParaRPr lang="en-US" altLang="zh-CN" dirty="0"/>
          </a:p>
          <a:p>
            <a:pPr marL="514350" indent="-514350">
              <a:buFont typeface="+mj-lt"/>
              <a:buAutoNum type="arabicPeriod"/>
            </a:pPr>
            <a:r>
              <a:rPr lang="zh-CN" altLang="en-US" dirty="0"/>
              <a:t>约</a:t>
            </a:r>
            <a:r>
              <a:rPr lang="zh-CN" altLang="en-US" dirty="0" smtClean="0"/>
              <a:t>珥</a:t>
            </a:r>
            <a:r>
              <a:rPr lang="en-US" altLang="zh-CN" dirty="0" smtClean="0"/>
              <a:t>:	</a:t>
            </a:r>
            <a:r>
              <a:rPr lang="zh-CN" altLang="en-US" dirty="0" smtClean="0"/>
              <a:t>耶和华</a:t>
            </a:r>
            <a:r>
              <a:rPr lang="zh-CN" altLang="en-US" dirty="0"/>
              <a:t>是神</a:t>
            </a:r>
            <a:endParaRPr lang="en-US" altLang="zh-CN" dirty="0"/>
          </a:p>
          <a:p>
            <a:pPr marL="514350" indent="-514350">
              <a:buFont typeface="+mj-lt"/>
              <a:buAutoNum type="arabicPeriod"/>
            </a:pPr>
            <a:r>
              <a:rPr lang="zh-CN" altLang="en-US" dirty="0"/>
              <a:t>阿摩</a:t>
            </a:r>
            <a:r>
              <a:rPr lang="zh-CN" altLang="en-US" dirty="0" smtClean="0"/>
              <a:t>司</a:t>
            </a:r>
            <a:r>
              <a:rPr lang="en-US" altLang="zh-CN" dirty="0" smtClean="0"/>
              <a:t>:</a:t>
            </a:r>
            <a:r>
              <a:rPr lang="en-US" altLang="zh-CN" dirty="0"/>
              <a:t>	</a:t>
            </a:r>
            <a:r>
              <a:rPr lang="zh-CN" altLang="en-US" dirty="0"/>
              <a:t>神负担</a:t>
            </a:r>
            <a:r>
              <a:rPr lang="en-US" altLang="zh-CN" dirty="0"/>
              <a:t>/</a:t>
            </a:r>
            <a:r>
              <a:rPr lang="zh-CN" altLang="en-US" dirty="0"/>
              <a:t>负重担的人</a:t>
            </a:r>
            <a:endParaRPr lang="en-US" altLang="zh-CN" dirty="0"/>
          </a:p>
          <a:p>
            <a:pPr marL="514350" indent="-514350">
              <a:buFont typeface="+mj-lt"/>
              <a:buAutoNum type="arabicPeriod"/>
            </a:pPr>
            <a:r>
              <a:rPr lang="zh-CN" altLang="en-US" dirty="0"/>
              <a:t>俄巴底</a:t>
            </a:r>
            <a:r>
              <a:rPr lang="zh-CN" altLang="en-US" dirty="0" smtClean="0"/>
              <a:t>亚</a:t>
            </a:r>
            <a:r>
              <a:rPr lang="en-US" altLang="zh-CN" dirty="0" smtClean="0"/>
              <a:t>:</a:t>
            </a:r>
            <a:r>
              <a:rPr lang="en-US" altLang="zh-CN" dirty="0"/>
              <a:t>	</a:t>
            </a:r>
            <a:r>
              <a:rPr lang="zh-CN" altLang="en-US" dirty="0"/>
              <a:t>主的仆人</a:t>
            </a:r>
            <a:endParaRPr lang="en-US" altLang="zh-CN" dirty="0"/>
          </a:p>
          <a:p>
            <a:endParaRPr lang="en-US" altLang="zh-CN" dirty="0" smtClean="0"/>
          </a:p>
          <a:p>
            <a:endParaRPr lang="en-US" altLang="zh-CN" dirty="0" smtClean="0"/>
          </a:p>
        </p:txBody>
      </p:sp>
      <p:sp>
        <p:nvSpPr>
          <p:cNvPr id="7" name="内容占位符 6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marL="514350" indent="-514350">
              <a:buFont typeface="+mj-lt"/>
              <a:buAutoNum type="arabicPeriod" startAt="9"/>
            </a:pPr>
            <a:r>
              <a:rPr lang="zh-CN" altLang="en-US" dirty="0"/>
              <a:t>约</a:t>
            </a:r>
            <a:r>
              <a:rPr lang="zh-CN" altLang="en-US" dirty="0" smtClean="0"/>
              <a:t>拿</a:t>
            </a:r>
            <a:r>
              <a:rPr lang="en-US" altLang="zh-CN" dirty="0" smtClean="0"/>
              <a:t>:</a:t>
            </a:r>
            <a:r>
              <a:rPr lang="en-US" altLang="zh-CN" dirty="0"/>
              <a:t>	</a:t>
            </a:r>
            <a:r>
              <a:rPr lang="zh-CN" altLang="en-US" dirty="0" smtClean="0"/>
              <a:t>鸽子</a:t>
            </a:r>
            <a:endParaRPr lang="en-US" altLang="zh-CN" dirty="0"/>
          </a:p>
          <a:p>
            <a:pPr marL="514350" indent="-514350">
              <a:buFont typeface="+mj-lt"/>
              <a:buAutoNum type="arabicPeriod" startAt="9"/>
            </a:pPr>
            <a:r>
              <a:rPr lang="zh-CN" altLang="en-US" dirty="0"/>
              <a:t>弥</a:t>
            </a:r>
            <a:r>
              <a:rPr lang="zh-CN" altLang="en-US" dirty="0" smtClean="0"/>
              <a:t>迦</a:t>
            </a:r>
            <a:r>
              <a:rPr lang="en-US" altLang="zh-CN" dirty="0" smtClean="0"/>
              <a:t>:</a:t>
            </a:r>
            <a:r>
              <a:rPr lang="en-US" altLang="zh-CN" dirty="0"/>
              <a:t>	</a:t>
            </a:r>
            <a:r>
              <a:rPr lang="zh-CN" altLang="en-US" dirty="0" smtClean="0"/>
              <a:t>谁</a:t>
            </a:r>
            <a:r>
              <a:rPr lang="zh-CN" altLang="en-US" dirty="0"/>
              <a:t>像</a:t>
            </a:r>
            <a:r>
              <a:rPr lang="zh-CN" altLang="en-US" dirty="0" smtClean="0"/>
              <a:t>耶和华</a:t>
            </a:r>
            <a:endParaRPr lang="en-US" altLang="zh-CN" dirty="0" smtClean="0"/>
          </a:p>
          <a:p>
            <a:pPr marL="514350" indent="-514350">
              <a:buFont typeface="+mj-lt"/>
              <a:buAutoNum type="arabicPeriod" startAt="9"/>
            </a:pPr>
            <a:r>
              <a:rPr lang="zh-CN" altLang="en-US" dirty="0" smtClean="0"/>
              <a:t>那鸿</a:t>
            </a:r>
            <a:r>
              <a:rPr lang="en-US" altLang="zh-CN" dirty="0" smtClean="0"/>
              <a:t>:</a:t>
            </a:r>
            <a:r>
              <a:rPr lang="en-US" altLang="zh-CN" dirty="0"/>
              <a:t>	</a:t>
            </a:r>
            <a:r>
              <a:rPr lang="zh-CN" altLang="en-US" dirty="0"/>
              <a:t>安慰</a:t>
            </a:r>
            <a:r>
              <a:rPr lang="en-US" altLang="zh-CN" dirty="0"/>
              <a:t>/</a:t>
            </a:r>
            <a:r>
              <a:rPr lang="zh-CN" altLang="en-US" dirty="0"/>
              <a:t>同情</a:t>
            </a:r>
            <a:endParaRPr lang="en-US" altLang="zh-CN" dirty="0"/>
          </a:p>
          <a:p>
            <a:pPr marL="514350" indent="-514350">
              <a:buFont typeface="+mj-lt"/>
              <a:buAutoNum type="arabicPeriod" startAt="9"/>
            </a:pPr>
            <a:r>
              <a:rPr lang="zh-CN" altLang="en-US" dirty="0"/>
              <a:t>哈巴</a:t>
            </a:r>
            <a:r>
              <a:rPr lang="zh-CN" altLang="en-US" dirty="0" smtClean="0"/>
              <a:t>谷</a:t>
            </a:r>
            <a:r>
              <a:rPr lang="en-US" altLang="zh-CN" dirty="0" smtClean="0"/>
              <a:t>:</a:t>
            </a:r>
            <a:r>
              <a:rPr lang="en-US" altLang="zh-CN" dirty="0"/>
              <a:t>	</a:t>
            </a:r>
            <a:r>
              <a:rPr lang="zh-CN" altLang="en-US" dirty="0"/>
              <a:t>怀抱</a:t>
            </a:r>
            <a:endParaRPr lang="en-US" altLang="zh-CN" dirty="0"/>
          </a:p>
          <a:p>
            <a:pPr marL="514350" indent="-514350">
              <a:buFont typeface="+mj-lt"/>
              <a:buAutoNum type="arabicPeriod" startAt="9"/>
            </a:pPr>
            <a:r>
              <a:rPr lang="zh-CN" altLang="en-US" dirty="0"/>
              <a:t>西番</a:t>
            </a:r>
            <a:r>
              <a:rPr lang="zh-CN" altLang="en-US" dirty="0" smtClean="0"/>
              <a:t>雅</a:t>
            </a:r>
            <a:r>
              <a:rPr lang="en-US" altLang="zh-CN" dirty="0" smtClean="0"/>
              <a:t>:</a:t>
            </a:r>
            <a:r>
              <a:rPr lang="en-US" altLang="zh-CN" dirty="0"/>
              <a:t>	</a:t>
            </a:r>
            <a:r>
              <a:rPr lang="zh-CN" altLang="en-US" dirty="0"/>
              <a:t>神的隐藏处</a:t>
            </a:r>
            <a:endParaRPr lang="en-US" altLang="zh-CN" dirty="0"/>
          </a:p>
          <a:p>
            <a:pPr marL="514350" indent="-514350">
              <a:buFont typeface="+mj-lt"/>
              <a:buAutoNum type="arabicPeriod" startAt="9"/>
            </a:pPr>
            <a:r>
              <a:rPr lang="zh-CN" altLang="en-US" dirty="0"/>
              <a:t>哈</a:t>
            </a:r>
            <a:r>
              <a:rPr lang="zh-CN" altLang="en-US" dirty="0" smtClean="0"/>
              <a:t>该</a:t>
            </a:r>
            <a:r>
              <a:rPr lang="en-US" altLang="zh-CN" dirty="0" smtClean="0"/>
              <a:t>:</a:t>
            </a:r>
            <a:r>
              <a:rPr lang="en-US" altLang="zh-CN" dirty="0"/>
              <a:t>	</a:t>
            </a:r>
            <a:r>
              <a:rPr lang="zh-CN" altLang="en-US" dirty="0"/>
              <a:t>庆节</a:t>
            </a:r>
            <a:r>
              <a:rPr lang="en-US" altLang="zh-CN" dirty="0"/>
              <a:t>/</a:t>
            </a:r>
            <a:r>
              <a:rPr lang="zh-CN" altLang="en-US" dirty="0"/>
              <a:t>喜乐</a:t>
            </a:r>
            <a:endParaRPr lang="en-US" altLang="zh-CN" dirty="0"/>
          </a:p>
          <a:p>
            <a:pPr marL="514350" indent="-514350">
              <a:buFont typeface="+mj-lt"/>
              <a:buAutoNum type="arabicPeriod" startAt="9"/>
            </a:pPr>
            <a:r>
              <a:rPr lang="zh-CN" altLang="en-US" dirty="0"/>
              <a:t>撒迦利</a:t>
            </a:r>
            <a:r>
              <a:rPr lang="zh-CN" altLang="en-US" dirty="0" smtClean="0"/>
              <a:t>亚</a:t>
            </a:r>
            <a:r>
              <a:rPr lang="en-US" altLang="zh-CN" dirty="0" smtClean="0"/>
              <a:t>:</a:t>
            </a:r>
            <a:r>
              <a:rPr lang="en-US" altLang="zh-CN" dirty="0"/>
              <a:t>	</a:t>
            </a:r>
            <a:r>
              <a:rPr lang="zh-CN" altLang="en-US" dirty="0"/>
              <a:t>耶和华纪念</a:t>
            </a:r>
            <a:endParaRPr lang="en-US" altLang="zh-CN" dirty="0"/>
          </a:p>
          <a:p>
            <a:pPr marL="514350" indent="-514350">
              <a:buFont typeface="+mj-lt"/>
              <a:buAutoNum type="arabicPeriod" startAt="9"/>
            </a:pPr>
            <a:r>
              <a:rPr lang="zh-CN" altLang="en-US" dirty="0"/>
              <a:t>玛拉</a:t>
            </a:r>
            <a:r>
              <a:rPr lang="zh-CN" altLang="en-US" dirty="0" smtClean="0"/>
              <a:t>基</a:t>
            </a:r>
            <a:r>
              <a:rPr lang="en-US" altLang="zh-CN" dirty="0" smtClean="0"/>
              <a:t>:</a:t>
            </a:r>
            <a:r>
              <a:rPr lang="en-US" altLang="zh-CN" dirty="0"/>
              <a:t>	</a:t>
            </a:r>
            <a:r>
              <a:rPr lang="zh-CN" altLang="en-US" dirty="0"/>
              <a:t>我的使者</a:t>
            </a:r>
            <a:endParaRPr lang="en-US" altLang="zh-CN" dirty="0"/>
          </a:p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65182171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141</TotalTime>
  <Words>491</Words>
  <Application>Microsoft Office PowerPoint</Application>
  <PresentationFormat>宽屏</PresentationFormat>
  <Paragraphs>95</Paragraphs>
  <Slides>15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5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15</vt:i4>
      </vt:variant>
    </vt:vector>
  </HeadingPairs>
  <TitlesOfParts>
    <vt:vector size="21" baseType="lpstr">
      <vt:lpstr>黑体</vt:lpstr>
      <vt:lpstr>宋体</vt:lpstr>
      <vt:lpstr>Arial</vt:lpstr>
      <vt:lpstr>Calibri</vt:lpstr>
      <vt:lpstr>Calibri Light</vt:lpstr>
      <vt:lpstr>Office 主题</vt:lpstr>
      <vt:lpstr>先知书总览</vt:lpstr>
      <vt:lpstr>先知的角色</vt:lpstr>
      <vt:lpstr>先知的职分</vt:lpstr>
      <vt:lpstr>先知的资格</vt:lpstr>
      <vt:lpstr>先知书内容</vt:lpstr>
      <vt:lpstr>口传先知</vt:lpstr>
      <vt:lpstr>PowerPoint 演示文稿</vt:lpstr>
      <vt:lpstr>PowerPoint 演示文稿</vt:lpstr>
      <vt:lpstr>先知姓名的意思</vt:lpstr>
      <vt:lpstr>PowerPoint 演示文稿</vt:lpstr>
      <vt:lpstr>PowerPoint 演示文稿</vt:lpstr>
      <vt:lpstr>PowerPoint 演示文稿</vt:lpstr>
      <vt:lpstr>PowerPoint 演示文稿</vt:lpstr>
      <vt:lpstr>先知的学习</vt:lpstr>
      <vt:lpstr>思考题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先知书概览</dc:title>
  <dc:creator>Wei Zhou</dc:creator>
  <cp:lastModifiedBy>Wei Zhou</cp:lastModifiedBy>
  <cp:revision>111</cp:revision>
  <dcterms:created xsi:type="dcterms:W3CDTF">2018-08-23T00:58:27Z</dcterms:created>
  <dcterms:modified xsi:type="dcterms:W3CDTF">2018-09-13T12:11:16Z</dcterms:modified>
</cp:coreProperties>
</file>