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440F8E-4C61-4149-9E13-E00704E0C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8C23050-364E-445A-905E-CB50F2D3B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677256-5FC4-4CE1-ACD0-FE927118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42EF896-8831-48A4-AFC1-12036115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99BAF28-D3B4-4010-9D87-951E3EAF3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907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16F105-3E66-4F50-BDE1-FC78DF14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BC491C-4DFA-4C8D-9E26-400C2084E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2A593A-5F7B-40A3-BA43-0D680E8AD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FF0CA8-3D60-4C4F-8AA6-8572401D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B2EFD37-568C-4A31-90FC-2802DE91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556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5685405-13B0-4BD0-8C35-660DF79A0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96499EA-F178-43C8-B5B6-9BB963F24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78648D-521C-4890-A36B-DEA2D2EA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91D49D-D1B2-49FF-BC82-BC7FE1DC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C7484A-6FF9-40B6-950B-511A4FE2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466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CE9545-06B3-438A-A8BD-F2AF929F5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D92E42-9451-4062-8B85-9828E111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A0F003-4898-4626-B71C-2B2EBA29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17069A-4DFE-434C-855C-0CB8D87BD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4BEF952-89F8-4F1F-B9AB-BD2C6263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857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688E98-E08D-4DF2-A3E4-B9CD0294B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3259FF-F0C2-48EB-9880-6F26001F3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C59C0B-EFAA-41C6-8078-BF1B6B6E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7B25E2-D6D2-4BA0-93EC-150E4D7A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1D6C67-49E0-45FE-B8C6-A9DEE429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182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A8DAFD-5015-4A3F-A02F-78D1D954C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3AF606-82D6-4024-8CD4-D877197D4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C9514F9-D1D9-48E6-8CE6-C5FCC70A5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9AD5F2-1E5B-4871-A882-313E2EB7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FD36497-483C-4747-9E8C-47F2EBC8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11EE31-D934-42D1-BA50-03A2AED3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771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FE43BD-A9CB-4D61-9767-5F94B733A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E370D8C-330D-493E-BC1A-BADE239FE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70EC191-5DF2-4074-8A8E-D688D211A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ABB5887-FC3F-413F-96B8-0712C2404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B55D667-65B9-4B00-9719-D393D7967A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A2D0D4E-CF8C-4007-A605-8E36FE68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2CB5DE9-C34E-46DE-8CF3-0355473E3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8B573C6-8788-4D34-9AFE-F082E542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483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F2B116-0818-4738-B5BD-C4E45D659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A9C2C6F-E933-4483-8BCD-B81A69BD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E93B321-2A4E-4E02-BADF-A81B7E5E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D6DEABF-E28A-46A1-823F-E7EDE5D9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04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C67BD81-45E2-4A32-A76F-1C72A15C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7D7D23E-C431-45B2-BE94-3AAEACE3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4D52117-9897-44C1-B3C6-654E1E38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14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AAF37D-F328-43FB-A184-1ED15437B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6A83A6-C2D6-456F-8C27-4AC7D5382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9C4243C-D7CA-4248-A3BC-4379870E6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98E3AC9-1D1F-47FE-8C5D-87F54C06C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C1ED6B-4376-4CAF-AF85-8311FC1DC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1913FE9-278D-40A4-81D1-49DB121C0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140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CAD399-A5E9-4AA3-8622-9B202E2F3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9A3ED1A-D7FC-43E6-BB00-928A33D49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C3CE711-B3BA-42F3-AF3D-2F01A3BDF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E979B04-182A-4515-8A30-87D173837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8EEAB7-73EA-42CD-B46D-82C6C5D6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ABCC432-AFAD-4B3A-9B58-D91BF51E3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519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DB7A993-80CF-4319-93A6-8C6EDAC26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F6A1426-A3CB-4DEE-A821-65635694A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73CE6E-2E91-48C9-951F-D409030419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450E-93FA-486E-99CF-CFDDFD060177}" type="datetimeFigureOut">
              <a:rPr lang="en-AU" smtClean="0"/>
              <a:t>2/02/2019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60C70E-C082-4883-B9E7-1DCB1A29A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2FBEA12-498D-4678-B8D9-D9DEF1AE5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56F5A-2BFF-42F3-BA8D-7C2BA9BF17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88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D09FB8-ECF2-46E5-B130-CA5FB06B9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zh-CN" altLang="en-US" dirty="0"/>
              <a:t>但以理</a:t>
            </a:r>
            <a:r>
              <a:rPr lang="zh-CN" altLang="en-US" dirty="0" smtClean="0"/>
              <a:t>书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12DEE39-D8A7-417F-B3BB-75D2A8CA1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第</a:t>
            </a:r>
            <a:r>
              <a:rPr lang="zh-CN" altLang="en-US" sz="3600" dirty="0"/>
              <a:t>一</a:t>
            </a:r>
            <a:r>
              <a:rPr lang="zh-CN" altLang="en-US" sz="3600" dirty="0" smtClean="0"/>
              <a:t>讲 </a:t>
            </a:r>
            <a:r>
              <a:rPr lang="en-AU" altLang="zh-CN" sz="3600" dirty="0" smtClean="0"/>
              <a:t>1-6</a:t>
            </a:r>
            <a:r>
              <a:rPr lang="zh-CN" altLang="en-US" sz="3600" dirty="0" smtClean="0"/>
              <a:t>章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945199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29D807-6ACE-44A2-8E04-876837B9E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第五章 伯沙撒王的宴会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C6FF49-C0BD-4C01-9532-910CB466D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伯沙撒王为他一千个大臣设摆盛筵，并用从耶路撒冷圣殿中所掳的金银器皿拿来饮酒，赞美金、银、铜、铁、木、石所造的神。突然在墙上有手指所写的字句显出，吓得王变了脸色，心意惊惶。所写的文字</a:t>
            </a:r>
            <a:r>
              <a:rPr lang="zh-CN" altLang="en-US" dirty="0" smtClean="0"/>
              <a:t>是</a:t>
            </a:r>
            <a:r>
              <a:rPr lang="zh-CN" altLang="en-US" dirty="0"/>
              <a:t>“</a:t>
            </a:r>
            <a:r>
              <a:rPr lang="zh-CN" altLang="en-US" dirty="0" smtClean="0"/>
              <a:t>弥</a:t>
            </a:r>
            <a:r>
              <a:rPr lang="zh-CN" altLang="en-US" dirty="0"/>
              <a:t>尼，弥尼，提克勒，乌法珥</a:t>
            </a:r>
            <a:r>
              <a:rPr lang="zh-CN" altLang="en-US" dirty="0" smtClean="0"/>
              <a:t>新”，</a:t>
            </a:r>
            <a:r>
              <a:rPr lang="zh-CN" altLang="en-US" dirty="0"/>
              <a:t>意思是神已经数算你国的年日到此完毕，你被称在天平里，显出你的亏欠。你的国被灭亡，归与米底亚人和波斯人。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368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B13021-4235-454C-AAF2-529A115C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第六章 但以理在狮子坑中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037303-997F-444E-9220-2F04A4B08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一、但以理因有美好的灵性及品格被王重用，却遭到大臣们的嫉妒、陷害。</a:t>
            </a:r>
            <a:endParaRPr lang="en-AU" dirty="0"/>
          </a:p>
          <a:p>
            <a:r>
              <a:rPr lang="zh-CN" altLang="en-US" dirty="0"/>
              <a:t>二、他们彼此商议，要立一条坚定的禁令，三十日内，不拘何人，若在王以外，或向神或向人求什么就必扔在狮子坑中。</a:t>
            </a:r>
            <a:endParaRPr lang="en-AU" dirty="0"/>
          </a:p>
          <a:p>
            <a:r>
              <a:rPr lang="zh-CN" altLang="en-US" dirty="0"/>
              <a:t>三、但以理一日三次，双膝跪在他神面前，祷告感谢，与素常一样。</a:t>
            </a:r>
            <a:endParaRPr lang="en-AU" dirty="0"/>
          </a:p>
          <a:p>
            <a:r>
              <a:rPr lang="zh-CN" altLang="en-US" dirty="0"/>
              <a:t>四、但以理违背禁令。王下令，人就把但以理带来，扔在狮子坑中。神差遣天使封住狮子的口，拯救但以理，使但以理身上毫无损伤。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7206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思考题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但以理在严峻的环境下，仍然一日三次跪在神面前祷告。如果你处在这种环境下，你将会怎么做？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但以理的三个朋</a:t>
            </a:r>
            <a:r>
              <a:rPr lang="zh-CN" altLang="en-US" dirty="0" smtClean="0"/>
              <a:t>友在面对被扔进火窑时，仍然坚守自己的信仰。他们的信仰为什么如此坚定？你与他们的差距在哪里？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7928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E537FC-1E22-4EA0-8D50-2BBD668A8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但以理书（共</a:t>
            </a:r>
            <a:r>
              <a:rPr lang="en-AU" dirty="0"/>
              <a:t>12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0A8334-84E9-4A5D-8A50-F12C3C8F4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作者：但以理（意</a:t>
            </a:r>
            <a:r>
              <a:rPr lang="zh-CN" altLang="en-US" dirty="0" smtClean="0"/>
              <a:t>为</a:t>
            </a:r>
            <a:r>
              <a:rPr lang="zh-CN" altLang="en-US" dirty="0"/>
              <a:t>“</a:t>
            </a:r>
            <a:r>
              <a:rPr lang="zh-CN" altLang="en-US" dirty="0" smtClean="0"/>
              <a:t>神</a:t>
            </a:r>
            <a:r>
              <a:rPr lang="zh-CN" altLang="en-US" dirty="0"/>
              <a:t>是我的审判</a:t>
            </a:r>
            <a:r>
              <a:rPr lang="zh-CN" altLang="en-US" dirty="0" smtClean="0"/>
              <a:t>者”）</a:t>
            </a:r>
            <a:endParaRPr lang="en-AU" dirty="0"/>
          </a:p>
          <a:p>
            <a:r>
              <a:rPr lang="zh-CN" altLang="en-US" dirty="0"/>
              <a:t>日期：主前</a:t>
            </a:r>
            <a:r>
              <a:rPr lang="en-AU" dirty="0"/>
              <a:t>536</a:t>
            </a:r>
            <a:r>
              <a:rPr lang="zh-CN" altLang="en-US" dirty="0"/>
              <a:t>年</a:t>
            </a:r>
            <a:endParaRPr lang="en-AU" dirty="0"/>
          </a:p>
          <a:p>
            <a:r>
              <a:rPr lang="zh-CN" altLang="en-US" dirty="0"/>
              <a:t>地点：巴比伦（后在波斯）</a:t>
            </a:r>
            <a:endParaRPr lang="en-AU" dirty="0"/>
          </a:p>
          <a:p>
            <a:r>
              <a:rPr lang="zh-CN" altLang="en-US" dirty="0"/>
              <a:t>对象：被掳的犹大人</a:t>
            </a:r>
            <a:endParaRPr lang="en-AU" dirty="0"/>
          </a:p>
          <a:p>
            <a:r>
              <a:rPr lang="zh-CN" altLang="en-US" dirty="0"/>
              <a:t>目的：指出外邦国度之兴衰与神国之建立</a:t>
            </a:r>
            <a:endParaRPr lang="en-AU" dirty="0"/>
          </a:p>
          <a:p>
            <a:r>
              <a:rPr lang="zh-CN" altLang="en-US" dirty="0"/>
              <a:t>主旨：以色列荣耀的国度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847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7B14C2-8A15-4180-826C-0AE6E0B43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但以理本人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5DEEFA-D4EB-4C84-B77A-E19CEEC05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但以理是第一批被掳到巴比伦的年青贵族（但</a:t>
            </a:r>
            <a:r>
              <a:rPr lang="en-AU" dirty="0"/>
              <a:t>1:3</a:t>
            </a:r>
            <a:r>
              <a:rPr lang="zh-CN" altLang="en-US" dirty="0"/>
              <a:t>）。</a:t>
            </a:r>
            <a:endParaRPr lang="en-AU" dirty="0"/>
          </a:p>
          <a:p>
            <a:r>
              <a:rPr lang="zh-CN" altLang="en-US" dirty="0"/>
              <a:t>因着他的敬虔与美好的灵性，不但没有被巴比伦所同化，反而成为神手中既贵重又合用的器皿。</a:t>
            </a:r>
            <a:endParaRPr lang="en-AU" dirty="0"/>
          </a:p>
          <a:p>
            <a:r>
              <a:rPr lang="zh-CN" altLang="en-US" dirty="0"/>
              <a:t>在外邦事奉神七十余年。</a:t>
            </a:r>
            <a:endParaRPr lang="en-AU" dirty="0"/>
          </a:p>
          <a:p>
            <a:r>
              <a:rPr lang="zh-CN" altLang="en-US" dirty="0"/>
              <a:t>可能影响但以理的人：</a:t>
            </a:r>
            <a:endParaRPr lang="en-AU" dirty="0"/>
          </a:p>
          <a:p>
            <a:pPr lvl="1"/>
            <a:r>
              <a:rPr lang="zh-CN" altLang="en-US" dirty="0"/>
              <a:t>家人</a:t>
            </a:r>
            <a:endParaRPr lang="en-AU" dirty="0"/>
          </a:p>
          <a:p>
            <a:pPr lvl="1"/>
            <a:r>
              <a:rPr lang="zh-CN" altLang="en-US" dirty="0"/>
              <a:t>犹大约西亚王</a:t>
            </a:r>
            <a:endParaRPr lang="en-AU" dirty="0"/>
          </a:p>
          <a:p>
            <a:pPr lvl="1"/>
            <a:r>
              <a:rPr lang="zh-CN" altLang="en-US" dirty="0"/>
              <a:t>先知耶利米</a:t>
            </a:r>
            <a:endParaRPr lang="en-AU" dirty="0"/>
          </a:p>
          <a:p>
            <a:pPr lvl="1"/>
            <a:r>
              <a:rPr lang="zh-CN" altLang="en-US" dirty="0"/>
              <a:t>与他同龄的先知以西结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92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554485-A7C3-491E-A9BB-540491F36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历史背景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B569F7-FAC2-4EC1-A1A2-F76DD03E5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但以理生于约西亚王年间，与耶利米同时代。</a:t>
            </a:r>
            <a:endParaRPr lang="en-AU" dirty="0"/>
          </a:p>
          <a:p>
            <a:r>
              <a:rPr lang="zh-CN" altLang="en-US" dirty="0"/>
              <a:t>巴比伦首次灭耶路撒冷时（</a:t>
            </a:r>
            <a:r>
              <a:rPr lang="en-AU" dirty="0" smtClean="0"/>
              <a:t>60</a:t>
            </a:r>
            <a:r>
              <a:rPr lang="en-US" altLang="zh-CN" dirty="0" smtClean="0"/>
              <a:t>5</a:t>
            </a:r>
            <a:r>
              <a:rPr lang="en-AU" dirty="0" smtClean="0"/>
              <a:t> </a:t>
            </a:r>
            <a:r>
              <a:rPr lang="en-AU" dirty="0"/>
              <a:t>B.C</a:t>
            </a:r>
            <a:r>
              <a:rPr lang="zh-CN" altLang="en-US" dirty="0" smtClean="0"/>
              <a:t>），曾</a:t>
            </a:r>
            <a:r>
              <a:rPr lang="zh-CN" altLang="en-US" dirty="0"/>
              <a:t>把约</a:t>
            </a:r>
            <a:r>
              <a:rPr lang="en-AU" dirty="0"/>
              <a:t>1</a:t>
            </a:r>
            <a:r>
              <a:rPr lang="zh-CN" altLang="en-US" dirty="0"/>
              <a:t>万犹大精锐青年与技工带回巴比伦，但以理是其中一员，当时他大约</a:t>
            </a:r>
            <a:r>
              <a:rPr lang="en-AU" dirty="0"/>
              <a:t>17</a:t>
            </a:r>
            <a:r>
              <a:rPr lang="zh-CN" altLang="en-US" dirty="0"/>
              <a:t>岁。</a:t>
            </a:r>
            <a:endParaRPr lang="en-AU" dirty="0"/>
          </a:p>
          <a:p>
            <a:r>
              <a:rPr lang="zh-CN" altLang="en-US" dirty="0"/>
              <a:t>此后他在巴比伦蒙召，在外邦事奉神七十余年。</a:t>
            </a:r>
            <a:endParaRPr lang="en-AU" dirty="0"/>
          </a:p>
          <a:p>
            <a:r>
              <a:rPr lang="zh-CN" altLang="en-US" dirty="0"/>
              <a:t>亲身经历了自己的国家灭亡（</a:t>
            </a:r>
            <a:r>
              <a:rPr lang="en-AU" dirty="0"/>
              <a:t>586 B.C</a:t>
            </a:r>
            <a:r>
              <a:rPr lang="zh-CN" altLang="en-US" dirty="0" smtClean="0"/>
              <a:t>），巴</a:t>
            </a:r>
            <a:r>
              <a:rPr lang="zh-CN" altLang="en-US" dirty="0"/>
              <a:t>比伦国之灭亡（</a:t>
            </a:r>
            <a:r>
              <a:rPr lang="en-AU" dirty="0"/>
              <a:t>539 B.C</a:t>
            </a:r>
            <a:r>
              <a:rPr lang="zh-CN" altLang="en-US" dirty="0" smtClean="0"/>
              <a:t>）及</a:t>
            </a:r>
            <a:r>
              <a:rPr lang="zh-CN" altLang="en-US" dirty="0"/>
              <a:t>波斯的兴起。</a:t>
            </a:r>
            <a:endParaRPr lang="en-AU" dirty="0"/>
          </a:p>
          <a:p>
            <a:r>
              <a:rPr lang="zh-CN" altLang="en-US" dirty="0"/>
              <a:t>他事奉的年日历经巴比伦整个王朝（</a:t>
            </a:r>
            <a:r>
              <a:rPr lang="en-AU" dirty="0"/>
              <a:t>606-539 B.C </a:t>
            </a:r>
            <a:r>
              <a:rPr lang="zh-CN" altLang="en-US" dirty="0"/>
              <a:t>共</a:t>
            </a:r>
            <a:r>
              <a:rPr lang="en-AU" dirty="0"/>
              <a:t>67</a:t>
            </a:r>
            <a:r>
              <a:rPr lang="zh-CN" altLang="en-US" dirty="0"/>
              <a:t>年），及至波斯古列立国后数年之久。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4309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9B88AD-6A45-4B42-BFF2-0A3E1BFFC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主要年代与事件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79745E-E3C6-4035-B56A-5DC96A7A7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626 B.C </a:t>
            </a:r>
            <a:r>
              <a:rPr lang="zh-CN" altLang="en-US" dirty="0"/>
              <a:t>巴比伦的尼布普拉撒崛起，摆脱亚述帝国的控制，自立为新巴比伦国王。</a:t>
            </a:r>
            <a:endParaRPr lang="en-AU" dirty="0"/>
          </a:p>
          <a:p>
            <a:r>
              <a:rPr lang="en-AU" dirty="0"/>
              <a:t>612 B.C </a:t>
            </a:r>
            <a:r>
              <a:rPr lang="zh-CN" altLang="en-US" dirty="0"/>
              <a:t>其子尼布甲尼撒王灭了亚述帝国。</a:t>
            </a:r>
            <a:endParaRPr lang="en-AU" dirty="0"/>
          </a:p>
          <a:p>
            <a:r>
              <a:rPr lang="en-AU" dirty="0"/>
              <a:t>605 B.C </a:t>
            </a:r>
            <a:r>
              <a:rPr lang="zh-CN" altLang="en-US" dirty="0"/>
              <a:t>尼布甲尼撒在迦基米施击败埃及法老王尼哥（耶</a:t>
            </a:r>
            <a:r>
              <a:rPr lang="en-AU" dirty="0"/>
              <a:t>46:2</a:t>
            </a:r>
            <a:r>
              <a:rPr lang="zh-CN" altLang="en-US" dirty="0"/>
              <a:t>）。</a:t>
            </a:r>
            <a:endParaRPr lang="en-AU" dirty="0"/>
          </a:p>
          <a:p>
            <a:r>
              <a:rPr lang="en-AU" dirty="0"/>
              <a:t>605 B.C </a:t>
            </a:r>
            <a:r>
              <a:rPr lang="zh-CN" altLang="en-US" dirty="0"/>
              <a:t>尼布甲尼撒兵临耶路撒冷，首次灭犹大京城（王下</a:t>
            </a:r>
            <a:r>
              <a:rPr lang="en-AU" dirty="0"/>
              <a:t>24:1</a:t>
            </a:r>
            <a:r>
              <a:rPr lang="zh-CN" altLang="en-US" dirty="0"/>
              <a:t>）。</a:t>
            </a:r>
            <a:endParaRPr lang="en-AU" dirty="0"/>
          </a:p>
          <a:p>
            <a:r>
              <a:rPr lang="en-AU" dirty="0"/>
              <a:t>597, 586 B.C </a:t>
            </a:r>
            <a:r>
              <a:rPr lang="zh-CN" altLang="en-US" dirty="0"/>
              <a:t>尼布甲尼撒再次兵临耶路撒冷，彻底灭了犹大国。</a:t>
            </a:r>
            <a:endParaRPr lang="en-AU" dirty="0"/>
          </a:p>
          <a:p>
            <a:r>
              <a:rPr lang="en-AU" dirty="0"/>
              <a:t>539 B.C </a:t>
            </a:r>
            <a:r>
              <a:rPr lang="zh-CN" altLang="en-US" dirty="0"/>
              <a:t>巴比伦帝国被波斯所灭。</a:t>
            </a:r>
            <a:endParaRPr lang="en-AU" dirty="0"/>
          </a:p>
          <a:p>
            <a:r>
              <a:rPr lang="en-AU" dirty="0"/>
              <a:t>536 B.C </a:t>
            </a:r>
            <a:r>
              <a:rPr lang="zh-CN" altLang="en-US" dirty="0"/>
              <a:t>波斯王古列准许被掳的犹大人归回本乡本土。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991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0A25AA-FB5B-40CD-92E3-A00198F1A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第一章 但以理在尼布甲尼撒的宫廷里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0616643-BBB1-4FC4-9B06-D329881CD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一、犹大王约雅敬在位第三年，巴比伦王尼布甲尼撒围困耶路撒冷，并把神殿中的器皿带到示拿地，放在他神的库中。</a:t>
            </a:r>
            <a:endParaRPr lang="en-AU" dirty="0"/>
          </a:p>
          <a:p>
            <a:r>
              <a:rPr lang="zh-CN" altLang="en-US" dirty="0"/>
              <a:t>二、但以理和他的三个朋友被选上在王面前侍立。</a:t>
            </a:r>
            <a:endParaRPr lang="en-AU" dirty="0"/>
          </a:p>
          <a:p>
            <a:r>
              <a:rPr lang="zh-CN" altLang="en-US" dirty="0"/>
              <a:t>三、太监长给他们起名，称但以理为伯提沙撒，称哈拿尼雅为沙得拉，称米沙利为米煞，称亚撒利雅为亚伯尼歌。</a:t>
            </a:r>
            <a:endParaRPr lang="en-AU" dirty="0"/>
          </a:p>
          <a:p>
            <a:r>
              <a:rPr lang="zh-CN" altLang="en-US" dirty="0"/>
              <a:t>四、但以理立志不以王的膳和王所饮的酒玷污自己，求太监长给他们素菜吃，白水喝。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341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EF285C-BDFB-43A1-BF2B-CC18919F3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</a:t>
            </a:r>
            <a:r>
              <a:rPr lang="zh-CN" altLang="en-US" dirty="0"/>
              <a:t>章尼布甲尼</a:t>
            </a:r>
            <a:r>
              <a:rPr lang="zh-CN" altLang="en-US" dirty="0" smtClean="0"/>
              <a:t>撒王的梦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40A36E7-0D0E-4BA2-9EBB-66EB4E702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729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一、尼布甲尼撒在位第二年，他做了一个梦，做的梦忘记了，但心里烦乱，不能睡觉。王吩咐人将术士，用法术的，行邪术的和迦勒底人召来，要他们将王的梦告诉王。</a:t>
            </a:r>
            <a:endParaRPr lang="en-AU" dirty="0"/>
          </a:p>
          <a:p>
            <a:r>
              <a:rPr lang="zh-CN" altLang="en-US" dirty="0"/>
              <a:t>二、但以理为王解梦。但以理和他的三个朋友祈求神，神赐怜悯，在夜间异象中给但以理显明，免得但以理和他的同伴与巴比伦其余的哲士一样灭亡。但以理便称颂天上的神。</a:t>
            </a:r>
            <a:endParaRPr lang="en-AU" dirty="0"/>
          </a:p>
          <a:p>
            <a:r>
              <a:rPr lang="zh-CN" altLang="en-US" dirty="0"/>
              <a:t>三、尼布甲尼撒梦中巨像的异象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1. </a:t>
            </a:r>
            <a:r>
              <a:rPr lang="zh-CN" altLang="en-US" dirty="0"/>
              <a:t>金头</a:t>
            </a:r>
            <a:r>
              <a:rPr lang="en-AU" dirty="0"/>
              <a:t>——</a:t>
            </a:r>
            <a:r>
              <a:rPr lang="zh-CN" altLang="en-US" dirty="0"/>
              <a:t>巴比伦帝国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2. </a:t>
            </a:r>
            <a:r>
              <a:rPr lang="zh-CN" altLang="en-US" dirty="0"/>
              <a:t>银胸、银肩</a:t>
            </a:r>
            <a:r>
              <a:rPr lang="en-AU" dirty="0"/>
              <a:t>——</a:t>
            </a:r>
            <a:r>
              <a:rPr lang="zh-CN" altLang="en-US" dirty="0"/>
              <a:t>波斯、玛代帝国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3. </a:t>
            </a:r>
            <a:r>
              <a:rPr lang="zh-CN" altLang="en-US" dirty="0"/>
              <a:t>铜腰、铜腹</a:t>
            </a:r>
            <a:r>
              <a:rPr lang="en-AU" dirty="0"/>
              <a:t>——</a:t>
            </a:r>
            <a:r>
              <a:rPr lang="zh-CN" altLang="en-US" dirty="0"/>
              <a:t>希腊帝国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4. </a:t>
            </a:r>
            <a:r>
              <a:rPr lang="zh-CN" altLang="en-US" dirty="0"/>
              <a:t>铁腿</a:t>
            </a:r>
            <a:r>
              <a:rPr lang="en-AU" dirty="0"/>
              <a:t>——</a:t>
            </a:r>
            <a:r>
              <a:rPr lang="zh-CN" altLang="en-US" dirty="0"/>
              <a:t>罗马帝国（西元</a:t>
            </a:r>
            <a:r>
              <a:rPr lang="en-AU" dirty="0"/>
              <a:t>359</a:t>
            </a:r>
            <a:r>
              <a:rPr lang="zh-CN" altLang="en-US" dirty="0"/>
              <a:t>年后分为东、西罗马帝国）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5. </a:t>
            </a:r>
            <a:r>
              <a:rPr lang="zh-CN" altLang="en-US" dirty="0"/>
              <a:t>半铁半泥的脚趾头</a:t>
            </a:r>
            <a:r>
              <a:rPr lang="en-AU" dirty="0"/>
              <a:t>——</a:t>
            </a:r>
            <a:r>
              <a:rPr lang="zh-CN" altLang="en-US" dirty="0"/>
              <a:t>末</a:t>
            </a:r>
            <a:r>
              <a:rPr lang="zh-CN" altLang="en-US" dirty="0" smtClean="0"/>
              <a:t>后“半</a:t>
            </a:r>
            <a:r>
              <a:rPr lang="zh-CN" altLang="en-US" dirty="0"/>
              <a:t>强半</a:t>
            </a:r>
            <a:r>
              <a:rPr lang="zh-CN" altLang="en-US" dirty="0" smtClean="0"/>
              <a:t>弱”且是“各</a:t>
            </a:r>
            <a:r>
              <a:rPr lang="zh-CN" altLang="en-US" dirty="0"/>
              <a:t>种人掺杂却不能彼此相合的诸</a:t>
            </a:r>
            <a:r>
              <a:rPr lang="zh-CN" altLang="en-US" dirty="0" smtClean="0"/>
              <a:t>国”</a:t>
            </a:r>
            <a:endParaRPr lang="en-AU" dirty="0"/>
          </a:p>
          <a:p>
            <a:pPr marL="457200" lvl="1" indent="0">
              <a:buNone/>
            </a:pPr>
            <a:r>
              <a:rPr lang="en-AU" dirty="0"/>
              <a:t>6. </a:t>
            </a:r>
            <a:r>
              <a:rPr lang="zh-CN" altLang="en-US" dirty="0"/>
              <a:t>非人手所凿的石头，打碎大像，成为大山，充满天下</a:t>
            </a:r>
            <a:r>
              <a:rPr lang="en-AU" dirty="0"/>
              <a:t>——</a:t>
            </a:r>
            <a:r>
              <a:rPr lang="zh-CN" altLang="en-US" dirty="0"/>
              <a:t>指基督的国度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487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07B3E8-FCDB-45FC-8CDA-FFDAB150C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第三章 尼布甲尼撒下令拜金像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A8F442-BE1A-4CE2-B05C-E6A5927BD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一、因沙得拉、米煞、亚伯尼歌不事奉不敬拜金像，他们被捆着扔到比平常热七倍的火窑中。但神赐拯救，使捆绑他们的绳子断开，头发却没有烧焦。</a:t>
            </a:r>
            <a:endParaRPr lang="en-AU" dirty="0"/>
          </a:p>
          <a:p>
            <a:r>
              <a:rPr lang="zh-CN" altLang="en-US" dirty="0"/>
              <a:t>二、三人获释且得高升。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3476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905F85-9B7D-4969-BFF2-328085CD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第四章 尼布甲尼撒的第二个梦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C28C6C-9759-4462-92C8-9F59CD2F1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我看见地当中有一棵树，及其高大，那树渐长，而且坚固，高得顶天，从地极都能看见，叶子华美，果子甚多，可作众生的食物。田野的走兽卧在阴下，天空的飞鸟宿在枝上，凡有血气的都从这树得食。</a:t>
            </a:r>
            <a:r>
              <a:rPr lang="en-AU" dirty="0"/>
              <a:t>……</a:t>
            </a:r>
            <a:r>
              <a:rPr lang="zh-CN" altLang="en-US" dirty="0"/>
              <a:t>见有一位守望者从天而降，大声呼叫说</a:t>
            </a:r>
            <a:r>
              <a:rPr lang="zh-CN" altLang="en-US" dirty="0" smtClean="0"/>
              <a:t>：</a:t>
            </a:r>
            <a:r>
              <a:rPr lang="zh-CN" altLang="en-US" dirty="0"/>
              <a:t>“</a:t>
            </a:r>
            <a:r>
              <a:rPr lang="zh-CN" altLang="en-US" dirty="0" smtClean="0"/>
              <a:t>伐</a:t>
            </a:r>
            <a:r>
              <a:rPr lang="zh-CN" altLang="en-US" dirty="0"/>
              <a:t>倒这树！砍下枝子！摇掉叶子！抛散果子</a:t>
            </a:r>
            <a:r>
              <a:rPr lang="zh-CN" altLang="en-US" dirty="0" smtClean="0"/>
              <a:t>！”</a:t>
            </a:r>
            <a:r>
              <a:rPr lang="en-AU" dirty="0" smtClean="0"/>
              <a:t>……</a:t>
            </a:r>
            <a:r>
              <a:rPr lang="zh-CN" altLang="en-US" dirty="0"/>
              <a:t>好叫世人知道，至高者在人的国中掌权，要将国赐予谁就赐予谁，或立极卑微的人执掌国权。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3928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1755</Words>
  <Application>Microsoft Office PowerPoint</Application>
  <PresentationFormat>Custom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但以理书</vt:lpstr>
      <vt:lpstr>但以理书（共12章）</vt:lpstr>
      <vt:lpstr>但以理本人</vt:lpstr>
      <vt:lpstr>历史背景</vt:lpstr>
      <vt:lpstr>主要年代与事件</vt:lpstr>
      <vt:lpstr>第一章 但以理在尼布甲尼撒的宫廷里</vt:lpstr>
      <vt:lpstr>第二章尼布甲尼撒王的梦</vt:lpstr>
      <vt:lpstr>第三章 尼布甲尼撒下令拜金像</vt:lpstr>
      <vt:lpstr>第四章 尼布甲尼撒的第二个梦</vt:lpstr>
      <vt:lpstr>第五章 伯沙撒王的宴会</vt:lpstr>
      <vt:lpstr>第六章 但以理在狮子坑中</vt:lpstr>
      <vt:lpstr>思考题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但以理书（第一讲）</dc:title>
  <dc:creator>Max Sheng</dc:creator>
  <cp:lastModifiedBy>Max Sheng</cp:lastModifiedBy>
  <cp:revision>18</cp:revision>
  <dcterms:created xsi:type="dcterms:W3CDTF">2019-02-01T01:55:17Z</dcterms:created>
  <dcterms:modified xsi:type="dcterms:W3CDTF">2019-02-02T03:35:36Z</dcterms:modified>
</cp:coreProperties>
</file>