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60"/>
  </p:normalViewPr>
  <p:slideViewPr>
    <p:cSldViewPr snapToGrid="0">
      <p:cViewPr varScale="1">
        <p:scale>
          <a:sx n="58" d="100"/>
          <a:sy n="58" d="100"/>
        </p:scale>
        <p:origin x="64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7EC8A-20C0-4842-B245-D16A6DC18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121C8A-9767-4967-A68F-D9A0409A55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AA03D-E574-49AD-AE5E-3916FF2A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A9F18-D712-4EEA-AD7C-8397CBE2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4D1FF-2B51-4BEA-B987-93C902C50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246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82C7F-BDDD-4BC9-B8DF-54230C4C5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4077DB-EB03-4A6B-8933-E33E8B8FE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FD2BC-4644-4DBA-A4B9-07883C77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1FC24-F1BE-4AC5-A85A-03CE40B0F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6EEFB-D517-49CE-90AD-36FE4628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2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080F79-394D-4A50-94BE-DB2C0E062E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DF9A9-B755-4A5B-AD0E-088BEE7DC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B8350-7913-463B-BC8E-66AADD4EF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20975-9AFB-4601-9EA0-6FB86CC0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9D80D-3B47-48A5-A48F-B20D3C45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7967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82E26-F0D7-425D-9436-21ED9909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7085D-7133-4C64-9FE0-A04B70B4F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A8313-CC83-429A-A70B-C934FF8C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56D7D-1A6E-4874-822B-F22FA59F2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EB3A0-FD46-43C2-9E25-B1E88B04B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170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BB75B-9284-416D-BFC1-C7225101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BBB64-BC71-473D-8B34-B2C98B494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171D6-38D8-47C4-AEA6-580231A8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BA4A0-777D-400C-B9FB-99FBE1093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8138D-775F-4720-A4B8-862AC8F3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13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D1BEA-EC8F-4181-8A44-B189C7609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86A69-27DE-4340-918F-214EE9B33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53B466-BB72-427A-9739-AFD2ABDEF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016E0-C03C-424D-8B30-F174862A6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3C88C-C8C2-462D-B13D-066453904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861807-C04C-4689-B665-DAAD90E6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218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C9184-8C3A-4EDB-9796-6B635D409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AA167-7915-4CD9-A355-3542F4CFF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56A11-2420-4F71-ACAD-C48BB83DE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68D248-AAF3-49C5-9EA1-67D92242DE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773B9E-EF56-4736-915A-5F3D24CFA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1488B2-4D32-442C-B573-DB2F3946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CDFE19-583F-4FA0-A5C3-FC9C51585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987D56-223C-494F-962E-EB86A7940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113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AD171-A2F8-4CD5-AB47-BDA62A155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648F93-ED3B-4B15-896A-14D6F53AC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45A17-F0DE-4AB8-83DB-F92383A84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E69C8-4140-4757-A615-922FFC6E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686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482B68-D720-47FE-9081-2D3AE0D12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AD722D-BC1B-4818-A733-EBA62D8AD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5CCB5-AD96-47DF-A5DA-045E98950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338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15FF2-AB4E-4954-8D5A-4DD3C3759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4AC1B-BD7E-4249-BA95-BAF5EF2D3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85FA9-8A06-4E44-8AE2-61C262C70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4A52E-B0BA-49F5-B5E7-54E630FD4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D4419-A367-4051-920B-3DB1FBD4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2A48A-41B8-40DA-9AA8-9739E610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7438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5533F-92A0-4068-B99E-1646D5FE6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C8E061-2EA7-45F9-BEAB-6E9187F1A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D401-00CA-40BA-B74C-B838B2AE8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FC0DE-7694-41EC-9ED0-75DE25E2D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AC143-6DD6-417B-B75D-F1B96B97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8A2A6B-5966-4168-87CE-4E5B8530D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468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012649-3E79-4E75-8C78-55BC7956E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7860D-BD8E-4888-A78A-E643C1BF0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8E433-0A2C-4300-B441-49CC4AFB5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FDED7-B1DF-45FF-BA72-0E8E3AB5D410}" type="datetimeFigureOut">
              <a:rPr lang="en-AU" smtClean="0"/>
              <a:t>18/08/2018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EA57D-EDBE-43D0-9992-1CCE181BA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740AE-A3B1-4FC3-AB1A-D2097A76B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C0D06-D158-4016-ACB3-D6A21C8309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967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A3F9B-44B3-4F49-A92F-EACEBA0D0C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传道书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61630-9943-41E6-928C-639F477AEA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作者：所罗门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536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5066-82FF-4192-949A-25F4730F4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凡事皆虚空（</a:t>
            </a:r>
            <a:r>
              <a:rPr lang="en-US" altLang="zh-CN" dirty="0"/>
              <a:t>1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5A326-F0C0-4AC9-83E4-3ECE5AE3D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传道者的言语（一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传道者的主题（一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人生的意义（一</a:t>
            </a:r>
            <a:r>
              <a:rPr lang="en-US" altLang="zh-CN" dirty="0"/>
              <a:t>3-11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以智慧探求查究人生（一</a:t>
            </a:r>
            <a:r>
              <a:rPr lang="en-US" altLang="zh-CN" dirty="0"/>
              <a:t>12-18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</a:t>
            </a:r>
            <a:r>
              <a:rPr lang="en-AU" altLang="zh-CN" dirty="0"/>
              <a:t>:2 </a:t>
            </a:r>
            <a:r>
              <a:rPr lang="zh-CN" altLang="en-US" dirty="0"/>
              <a:t>传道者说：虚空的虚空，虚空的虚空，凡事都是虚空。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》1:18 </a:t>
            </a:r>
            <a:r>
              <a:rPr lang="zh-CN" altLang="en-US" dirty="0"/>
              <a:t>因为多有智慧，就多有烦恼；加增知识的，就加增忧伤。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4047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85FD-3EE2-420E-BB84-3287773B8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享乐仍是虚空（</a:t>
            </a:r>
            <a:r>
              <a:rPr lang="en-US" altLang="zh-CN" dirty="0"/>
              <a:t>2</a:t>
            </a:r>
            <a:r>
              <a:rPr lang="zh-CN" altLang="en-US" dirty="0"/>
              <a:t>章）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DAA9B-AB29-468E-99C0-21C42490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试验喜乐与福祉（二</a:t>
            </a:r>
            <a:r>
              <a:rPr lang="en-US" altLang="zh-CN" dirty="0"/>
              <a:t>1-11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衡量智慧的价值（二</a:t>
            </a:r>
            <a:r>
              <a:rPr lang="en-US" altLang="zh-CN" dirty="0"/>
              <a:t>12-17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评定工作的成果（二</a:t>
            </a:r>
            <a:r>
              <a:rPr lang="en-US" altLang="zh-CN" dirty="0"/>
              <a:t>18-23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人莫强如吃与喝（二</a:t>
            </a:r>
            <a:r>
              <a:rPr lang="en-US" altLang="zh-CN" dirty="0"/>
              <a:t>24-26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》2:13</a:t>
            </a:r>
            <a:r>
              <a:rPr lang="zh-CN" altLang="en-US" dirty="0"/>
              <a:t> 我便看出智慧胜过愚昧，如同光明胜过黑暗。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》2:26 </a:t>
            </a:r>
            <a:r>
              <a:rPr lang="zh-CN" altLang="en-US" dirty="0"/>
              <a:t>神喜悦谁，就给谁智慧，知识，和喜乐；唯有罪人，神使他劳苦，叫他将所收聚的，收堆积的，归给神所喜悦的人。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9424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87AA1-3190-4238-84B2-0ED46233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凡事都有定期（</a:t>
            </a:r>
            <a:r>
              <a:rPr lang="en-US" altLang="zh-CN" dirty="0"/>
              <a:t>3</a:t>
            </a:r>
            <a:r>
              <a:rPr lang="zh-CN" altLang="en-US" dirty="0"/>
              <a:t>章）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87099-5DDF-4DA5-A243-8AA88ABBE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万事均有定期定时（三</a:t>
            </a:r>
            <a:r>
              <a:rPr lang="en-US" altLang="zh-CN" dirty="0"/>
              <a:t>1-8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神的作为不能参透（三</a:t>
            </a:r>
            <a:r>
              <a:rPr lang="en-US" altLang="zh-CN" dirty="0"/>
              <a:t>9-11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享乐乃是神的恩赐（三</a:t>
            </a:r>
            <a:r>
              <a:rPr lang="en-US" altLang="zh-CN" dirty="0"/>
              <a:t>12-15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人的遭遇与兽无异（三</a:t>
            </a:r>
            <a:r>
              <a:rPr lang="en-US" altLang="zh-CN" dirty="0"/>
              <a:t>16-22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》3</a:t>
            </a:r>
            <a:r>
              <a:rPr lang="en-AU" altLang="zh-CN" dirty="0"/>
              <a:t>:11</a:t>
            </a:r>
            <a:r>
              <a:rPr lang="zh-CN" altLang="en-US" dirty="0"/>
              <a:t> 神造万物，各按其时成为美好；又将永生安置在世人心里。然而神从始至终的作为，人不能参透。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》3:17 </a:t>
            </a:r>
            <a:r>
              <a:rPr lang="zh-CN" altLang="en-US" dirty="0"/>
              <a:t>我心里说，神必审判义人和恶人，因为在那里，各样事物，一切工作，都有定时。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0637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A4A9B-7B09-4535-9EB8-6DD779FC5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欺压 嫉妒 孤单等全是虚空（</a:t>
            </a:r>
            <a:r>
              <a:rPr lang="en-US" altLang="zh-CN" dirty="0"/>
              <a:t>4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32F0D-6504-4A3D-9AAB-DA77FBF4F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受欺遭嫉有伴为宜（四</a:t>
            </a:r>
            <a:r>
              <a:rPr lang="en-US" altLang="zh-CN" dirty="0"/>
              <a:t>1-12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少智老愚相继过去（四</a:t>
            </a:r>
            <a:r>
              <a:rPr lang="en-US" altLang="zh-CN" dirty="0"/>
              <a:t>13-16</a:t>
            </a:r>
            <a:r>
              <a:rPr lang="zh-CN" altLang="en-US" dirty="0"/>
              <a:t>）</a:t>
            </a:r>
            <a:endParaRPr lang="en-AU" altLang="zh-CN" dirty="0"/>
          </a:p>
          <a:p>
            <a:endParaRPr lang="en-AU" altLang="zh-CN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643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9203A-25B8-4FCC-965F-995839F1D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神前慎言，享用所得的是神的恩典（</a:t>
            </a:r>
            <a:r>
              <a:rPr lang="en-US" altLang="zh-CN" dirty="0"/>
              <a:t>5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AEEFF-4A42-459E-825B-1319E6252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神前谨慎愿当偿还（五</a:t>
            </a:r>
            <a:r>
              <a:rPr lang="en-US" altLang="zh-CN" dirty="0"/>
              <a:t>1-7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贪财害己靠恩度日（五</a:t>
            </a:r>
            <a:r>
              <a:rPr lang="en-US" altLang="zh-CN" dirty="0"/>
              <a:t>8-20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》5:7 </a:t>
            </a:r>
            <a:r>
              <a:rPr lang="zh-CN" altLang="en-US" dirty="0"/>
              <a:t>多梦和多言，其中多有虚幻，你只要敬畏神。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》5:18 </a:t>
            </a:r>
            <a:r>
              <a:rPr lang="zh-CN" altLang="en-US" dirty="0"/>
              <a:t>我所见为善为美的，就是人在神赐他一生的日子里吃喝享受日光之下劳碌的来的好处，因为这是他的分。 </a:t>
            </a:r>
            <a:endParaRPr lang="en-AU" altLang="zh-CN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508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4078F-44EE-4F81-8034-633E6AC7F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财富的虚幻（</a:t>
            </a:r>
            <a:r>
              <a:rPr lang="en-US" altLang="zh-CN" dirty="0"/>
              <a:t>6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9DD98-9C41-4F35-8342-D0CE39744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多财长寿并非真福（六</a:t>
            </a:r>
            <a:r>
              <a:rPr lang="en-US" altLang="zh-CN" dirty="0"/>
              <a:t>1-6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人的命运不能改不可知（六</a:t>
            </a:r>
            <a:r>
              <a:rPr lang="en-US" altLang="zh-CN" dirty="0"/>
              <a:t>7-12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》6:12 </a:t>
            </a:r>
            <a:r>
              <a:rPr lang="zh-CN" altLang="en-US" dirty="0"/>
              <a:t>人一生虚度的日子，就如影儿经过，谁知道什么与他有益呢？谁能告诉他身后在日光之下有什么事呢？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401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BADA7-1486-4F3A-A083-43A2BB55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思考题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5795C-EBEE-4200-AB99-83330F6CA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，愚昧人所遇见的，智慧人也必遇见，我们还需要有智慧吗？</a:t>
            </a:r>
            <a:endParaRPr lang="en-AU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，我们到神的殿，应该如何“谨慎脚步”，聆听神的话？</a:t>
            </a:r>
            <a:endParaRPr lang="en-AU" altLang="zh-CN" dirty="0"/>
          </a:p>
          <a:p>
            <a:r>
              <a:rPr lang="en-US" altLang="zh-CN" dirty="0"/>
              <a:t>3</a:t>
            </a:r>
            <a:r>
              <a:rPr lang="zh-CN" altLang="en-US" dirty="0"/>
              <a:t>，神将永生安置在世人心里，为什么人还是一直在追求那些不能永存的东西？</a:t>
            </a:r>
            <a:endParaRPr lang="en-AU" altLang="zh-CN" dirty="0"/>
          </a:p>
          <a:p>
            <a:r>
              <a:rPr lang="en-AU" altLang="zh-CN" dirty="0"/>
              <a:t>4,   </a:t>
            </a:r>
            <a:r>
              <a:rPr lang="zh-CN" altLang="en-US" dirty="0"/>
              <a:t>日光之下万事皆虚空，我们应该如何有一个更有意义的人生？ </a:t>
            </a:r>
            <a:endParaRPr lang="en-AU" altLang="zh-CN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196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740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等线</vt:lpstr>
      <vt:lpstr>等线 Light</vt:lpstr>
      <vt:lpstr>Arial</vt:lpstr>
      <vt:lpstr>Calibri</vt:lpstr>
      <vt:lpstr>Calibri Light</vt:lpstr>
      <vt:lpstr>Office Theme</vt:lpstr>
      <vt:lpstr>传道书</vt:lpstr>
      <vt:lpstr>凡事皆虚空（1章）</vt:lpstr>
      <vt:lpstr>享乐仍是虚空（2章） </vt:lpstr>
      <vt:lpstr>凡事都有定期（3章） </vt:lpstr>
      <vt:lpstr>欺压 嫉妒 孤单等全是虚空（4章）</vt:lpstr>
      <vt:lpstr>神前慎言，享用所得的是神的恩典（5章）</vt:lpstr>
      <vt:lpstr>财富的虚幻（6章）</vt:lpstr>
      <vt:lpstr>思考题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传道书</dc:title>
  <dc:creator>Frank Zhang</dc:creator>
  <cp:lastModifiedBy>Frank Zhang</cp:lastModifiedBy>
  <cp:revision>18</cp:revision>
  <dcterms:created xsi:type="dcterms:W3CDTF">2018-08-18T06:14:30Z</dcterms:created>
  <dcterms:modified xsi:type="dcterms:W3CDTF">2018-08-18T11:05:24Z</dcterms:modified>
</cp:coreProperties>
</file>