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embeddedFontLst>
    <p:embeddedFont>
      <p:font typeface="Lato" panose="020B0604020202020204" charset="0"/>
      <p:regular r:id="rId29"/>
      <p:bold r:id="rId30"/>
      <p:italic r:id="rId31"/>
      <p:boldItalic r:id="rId32"/>
    </p:embeddedFont>
    <p:embeddedFont>
      <p:font typeface="Raleway" panose="020B060402020202020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84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5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4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2.fntdata"/><Relationship Id="rId35" Type="http://schemas.openxmlformats.org/officeDocument/2006/relationships/font" Target="fonts/font7.fntdata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4184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8300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2c9b674303a9ce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2c9b674303a9ce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7940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c9b674303a9ce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2c9b674303a9ce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巴比伦在东边，东风是从沙漠那边吹来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5030078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432a1a0f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432a1a0f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97526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17394a5473f0d3e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17394a5473f0d3e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7915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17394a5473f0d3e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17394a5473f0d3e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96118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432a1a0f3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432a1a0f3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7617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17394a5473f0d3e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17394a5473f0d3e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1621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17394a5473f0d3e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17394a5473f0d3e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5363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117394a5473f0d3e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117394a5473f0d3e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43951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17394a5473f0d3e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117394a5473f0d3e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7278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432a1a0f31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432a1a0f31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709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117394a5473f0d3e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117394a5473f0d3e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8639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54c085ac65d76e1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54c085ac65d76e1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471813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54c085ac65d76e1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54c085ac65d76e12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3496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54c085ac65d76e12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54c085ac65d76e12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67496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54c085ac65d76e1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54c085ac65d76e1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357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4c085ac65d76e12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4c085ac65d76e12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25537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432a1a0f3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432a1a0f3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060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c9b674303a9ce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c9b674303a9ce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>
                <a:solidFill>
                  <a:schemeClr val="dk1"/>
                </a:solidFill>
              </a:rPr>
              <a:t>荒凉。希伯来语是tohu。（“混乱”，“空虚”）。该词在创1:2中译为“空虚混沌”。不知这里的“城”是代表巴比伦（见耶51:8），“荒凉”代表它道德败坏的状况（见撒上12:21；赛41:29），还是该“城”和它的荒凉都象征整个世界。这两种解释均符合上下文和圣经的要旨。世界将回到最初混沌的状态。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175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c9b674303a9ce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c9b674303a9ce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25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8d049b15381bbc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8d049b15381bbc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189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c9b674303a9ce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c9b674303a9ce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7721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c9b674303a9ce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2c9b674303a9ce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631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c9b674303a9ce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c9b674303a9ce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0760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2c9b674303a9ce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2c9b674303a9ce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54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以赛亚书（24-35章）</a:t>
            </a:r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神拯救以色列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【赛27:1】到那日，耶和华必用他刚硬有力的大刀刑罚鳄鱼，就是那</a:t>
            </a:r>
            <a:r>
              <a:rPr lang="zh-CN" b="1"/>
              <a:t>快行的蛇</a:t>
            </a:r>
            <a:r>
              <a:rPr lang="zh-CN"/>
              <a:t>；刑罚鳄鱼，就是那</a:t>
            </a:r>
            <a:r>
              <a:rPr lang="zh-CN" b="1"/>
              <a:t>曲行的蛇</a:t>
            </a:r>
            <a:r>
              <a:rPr lang="zh-CN"/>
              <a:t>，并杀海中的大鱼。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【赛27:2】当那日，有出酒的</a:t>
            </a:r>
            <a:r>
              <a:rPr lang="zh-CN" b="1"/>
              <a:t>葡萄园</a:t>
            </a:r>
            <a:r>
              <a:rPr lang="zh-CN"/>
              <a:t>，你们要指这园唱歌说：</a:t>
            </a:r>
            <a:br>
              <a:rPr lang="zh-CN"/>
            </a:br>
            <a:r>
              <a:rPr lang="zh-CN"/>
              <a:t>【赛27:3】“我耶和华是看守葡萄园的，我必时刻浇灌，昼夜看守，免得有人损害。</a:t>
            </a:r>
            <a:br>
              <a:rPr lang="zh-CN"/>
            </a:br>
            <a:r>
              <a:rPr lang="zh-CN"/>
              <a:t>【赛27:4】我心中不存忿怒，惟愿荆棘蒺藜与我交战，我就勇往直前，把他一同焚烧。</a:t>
            </a:r>
            <a:br>
              <a:rPr lang="zh-CN"/>
            </a:br>
            <a:r>
              <a:rPr lang="zh-CN"/>
              <a:t>【赛27:5】不然，让他持住我的能力，使他与我和好，愿他与我和好。”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【赛27:6】将来雅各要扎根，以色列要发芽开花，他们的果实必充满世界。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【赛27:12】以色列人哪，到那日，耶和华必从大河直到埃及小河，将你们一一地收集，如同人打树拾果一样。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神管教以色列的果效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/>
            </a:r>
            <a:br>
              <a:rPr lang="zh-CN"/>
            </a:br>
            <a:r>
              <a:rPr lang="zh-CN"/>
              <a:t>【赛27:7】主击打他们，岂像击打那些击打他们的人吗？他们被杀戮，岂像被他们所杀戮的吗？</a:t>
            </a:r>
            <a:br>
              <a:rPr lang="zh-CN"/>
            </a:br>
            <a:r>
              <a:rPr lang="zh-CN"/>
              <a:t>【赛27:8】你打发他们去，是相机宜与他们相争；刮</a:t>
            </a:r>
            <a:r>
              <a:rPr lang="zh-CN" b="1"/>
              <a:t>东风</a:t>
            </a:r>
            <a:r>
              <a:rPr lang="zh-CN"/>
              <a:t>的日子，就用暴风将他们</a:t>
            </a:r>
            <a:r>
              <a:rPr lang="zh-CN" b="1"/>
              <a:t>逐去</a:t>
            </a:r>
            <a:r>
              <a:rPr lang="zh-CN"/>
              <a:t>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【赛27:9】所以，雅各的罪孽得赦免，他的罪过得除掉的果效，全在乎此；就是他叫祭坛的石头变为打碎的灰石，以致木偶和日像不再立起。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28-35章 神责备以色列悖逆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轻看神训诲的后果</a:t>
            </a:r>
            <a:endParaRPr/>
          </a:p>
        </p:txBody>
      </p:sp>
      <p:sp>
        <p:nvSpPr>
          <p:cNvPr id="157" name="Google Shape;157;p2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【赛28:9】讥诮先知的说：“他要将知识指教谁呢？要使谁明白传言呢？是那刚断奶离怀的吗？</a:t>
            </a:r>
            <a:br>
              <a:rPr lang="zh-CN"/>
            </a:br>
            <a:r>
              <a:rPr lang="zh-CN"/>
              <a:t>【赛28:10】他竟命上加命、令上加令、律上加律、例上加例，这里一点、那里一点。”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>【赛28:11】先知说：“不然，主要藉</a:t>
            </a:r>
            <a:r>
              <a:rPr lang="zh-CN" b="1"/>
              <a:t>异邦人</a:t>
            </a:r>
            <a:r>
              <a:rPr lang="zh-CN"/>
              <a:t>的嘴唇和</a:t>
            </a:r>
            <a:r>
              <a:rPr lang="zh-CN" b="1"/>
              <a:t>外邦人</a:t>
            </a:r>
            <a:r>
              <a:rPr lang="zh-CN"/>
              <a:t>的舌头对这百姓说话。”</a:t>
            </a:r>
            <a:br>
              <a:rPr lang="zh-CN"/>
            </a:br>
            <a:r>
              <a:rPr lang="zh-CN"/>
              <a:t>【赛28:12】他曾对他们说：“你们要使疲乏人得安息，这样才得安息，才得舒畅。”他们却不肯听。</a:t>
            </a:r>
            <a:br>
              <a:rPr lang="zh-CN"/>
            </a:br>
            <a:r>
              <a:rPr lang="zh-CN"/>
              <a:t>【赛28:13】所以耶和华向他们说的话是命上加命、令上加令、律上加律、例上加例，这里一点、那里一点。以致他们前行仰面跌倒，而且跌碎，并陷入网罗被缠住。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zh-CN"/>
              <a:t>【赛28:16】所以主耶和华如此说：“看哪，我在锡安放一块石头作为根基，是试验过的石头，是稳固根基，宝贵的房角石，信靠的人必不着急。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保罗也提醒我们要信靠主耶稣</a:t>
            </a:r>
            <a:endParaRPr/>
          </a:p>
        </p:txBody>
      </p:sp>
      <p:sp>
        <p:nvSpPr>
          <p:cNvPr id="168" name="Google Shape;168;p2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CN"/>
              <a:t>【罗9:30】这样，我们可说什么呢？那本来不追求义的外邦人反得了义，就是因信而得的义；</a:t>
            </a:r>
            <a:br>
              <a:rPr lang="zh-CN"/>
            </a:br>
            <a:r>
              <a:rPr lang="zh-CN"/>
              <a:t>【罗9:31】但以色列人追求律法的义，反得不着律法的义。</a:t>
            </a:r>
            <a:br>
              <a:rPr lang="zh-CN"/>
            </a:br>
            <a:r>
              <a:rPr lang="zh-CN"/>
              <a:t>【罗9:32】这是什么缘故呢？是因为他们不凭着信心求，只凭着行为求，他们正跌在那绊脚石上。</a:t>
            </a:r>
            <a:br>
              <a:rPr lang="zh-CN"/>
            </a:br>
            <a:r>
              <a:rPr lang="zh-CN"/>
              <a:t>【罗9:33】就如经上所记：“我在锡安放一块绊脚的石头，跌人的磐石，信靠他的人必不至于羞愧。”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zh-CN"/>
              <a:t>神的智慧广大：真正的因材施教</a:t>
            </a:r>
            <a:endParaRPr/>
          </a:p>
        </p:txBody>
      </p:sp>
      <p:sp>
        <p:nvSpPr>
          <p:cNvPr id="174" name="Google Shape;174;p2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【赛28:24】那耕地为要撒种的，岂是常常耕地呢？岂是常常开垦耙地呢？</a:t>
            </a:r>
            <a:br>
              <a:rPr lang="zh-CN"/>
            </a:br>
            <a:r>
              <a:rPr lang="zh-CN"/>
              <a:t>【赛28:25】他拉平了地面，岂不就撒种小茴香，播种大茴香，按行列种小麦，在定处种大麦，在田边种粗麦呢？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 sz="1200">
                <a:solidFill>
                  <a:srgbClr val="656565"/>
                </a:solidFill>
                <a:highlight>
                  <a:srgbClr val="FFFFFF"/>
                </a:highlight>
              </a:rPr>
              <a:t>以色列农夫在田的里面种「小麦」，外面种「大麦」，更外面种「粗麦」。小麦的产量最高，品质最好，但是生长期较长，要种在里面；小麦对环境的适应力较弱，需要按「行列」种，讲究日照方位、植株间距。大麦的产量较低，蛋白质含量较少，生长期较短，种在外面可以先收割；大麦适应低温，生命力较强，适合粗耕，在「定处」种就可以。粗麦的生长期最短，但高度参差不齐，成熟期前后不一，所以栽种在最外围；粗麦生命力最强，抗风耐旱，适贫瘠，农夫可以在田边随意撒撒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/>
            </a:r>
            <a:br>
              <a:rPr lang="zh-CN"/>
            </a:br>
            <a:r>
              <a:rPr lang="zh-CN"/>
              <a:t/>
            </a:r>
            <a:br>
              <a:rPr lang="zh-CN"/>
            </a:b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zh-CN"/>
              <a:t>29章 预言神将降祸到耶路撒冷</a:t>
            </a:r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【赛29:1】唉！亚利伊勒，亚利伊勒，大卫安营的城！任凭你年上加年，节期照常周流。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亞利伊勒：意思是「祭坛的炉」，在此指耶路撒冷，用此名称强调以色列人虽然献祭，心却远离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【赛29:3】我必四围安营攻击你，屯兵围困你，筑垒攻击你。</a:t>
            </a:r>
            <a:br>
              <a:rPr lang="zh-CN"/>
            </a:br>
            <a:r>
              <a:rPr lang="zh-CN"/>
              <a:t>【赛29:4】你必败落，从地中说话。你的言语必微细出于尘埃。你的声音必像那交鬼者的声音出于地，你的言语低低微微出于尘埃。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30章 神责备犹大依靠埃及却远离神</a:t>
            </a:r>
            <a:endParaRPr/>
          </a:p>
        </p:txBody>
      </p:sp>
      <p:sp>
        <p:nvSpPr>
          <p:cNvPr id="186" name="Google Shape;186;p3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【赛30:1】耶和华说：“祸哉！这悖逆的儿女。他们同谋，却不由于我，结盟，却不由于我的灵，以致罪上加罪；</a:t>
            </a:r>
            <a:br>
              <a:rPr lang="zh-CN"/>
            </a:br>
            <a:r>
              <a:rPr lang="zh-CN"/>
              <a:t>【赛30:2】起身下埃及去，并没有求问我。要靠法老的力量加添自己的力量，并投在埃及的荫下。</a:t>
            </a:r>
            <a:br>
              <a:rPr lang="zh-CN"/>
            </a:br>
            <a:r>
              <a:rPr lang="zh-CN"/>
              <a:t>【赛30:3】所以，法老的力量必作你们的羞辱；投在埃及的荫下，要为你们的惭愧。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 sz="1200">
                <a:solidFill>
                  <a:srgbClr val="656565"/>
                </a:solidFill>
                <a:highlight>
                  <a:srgbClr val="FFFFFF"/>
                </a:highlight>
              </a:rPr>
              <a:t>到了约西亚王的儿子们作王的时候，他们都是寻求埃及的帮助来抵挡巴比伦，结果埃及上来就把约哈斯王废掉，立约雅敬为傀儡王。代下36:1-4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等候耶和华的是有福的</a:t>
            </a:r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【赛30:15】主耶和华以色列的圣者曾如此说：“你们得救在乎归回安息，你们得力在乎平静安稳。”你们竟自不肯。</a:t>
            </a:r>
            <a:br>
              <a:rPr lang="zh-CN"/>
            </a:br>
            <a:r>
              <a:rPr lang="zh-CN"/>
              <a:t>【赛30:18】耶和华必然等候，要施恩给你们；必然兴起，好怜悯你们。因为耶和华是公平的　神，</a:t>
            </a:r>
            <a:r>
              <a:rPr lang="zh-CN" b="1"/>
              <a:t>凡等候他的都是有福的</a:t>
            </a:r>
            <a:r>
              <a:rPr lang="zh-CN"/>
              <a:t>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/>
            </a:r>
            <a:br>
              <a:rPr lang="zh-CN"/>
            </a:br>
            <a:r>
              <a:rPr lang="zh-CN"/>
              <a:t>【赛30:20】主虽然以艰难给你当饼，以困苦给你当水，</a:t>
            </a:r>
            <a:r>
              <a:rPr lang="zh-CN" b="1"/>
              <a:t>你的教师却不再隐藏</a:t>
            </a:r>
            <a:r>
              <a:rPr lang="zh-CN"/>
              <a:t>，你眼必看见你的教师。</a:t>
            </a:r>
            <a:br>
              <a:rPr lang="zh-CN"/>
            </a:br>
            <a:r>
              <a:rPr lang="zh-CN"/>
              <a:t>【赛30:21】你或向左、或向右，你必听见后边有声音说：“这是正路，要行在其间。”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24-27章 以赛亚的“启示录”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警告依靠埃及的有祸了</a:t>
            </a:r>
            <a:endParaRPr/>
          </a:p>
        </p:txBody>
      </p:sp>
      <p:sp>
        <p:nvSpPr>
          <p:cNvPr id="198" name="Google Shape;198;p3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zh-CN"/>
              <a:t>【赛31:1】祸哉！那些下埃及求帮助的，是因仗赖马匹，倚靠甚多的车辆，并倚靠强壮的马兵，却不仰望以色列的圣者，也不求问耶和华。</a:t>
            </a:r>
            <a:br>
              <a:rPr lang="zh-CN"/>
            </a:br>
            <a:r>
              <a:rPr lang="zh-CN"/>
              <a:t>【赛31:3】埃及人不过是人，并不是神；他们的马不过是血肉，并不是灵。耶和华一伸手，那帮助人的必绊跌，那受帮助的也必跌倒，都一同灭亡。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主耶稣和圣灵是我们的避风所</a:t>
            </a:r>
            <a:endParaRPr/>
          </a:p>
        </p:txBody>
      </p:sp>
      <p:sp>
        <p:nvSpPr>
          <p:cNvPr id="204" name="Google Shape;204;p3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【赛32:1】看哪，必有一王凭公义行政，必有首领藉公平掌权。</a:t>
            </a:r>
            <a:br>
              <a:rPr lang="zh-CN"/>
            </a:br>
            <a:r>
              <a:rPr lang="zh-CN"/>
              <a:t>【赛32:2】必有一人像避风所和避暴雨的隐密处，又像河流在干旱之地，像大磐石的影子在疲乏之地。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【赛32:2】必有一人像避风所和避暴雨的隐密处，又像河流在干旱之地，像大磐石的影子在疲乏之地。</a:t>
            </a:r>
            <a:br>
              <a:rPr lang="zh-CN"/>
            </a:br>
            <a:r>
              <a:rPr lang="zh-CN"/>
              <a:t>【赛32:3】那能看的人，眼不再昏迷；能听的人，耳必得听闻。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【赛32:15】等到圣灵从上浇灌我们，旷野就变为肥田，肥田看如树林。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依靠主 vs 依靠埃及</a:t>
            </a:r>
            <a:endParaRPr/>
          </a:p>
        </p:txBody>
      </p:sp>
      <p:sp>
        <p:nvSpPr>
          <p:cNvPr id="210" name="Google Shape;210;p3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依靠主：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【赛33:3】喧嚷的响声一发，众民奔逃；你一兴起，列国四散。</a:t>
            </a:r>
            <a:br>
              <a:rPr lang="zh-CN"/>
            </a:br>
            <a:r>
              <a:rPr lang="zh-CN"/>
              <a:t>【赛33:4】你们所掳的必被敛尽，好像蚂蚱吃（原文作“敛”）尽禾稼；人要蹦在其上，好像蝗虫一样。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【赛33:6】你一生一世必得安稳，有丰盛的救恩并智慧和知识，你以敬畏耶和华为至宝。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依靠埃及：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【赛33:7】看哪，他们的豪杰在外头哀号，求和的使臣痛痛哭泣。</a:t>
            </a:r>
            <a:br>
              <a:rPr lang="zh-CN"/>
            </a:br>
            <a:r>
              <a:rPr lang="zh-CN"/>
              <a:t>【赛33:8】大路荒凉，行人止息；敌人背约，藐视城邑，不顾人民。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zh-CN"/>
              <a:t>耶和华向万国发忿恨</a:t>
            </a:r>
            <a:endParaRPr/>
          </a:p>
        </p:txBody>
      </p:sp>
      <p:sp>
        <p:nvSpPr>
          <p:cNvPr id="216" name="Google Shape;216;p3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【赛34:1】列国啊，要近前来听！众民哪，要侧耳而听！地和其上所充满的，世界和其中一切所出的，都应当听！</a:t>
            </a:r>
            <a:br>
              <a:rPr lang="zh-CN"/>
            </a:br>
            <a:r>
              <a:rPr lang="zh-CN"/>
              <a:t>【赛34:2】因为耶和华向万国发忿恨，向他们的全军发烈怒，将他们灭尽，交出他们受杀戮。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【赛34:4】天上的万象都要消没，天被卷起，好像书卷；其上的万象要残败，像葡萄树的叶子残败，又像无花果树的叶子残败一样。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【启6:12-14】揭开第六印的时候，我又看见地大震动，日头变黑像毛布，满月变红像血，</a:t>
            </a:r>
            <a:br>
              <a:rPr lang="zh-CN"/>
            </a:br>
            <a:r>
              <a:rPr lang="zh-CN"/>
              <a:t>【启6:13】天上的星辰坠落于地，如同无花果树被大风摇动，落下未熟的果子一样。</a:t>
            </a:r>
            <a:br>
              <a:rPr lang="zh-CN"/>
            </a:br>
            <a:r>
              <a:rPr lang="zh-CN"/>
              <a:t>【启6:14】天就挪移，好像书卷被卷起来；山岭海岛都被挪移，离开本位。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神的安慰</a:t>
            </a:r>
            <a:endParaRPr/>
          </a:p>
        </p:txBody>
      </p:sp>
      <p:sp>
        <p:nvSpPr>
          <p:cNvPr id="222" name="Google Shape;222;p3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【赛33:17】你的眼必见王的荣美，必见辽阔之地。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【赛35:2】...，人必看见耶和华的荣耀，我们神的华美。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【赛35:3】你们要使软弱的手坚壮，无力的膝稳固。</a:t>
            </a:r>
            <a:br>
              <a:rPr lang="zh-CN"/>
            </a:br>
            <a:r>
              <a:rPr lang="zh-CN"/>
              <a:t>【赛35:4】对胆怯的人说：“你们要刚强，不要惧怕。看哪，你们的　神必来报仇，必来施行极大的报应，他必来拯救你们。”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>【赛35:5】那时瞎子的眼必睁开，聋子的耳必开通；</a:t>
            </a:r>
            <a:br>
              <a:rPr lang="zh-CN"/>
            </a:br>
            <a:r>
              <a:rPr lang="zh-CN"/>
              <a:t>【赛35:6】那时瘸子必跳跃像鹿，哑巴的舌头必能歌唱；在旷野必有水发出，在沙漠必有河涌流。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主耶稣是我们的圣路</a:t>
            </a:r>
            <a:endParaRPr/>
          </a:p>
        </p:txBody>
      </p:sp>
      <p:sp>
        <p:nvSpPr>
          <p:cNvPr id="228" name="Google Shape;228;p3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【赛35:8】在那里必有一条大道，称为圣路，污秽人不得经过，必专为赎民行走，行路的人虽愚昧，也不至失迷。</a:t>
            </a:r>
            <a:br>
              <a:rPr lang="zh-CN"/>
            </a:br>
            <a:r>
              <a:rPr lang="zh-CN"/>
              <a:t>【赛35:9】在那里必没有狮子，猛兽也不登这路，在那里都遇不见，只有赎民在那里行走。</a:t>
            </a:r>
            <a:br>
              <a:rPr lang="zh-CN"/>
            </a:br>
            <a:r>
              <a:rPr lang="zh-CN"/>
              <a:t>【赛35:10】并且耶和华救赎的民必归回，歌唱来到锡安，永乐必归到他们的头上，他们必得着欢喜快乐，忧愁叹息尽都逃避。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【约14:6】耶稣说：“我就是道路、真理、生命；若不藉着我，没有人能到父那里去。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【约16:33】我将这些事告诉你们，是要叫你们在我里面有平安。在世上你们有苦难，但你们可以放心，我已经胜了世界。”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思考题</a:t>
            </a:r>
            <a:endParaRPr/>
          </a:p>
        </p:txBody>
      </p:sp>
      <p:sp>
        <p:nvSpPr>
          <p:cNvPr id="234" name="Google Shape;234;p3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dirty="0" smtClean="0"/>
              <a:t>1. 你曾经因为等候什么事情，人生因而疲乏困倦？为什么当你把焦点转向神时，就重新得力？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 dirty="0" smtClean="0"/>
              <a:t>2. 悔改一定有恩典，分享你曾经为了什么事悔改而经历了神的恩典？这对你的学习是什么？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 dirty="0" smtClean="0"/>
              <a:t> 3. </a:t>
            </a:r>
            <a:r>
              <a:rPr lang="zh-CN" smtClean="0"/>
              <a:t>在等候的日子里，我们要仰望神的话和仰望神的慈爱。这是什么意思？你是否曾经历过神话 语的信实？请分享。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末世大灾难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【赛24:1】看哪，耶和华使地</a:t>
            </a:r>
            <a:r>
              <a:rPr lang="zh-CN" b="1"/>
              <a:t>空虚</a:t>
            </a:r>
            <a:r>
              <a:rPr lang="zh-CN"/>
              <a:t>，变为</a:t>
            </a:r>
            <a:r>
              <a:rPr lang="zh-CN" b="1"/>
              <a:t>荒凉</a:t>
            </a:r>
            <a:r>
              <a:rPr lang="zh-CN"/>
              <a:t>；又翻转大地，将居民分散。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【赛24:3】地必全然</a:t>
            </a:r>
            <a:r>
              <a:rPr lang="zh-CN" b="1"/>
              <a:t>空虚</a:t>
            </a:r>
            <a:r>
              <a:rPr lang="zh-CN"/>
              <a:t>，尽都</a:t>
            </a:r>
            <a:r>
              <a:rPr lang="zh-CN" b="1"/>
              <a:t>荒凉</a:t>
            </a:r>
            <a:r>
              <a:rPr lang="zh-CN"/>
              <a:t>；因为这话是耶和华说的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【赛24:19】地全然破坏，尽都崩裂，大大地震动了。</a:t>
            </a:r>
            <a:br>
              <a:rPr lang="zh-CN"/>
            </a:br>
            <a:r>
              <a:rPr lang="zh-CN"/>
              <a:t>【赛24:20】地要东倒西歪，好像醉酒的人；又摇来摇去，好像吊床。罪过在其上沉重，必然塌陷，不能复起。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>【创1:2】地是</a:t>
            </a:r>
            <a:r>
              <a:rPr lang="zh-CN" b="1"/>
              <a:t>空虚混沌</a:t>
            </a:r>
            <a:r>
              <a:rPr lang="zh-CN"/>
              <a:t>，渊面黑暗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 sz="3600"/>
              <a:t>神审判全地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【赛24:5】地被其上的居民污秽，因为他们犯了律法，废了律例，背了永约。</a:t>
            </a:r>
            <a:br>
              <a:rPr lang="zh-CN"/>
            </a:br>
            <a:r>
              <a:rPr lang="zh-CN"/>
              <a:t>【赛24:6】所以地被咒诅吞灭，住在其上的显为有罪。地上的居民被火焚烧，剩下的人稀少。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【赛24:12】</a:t>
            </a:r>
            <a:r>
              <a:rPr lang="zh-CN" b="1"/>
              <a:t>城</a:t>
            </a:r>
            <a:r>
              <a:rPr lang="zh-CN"/>
              <a:t>中只有荒凉，城门拆毁净尽。</a:t>
            </a:r>
            <a:br>
              <a:rPr lang="zh-CN"/>
            </a:br>
            <a:r>
              <a:rPr lang="zh-CN"/>
              <a:t>【赛24:13】在地上的万民中，必像打过的橄榄树，又像已摘的葡萄所剩无几。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【赛24:2】那时百姓怎样，祭司也怎样；仆人怎样，主人也怎样；婢女怎样，主母也怎样；买物的怎样，卖物的也怎样；放债的怎样，借债的也怎样；取利的怎样，出利的也怎样。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神在大灾难中的怜悯</a:t>
            </a: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【赛24:13】在地上的万民中，必像打过的橄榄树，又像已摘的葡萄所剩无几。</a:t>
            </a:r>
            <a:br>
              <a:rPr lang="zh-CN"/>
            </a:br>
            <a:r>
              <a:rPr lang="zh-CN"/>
              <a:t>【赛24:14】这些人要高声欢呼，他们为耶和华的威严，从海那里扬起声来。</a:t>
            </a:r>
            <a:br>
              <a:rPr lang="zh-CN"/>
            </a:br>
            <a:r>
              <a:rPr lang="zh-CN"/>
              <a:t>【赛24:15】因此，你们要在东方荣耀耶和华，在众海岛荣耀耶和华以色列　神的名。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【赛24:16】我们听见从地极有人歌唱，说：“荣耀归于义人。”我却说：“我消灭了，我消灭了，我有祸了！诡诈的行诡诈，诡诈的大行诡诈。”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【启22:11】不义的，叫他仍旧不义；污秽的，叫他仍旧污秽；为义的，叫他仍旧为义；圣洁的，叫他仍旧圣洁。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撒旦被审判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【赛24:21】到那日，耶和华在高处必惩罚高处的众军，在地上必惩罚地上的列王。</a:t>
            </a:r>
            <a:br>
              <a:rPr lang="zh-CN"/>
            </a:br>
            <a:r>
              <a:rPr lang="zh-CN"/>
              <a:t>【赛24:22】他们必被聚集，像囚犯被聚在牢狱中，并要囚在监牢里，</a:t>
            </a:r>
            <a:r>
              <a:rPr lang="zh-CN" b="1"/>
              <a:t>多日之后</a:t>
            </a:r>
            <a:r>
              <a:rPr lang="zh-CN"/>
              <a:t>便被讨罪。</a:t>
            </a:r>
            <a:br>
              <a:rPr lang="zh-CN"/>
            </a:br>
            <a:r>
              <a:rPr lang="zh-CN"/>
              <a:t>“</a:t>
            </a:r>
            <a:r>
              <a:rPr lang="zh-CN" b="1"/>
              <a:t>多日之后”</a:t>
            </a:r>
            <a:r>
              <a:rPr lang="zh-CN"/>
              <a:t>。即一千年之后（见启20:2-7），撒但将暂时被释放。死了的恶人将要复活。他们要准备攻打新耶路撒冷（见启20:7-9）。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【赛24:23】那时，月亮要蒙羞，日头要惭愧，因为万军之耶和华必在锡安山、在耶路撒冷作王，在敬畏他的长老面前必有荣耀。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【启22:5】不再有黑夜。他们也不用灯光、日光，因为主　神要光照他们，他们要作王，直到永永远远。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神应许新天新地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【赛25:8】他已经吞灭死亡直到永远。主耶和华必擦去各人脸上的眼泪，又除掉普天下他百姓的羞辱，因为这是耶和华说的。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zh-CN"/>
              <a:t>【赛25:9】到那日，人必说：“看哪，这是我们的　神，我们素来等候他，他必拯救我们。这是耶和华，我们素来等候他，我们必因他的救恩欢喜快乐。”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>【启21:1】我又看见一个新天新地，因为先前的天地已经过去了，海也不再有了。</a:t>
            </a:r>
            <a:br>
              <a:rPr lang="zh-CN"/>
            </a:br>
            <a:r>
              <a:rPr lang="zh-CN"/>
              <a:t>【启21:4】　神要擦去他们一切的眼泪，不再有死亡，也不再有悲哀、哭号、疼痛，因为以前的事都过去了。”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单单依靠耶和华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【赛26:1-2】当那日，在犹大地人必唱这歌说：“我们有坚固的城。耶和华要将救恩定为城墙、为外郭。敞开城门，使守信的义民得以进入。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zh-CN"/>
              <a:t>【赛26:3】坚心倚赖你的，你必保守他十分平安，因为他倚靠你。</a:t>
            </a:r>
            <a:br>
              <a:rPr lang="zh-CN"/>
            </a:br>
            <a:r>
              <a:rPr lang="zh-CN"/>
              <a:t>【赛26:4】你们当倚靠耶和华直到永远，因为耶和华是永久的磐石。</a:t>
            </a:r>
            <a:br>
              <a:rPr lang="zh-CN"/>
            </a:br>
            <a:r>
              <a:rPr lang="zh-CN"/>
              <a:t>【赛26:8】耶和华啊，我们在你行审判的路上等候你，我们心里所羡慕的是你的名，就是你那可记念的名。</a:t>
            </a:r>
            <a:br>
              <a:rPr lang="zh-CN"/>
            </a:br>
            <a:r>
              <a:rPr lang="zh-CN"/>
              <a:t>【赛26:9】夜间，我心中羡慕你，我里面的灵切切寻求你，因为你在世上行审判的时候，地上的居民就学习公义。</a:t>
            </a:r>
            <a:br>
              <a:rPr lang="zh-CN"/>
            </a:br>
            <a:r>
              <a:rPr lang="zh-CN"/>
              <a:t>【赛26:12】耶和华啊，你必派定我们得平安，因为我们所作的事，都是你给我们成就的。</a:t>
            </a:r>
            <a:br>
              <a:rPr lang="zh-CN"/>
            </a:br>
            <a:r>
              <a:rPr lang="zh-CN"/>
              <a:t>【赛26:13】耶和华我们的　神啊，在你以外曾有别的主管辖我们，但我们专要倚靠你，提你的名。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不要靠自己血气和行为</a:t>
            </a:r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zh-CN"/>
              <a:t>【赛26:16】耶和华啊，他们在急难中寻求你，你的惩罚临到他们身上，他们就倾心吐胆祷告你。</a:t>
            </a:r>
            <a:br>
              <a:rPr lang="zh-CN"/>
            </a:br>
            <a:r>
              <a:rPr lang="zh-CN"/>
              <a:t>【赛26:17】妇人怀孕，临产疼痛，在痛苦之中喊叫；耶和华啊，我们在你面前也是如此。</a:t>
            </a:r>
            <a:br>
              <a:rPr lang="zh-CN"/>
            </a:br>
            <a:r>
              <a:rPr lang="zh-CN"/>
              <a:t>【赛26:18】我们也曾怀孕疼痛，所产的竟像风一样。我们在地上未曾行什么拯救的事，世上的居民也未曾败落。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1131</Words>
  <Application>Microsoft Office PowerPoint</Application>
  <PresentationFormat>全屏显示(16:9)</PresentationFormat>
  <Paragraphs>88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1" baseType="lpstr">
      <vt:lpstr>Arial</vt:lpstr>
      <vt:lpstr>Lato</vt:lpstr>
      <vt:lpstr>Raleway</vt:lpstr>
      <vt:lpstr>Times New Roman</vt:lpstr>
      <vt:lpstr>Streamline</vt:lpstr>
      <vt:lpstr>以赛亚书（24-35章）</vt:lpstr>
      <vt:lpstr>24-27章 以赛亚的“启示录”</vt:lpstr>
      <vt:lpstr>末世大灾难</vt:lpstr>
      <vt:lpstr>神审判全地</vt:lpstr>
      <vt:lpstr>神在大灾难中的怜悯</vt:lpstr>
      <vt:lpstr>撒旦被审判</vt:lpstr>
      <vt:lpstr>神应许新天新地</vt:lpstr>
      <vt:lpstr>单单依靠耶和华</vt:lpstr>
      <vt:lpstr>不要靠自己血气和行为</vt:lpstr>
      <vt:lpstr>神拯救以色列</vt:lpstr>
      <vt:lpstr>神管教以色列的果效</vt:lpstr>
      <vt:lpstr>28-35章 神责备以色列悖逆</vt:lpstr>
      <vt:lpstr>轻看神训诲的后果</vt:lpstr>
      <vt:lpstr>【赛28:16】所以主耶和华如此说：“看哪，我在锡安放一块石头作为根基，是试验过的石头，是稳固根基，宝贵的房角石，信靠的人必不着急。</vt:lpstr>
      <vt:lpstr>保罗也提醒我们要信靠主耶稣</vt:lpstr>
      <vt:lpstr>神的智慧广大：真正的因材施教</vt:lpstr>
      <vt:lpstr>29章 预言神将降祸到耶路撒冷</vt:lpstr>
      <vt:lpstr>30章 神责备犹大依靠埃及却远离神</vt:lpstr>
      <vt:lpstr>等候耶和华的是有福的</vt:lpstr>
      <vt:lpstr>警告依靠埃及的有祸了</vt:lpstr>
      <vt:lpstr>主耶稣和圣灵是我们的避风所</vt:lpstr>
      <vt:lpstr>依靠主 vs 依靠埃及</vt:lpstr>
      <vt:lpstr>耶和华向万国发忿恨</vt:lpstr>
      <vt:lpstr>神的安慰</vt:lpstr>
      <vt:lpstr>主耶稣是我们的圣路</vt:lpstr>
      <vt:lpstr>思考题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以赛亚书（24-35章）</dc:title>
  <cp:lastModifiedBy>Wei Zhou</cp:lastModifiedBy>
  <cp:revision>2</cp:revision>
  <dcterms:modified xsi:type="dcterms:W3CDTF">2018-10-06T12:41:55Z</dcterms:modified>
</cp:coreProperties>
</file>