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3"/>
  </p:notesMasterIdLst>
  <p:handoutMasterIdLst>
    <p:handoutMasterId r:id="rId14"/>
  </p:handoutMasterIdLst>
  <p:sldIdLst>
    <p:sldId id="256" r:id="rId2"/>
    <p:sldId id="369" r:id="rId3"/>
    <p:sldId id="370" r:id="rId4"/>
    <p:sldId id="371" r:id="rId5"/>
    <p:sldId id="373" r:id="rId6"/>
    <p:sldId id="376" r:id="rId7"/>
    <p:sldId id="374" r:id="rId8"/>
    <p:sldId id="375" r:id="rId9"/>
    <p:sldId id="377" r:id="rId10"/>
    <p:sldId id="378" r:id="rId11"/>
    <p:sldId id="312" r:id="rId12"/>
  </p:sldIdLst>
  <p:sldSz cx="12192000" cy="6858000"/>
  <p:notesSz cx="9945688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 Yong" initials="XY" lastIdx="1" clrIdx="0">
    <p:extLst>
      <p:ext uri="{19B8F6BF-5375-455C-9EA6-DF929625EA0E}">
        <p15:presenceInfo xmlns:p15="http://schemas.microsoft.com/office/powerpoint/2012/main" userId="8b4605ef1ddf0f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434" autoAdjust="0"/>
  </p:normalViewPr>
  <p:slideViewPr>
    <p:cSldViewPr snapToGrid="0">
      <p:cViewPr varScale="1">
        <p:scale>
          <a:sx n="110" d="100"/>
          <a:sy n="110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8" y="6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057A5-72CB-4994-9BEA-5453E4E7766A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1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8" y="6513911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4092C-3710-4FA5-96A3-CF6155EBF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07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266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3226" y="0"/>
            <a:ext cx="4310864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2D87D-CF5A-4F8B-88FE-5E5552990CEF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57250"/>
            <a:ext cx="411638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569" y="3300417"/>
            <a:ext cx="795655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7"/>
            <a:ext cx="4309266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3226" y="6513517"/>
            <a:ext cx="4310864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D27D9-025A-4D43-92AD-951769BBB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31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11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2EB0-6705-4F81-95F5-BB5C93C31B10}" type="datetime1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0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D71-5B87-49D5-B0C9-C046C832726B}" type="datetime1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2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93D1-00CD-4255-9C4E-F9AF615BE0AC}" type="datetime1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5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6C85-8419-4D8D-BD1A-402CA3F90CDD}" type="datetime1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16EF-BA8F-46BD-9559-684CC9676A35}" type="datetime1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6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CCFA-922D-437E-9507-7280404D6491}" type="datetime1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9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C636-26E6-4C39-B28B-9DD5322A5BE4}" type="datetime1">
              <a:rPr lang="en-US" smtClean="0"/>
              <a:t>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2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7A76-551F-45DE-AE2C-5C4B84FC3F47}" type="datetime1">
              <a:rPr lang="en-US" smtClean="0"/>
              <a:t>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2CB2-0608-4F3B-9959-3CAACD64D9BF}" type="datetime1">
              <a:rPr lang="en-US" smtClean="0"/>
              <a:t>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3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112A-CBDD-497D-8519-A616019A81BB}" type="datetime1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8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15E5-2A13-49D9-AA8D-28F71CF9107A}" type="datetime1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5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ECE9D-DA01-40D9-BA01-7DEF6817C491}" type="datetime1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9703" y="1590849"/>
            <a:ext cx="1066370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0" dirty="0" smtClean="0">
                <a:solidFill>
                  <a:schemeClr val="bg1"/>
                </a:solidFill>
              </a:rPr>
              <a:t>以西结书</a:t>
            </a:r>
            <a:endParaRPr lang="en-US" altLang="zh-CN" sz="12000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sz="9600" dirty="0" smtClean="0">
                <a:solidFill>
                  <a:schemeClr val="bg1"/>
                </a:solidFill>
              </a:rPr>
              <a:t>（三）</a:t>
            </a:r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5642" y="769188"/>
            <a:ext cx="11085096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以色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列的复兴（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39: 21-29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39:25-29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主耶和华如此说，我要使雅各被掳的人归回，要怜悯以色列全家，又为我的圣名发热心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。他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们在本地安然居住，无人惊吓，是我将他们从万民中领回，从仇敌之地召来。我在许多国的民眼前，在他们身上显为圣的时候，他们要担当自己的羞辱和干犯我的一切罪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。因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我使他们被掳到外邦人中，后又聚集他们归回本地，他们就知道我是耶和华他们的神。我必不再留他们一人在外邦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。我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也不再掩面不顾他们，因我已将我的灵浇灌以色列家。这是主耶和华说的。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24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4619" y="758257"/>
            <a:ext cx="1085041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4800"/>
              </a:spcAft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问题讨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论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枯骨复生的异象对你今天的生活和事奉有什么样的启示和帮助？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9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967" y="658277"/>
            <a:ext cx="1153235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三、复兴的应许（</a:t>
            </a:r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33-39</a:t>
            </a: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AU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守望者的责任（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33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先知重伸作为守望者的责任，是要警告选民悔改，每个人都要为自己的罪负责，向神认罪，免得他们灭亡</a:t>
            </a:r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三十三</a:t>
            </a:r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1-20)</a:t>
            </a: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。先知对留在耶路撒冷的原居民提出警戒</a:t>
            </a:r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三十三</a:t>
            </a:r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23-33)</a:t>
            </a: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。他们以为比亚伯拉罕更富足，可以承受更多的产业。然而他们没有效法亚伯拉罕的忠信，反而在宗教道德上犯罪得罪神，因而要受神的审判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zh-CN" altLang="en-US" sz="28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3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967" y="658277"/>
            <a:ext cx="1153235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2.  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坏牧人与好牧人（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34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坏牧人（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34: 1-10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34:3-5 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们吃脂油，穿羊毛，宰肥壮的，却不牧养群羊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。瘦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弱的，你们没有养壮。有病的，你们没有医治。受伤的，你们没有缠裹。被逐的，你们没有领回。失丧的，你们没有寻找。但用强暴严严地辖制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。因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无牧人，羊就分散。既分散，便作了一切野兽的食物。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好牧人（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34: 11-24)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34:15-16 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主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耶和华说，我必亲自作我羊的牧人，使它们得以躺卧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。失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丧的，我必寻找。被逐的，我必领回。受伤的，我必缠裹。有病的，我必医治。只是肥的壮的，我必除灭，也要秉公牧养它们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28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2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967" y="658277"/>
            <a:ext cx="1153235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国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度的应许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34:25-27 </a:t>
            </a: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我必与他们立平安的约，使恶兽从境内断绝，他们就必安居在旷野，躺卧在林中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。我</a:t>
            </a: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必使他们与我山的四围成为福源，我也必叫时雨落下，必有福如甘霖而降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。田</a:t>
            </a: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野的树必结果，地也必有出产。他们必在故土安然居住。我折断他们所负的轭，救他们脱离那以他们为奴之人的手。那时，他们就知道我是耶和华。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3.  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神刑罚以东（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35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35:5-6  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因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为你永怀仇恨，在以色列人遭灾，罪孽到了尽头的时候，将他们交与刀剑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，所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以主耶和华说，我指着我的永生起誓，我必使你遭遇流血的报应，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罪必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追赶你。你既不恨恶杀人流血，所以这罪必追赶你。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1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9009" y="411546"/>
            <a:ext cx="11532359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3.  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复兴的应许（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36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以色列国的复兴（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36: 1-15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36:8-11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以色列山哪，你必发枝条，为我的民以色列结果子，因为他们快要来到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。看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哪，我是帮助你的，也必向你转意，使你得以耕种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。我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必使以色列全家的人数在你上面增多，城邑有人居住，荒场再被建造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。我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必使人和牲畜在你上面加增。他们必生养众多。我要使你照旧有人居住，并要赐福与你比先前更多，你就知道我是耶和华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以色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列人的</a:t>
            </a: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复兴（</a:t>
            </a:r>
            <a:r>
              <a: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36: 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16- 37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新约的应许</a:t>
            </a:r>
            <a:endParaRPr lang="zh-CN" altLang="en-US" sz="28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36:26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我也要赐给你们一个新心，将新灵放在你们里面，又从你们的肉体中除掉石心，赐给你们肉心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我必将我的灵放在你们里面，使你们顺从我的律例，谨守遵行我的典章。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zh-CN" altLang="en-US" sz="28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97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9009" y="411546"/>
            <a:ext cx="1153235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</a:t>
            </a: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色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列全家得救</a:t>
            </a:r>
            <a:endParaRPr lang="zh-CN" altLang="en-US" sz="28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罗</a:t>
            </a: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11:25 </a:t>
            </a: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-27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弟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兄们，我不愿意你们不知道这奥秘，（恐怕你们自以为聪明）就是以色列人有几分是硬心的，等到外邦人的数目添满了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。于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是以色列全家都要得救，如经上所记，必有一位救主，从锡安出来，要消除雅各家的一切罪恶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。又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说，我除去他们罪的时候，这就是我与他们所立的约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亚 </a:t>
            </a: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12:10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我必将那施恩叫人恳求的灵，浇灌大卫家，和耶路撒冷的居民。他们必仰望我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，就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是他们所扎的。必为我悲哀，如丧独生子，又为我愁苦，如丧长子。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亚</a:t>
            </a: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13:1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那日，必给大卫家和耶路撒冷的居民，开一个泉源，洗除罪恶与污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秽。</a:t>
            </a:r>
            <a:endParaRPr lang="zh-CN" altLang="en-US" sz="28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8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883" y="433688"/>
            <a:ext cx="11532359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1200"/>
              </a:spcBef>
              <a:spcAft>
                <a:spcPts val="1200"/>
              </a:spcAft>
              <a:buAutoNum type="arabicPeriod" startAt="4"/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枯骨复生的异象（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37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枯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骨复生（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37: 1-14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37:4-6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他又对我说，你向这些骸骨发预言说，枯干的骸骨阿，要听耶和华的话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。主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耶和华对这些骸骨如此说，我必使气息进入你们里面，你们就要活了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。我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必给你们加上筋，使你们长肉，又将皮遮蔽你们，使气息进入你们里面，你们就要活了。你们便知道我是耶和华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犹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大和以色列将要合一（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37: 15-28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en-US" sz="28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37:19-24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你就对他们说，主耶和华如此说，我要将约瑟和他同伴以色列支派的杖，就是那在以法莲手中的，与犹大的杖一同接连为一，在我手中成为一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根</a:t>
            </a: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我的仆人大卫必作他们的王。众民必归一个牧人。他们必顺从我的典章，谨守遵行我的律例。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11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546" y="350500"/>
            <a:ext cx="1153235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5.  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哥革的预言（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38-39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多国攻击耶路撒冷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38:2 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人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子阿，你要面向玛各地的歌革，就是罗施，米设，土巴的王发预言攻击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他。</a:t>
            </a:r>
            <a:endParaRPr lang="en-US" altLang="zh-CN" sz="28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38:15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你必从本地，从北方的极处率领许多国的民来，都骑着马，乃一大队极多的军兵。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战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争的惨烈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38:21-22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主耶和华说，我必命我的诸山发刀剑来攻击歌革。人都要用刀剑杀害弟兄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。我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必用瘟疫和流血的事刑罚他。我也必将暴雨，大雹与火，并硫磺降与他和他的军队，并他所率领的众民。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39:12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以色列家的人必用七个月葬埋他们，为要洁净全地。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3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631" y="207714"/>
            <a:ext cx="11532359" cy="715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神施行拯救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38:18-23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主耶和华说，歌革上来攻击以色列地的时候，我的怒气要从鼻孔里发出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。我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发愤恨和烈怒如火说，那日在以色列地必有大震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动</a:t>
            </a: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必显为大，显为圣，在多国人的眼前显现。他们就知道我是耶和华。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启示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录中末后的争战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启</a:t>
            </a: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9:16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马军有二万万。他们的数目我听见了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启</a:t>
            </a: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16:14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他们本是鬼魔的灵，施行奇事，出去到普天下众王那里，叫他们在神全能者的大日聚集争战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启</a:t>
            </a: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16:16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那三个鬼魔便叫众王聚集在一处，希伯来话叫作哈米吉多顿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启</a:t>
            </a:r>
            <a:r>
              <a:rPr lang="en-US" altLang="zh-CN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19:17-18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我又看见一位天使站在日头中，向天空所飞的鸟，大声喊着说，你们聚集来赴神的大筵席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。可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以吃君王与将军的肉，壮士与马和骑马者的肉，并一切自主的为奴的，以及大小人民的肉。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13128</TotalTime>
  <Words>2122</Words>
  <Application>Microsoft Office PowerPoint</Application>
  <PresentationFormat>Widescreen</PresentationFormat>
  <Paragraphs>58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SimSun</vt:lpstr>
      <vt:lpstr>SimSun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 Yong</dc:creator>
  <cp:lastModifiedBy>Xu Yong</cp:lastModifiedBy>
  <cp:revision>312</cp:revision>
  <cp:lastPrinted>2019-01-05T02:17:39Z</cp:lastPrinted>
  <dcterms:created xsi:type="dcterms:W3CDTF">2015-02-06T23:27:26Z</dcterms:created>
  <dcterms:modified xsi:type="dcterms:W3CDTF">2019-01-19T02:30:07Z</dcterms:modified>
</cp:coreProperties>
</file>