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38" r:id="rId3"/>
    <p:sldId id="339" r:id="rId4"/>
    <p:sldId id="340" r:id="rId5"/>
    <p:sldId id="341" r:id="rId6"/>
    <p:sldId id="342" r:id="rId7"/>
    <p:sldId id="343" r:id="rId8"/>
    <p:sldId id="345" r:id="rId9"/>
    <p:sldId id="344" r:id="rId10"/>
    <p:sldId id="348" r:id="rId11"/>
    <p:sldId id="346" r:id="rId12"/>
    <p:sldId id="347" r:id="rId13"/>
    <p:sldId id="349" r:id="rId14"/>
    <p:sldId id="379" r:id="rId15"/>
  </p:sldIdLst>
  <p:sldSz cx="12192000" cy="6858000"/>
  <p:notesSz cx="9945688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Yong" initials="XY" lastIdx="1" clrIdx="0">
    <p:extLst>
      <p:ext uri="{19B8F6BF-5375-455C-9EA6-DF929625EA0E}">
        <p15:presenceInfo xmlns:p15="http://schemas.microsoft.com/office/powerpoint/2012/main" userId="8b4605ef1ddf0f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434" autoAdjust="0"/>
  </p:normalViewPr>
  <p:slideViewPr>
    <p:cSldViewPr snapToGrid="0">
      <p:cViewPr varScale="1">
        <p:scale>
          <a:sx n="110" d="100"/>
          <a:sy n="110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6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057A5-72CB-4994-9BEA-5453E4E7766A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1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1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4092C-3710-4FA5-96A3-CF6155E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7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266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226" y="0"/>
            <a:ext cx="4310864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2D87D-CF5A-4F8B-88FE-5E5552990CEF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300417"/>
            <a:ext cx="795655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7"/>
            <a:ext cx="4309266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226" y="6513517"/>
            <a:ext cx="4310864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27D9-025A-4D43-92AD-951769BBB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3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1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F2EB0-6705-4F81-95F5-BB5C93C31B10}" type="datetime1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0D71-5B87-49D5-B0C9-C046C832726B}" type="datetime1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93D1-00CD-4255-9C4E-F9AF615BE0AC}" type="datetime1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6C85-8419-4D8D-BD1A-402CA3F90CDD}" type="datetime1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16EF-BA8F-46BD-9559-684CC9676A35}" type="datetime1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CCFA-922D-437E-9507-7280404D6491}" type="datetime1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C636-26E6-4C39-B28B-9DD5322A5BE4}" type="datetime1">
              <a:rPr lang="en-US" smtClean="0"/>
              <a:t>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7A76-551F-45DE-AE2C-5C4B84FC3F47}" type="datetime1">
              <a:rPr lang="en-US" smtClean="0"/>
              <a:t>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2CB2-0608-4F3B-9959-3CAACD64D9BF}" type="datetime1">
              <a:rPr lang="en-US" smtClean="0"/>
              <a:t>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6112A-CBDD-497D-8519-A616019A81BB}" type="datetime1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15E5-2A13-49D9-AA8D-28F71CF9107A}" type="datetime1">
              <a:rPr lang="en-US" smtClean="0"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ECE9D-DA01-40D9-BA01-7DEF6817C491}" type="datetime1">
              <a:rPr lang="en-US" smtClean="0"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703" y="1590849"/>
            <a:ext cx="106637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0" dirty="0" smtClean="0">
                <a:solidFill>
                  <a:schemeClr val="bg1"/>
                </a:solidFill>
              </a:rPr>
              <a:t>以西结书</a:t>
            </a:r>
            <a:endParaRPr lang="en-US" altLang="zh-CN" sz="120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9600" dirty="0" smtClean="0">
                <a:solidFill>
                  <a:schemeClr val="bg1"/>
                </a:solidFill>
              </a:rPr>
              <a:t>（一）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8910" y="612254"/>
            <a:ext cx="11213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迦巴鲁河边的异象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989" y="1351212"/>
            <a:ext cx="8983578" cy="500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8489" y="660380"/>
            <a:ext cx="1153235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异象的中心是宝座上的人子。宝座中的人子是审判的主。先是神的子民受审判，然后是列国受审判。经过审判之后，神的见证被恢复。神审判的根据乃是耶稣基督，神所要的见证也是耶稣基督的见证。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异象的内容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四活物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被造之物的代表，完全受神的灵的支配。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四个脸面讲出基督四方面的特性。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四活物与神创造和救赎的工作有关（启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章）。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9641" y="804759"/>
            <a:ext cx="1153235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轮子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随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时行动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神是行动的神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直往前行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神的行动完全自由无阻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满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有眼睛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神的眼目遍查全地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活物的灵在轮中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支配一切活动的原则是生命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841" y="580170"/>
            <a:ext cx="11532359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先知的蒙召（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-3: 21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领受使命（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2:5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他们或听，或不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听（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他们是悖逆之家），必知道在他们中间有了先知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吃书卷（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3: 1-15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神的话语是甘甜的，但十字架的经历是艰苦的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3:3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又对我说，人子阿，要吃我所赐给你的这书卷，充满你的肚腹。我就吃了，口中觉得其甜如蜜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守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望者的职责（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3: 16- 3:21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3:17 </a:t>
            </a:r>
            <a:r>
              <a:rPr lang="zh-CN" alt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人子阿，我立你作以色列家守望的人，所以你要听我口中的话，替我警戒他们。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4435" y="719507"/>
            <a:ext cx="1092925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问题讨论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以西结在迦巴鲁的河边看到异象，对我们今天的生活有什么样的启示？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从四活物的身上我们看见什么是合神心意的事奉和敬拜？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以西结的蒙召对我们今天的服事有什么样的提醒？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43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3768" y="477818"/>
            <a:ext cx="1116530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作者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以西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结（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Ezekiel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）意为“神加力量”或“神是力量”。他既是祭司也是先知。三十岁开始蒙召作先知（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以西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结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圣灵的先知；耶利米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圣父的先知；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以赛亚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圣子的先知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时间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主前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592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主前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571 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29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主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前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597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年犹大第二次被掳（约雅斤王）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1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5705" y="398770"/>
            <a:ext cx="11112869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中</a:t>
            </a: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心信息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“从审判到复兴，从荒凉到荣耀。”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钥字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“人子”（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90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次以上）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“你们就知道我是耶和华”（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70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次以上）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“耶</a:t>
            </a: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华的话（又）临到我”（约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50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AU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“灵”（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25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“荣耀”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“异象”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3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499" y="766576"/>
            <a:ext cx="1111286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钥节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“当</a:t>
            </a: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三十年四月初五日，以西结（原文作我）在迦巴鲁河边被掳的人中，天就开了，得见神的异象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。”（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“我</a:t>
            </a: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也要赐给你们一个新心，将新灵放在你们里面，又从你们的肉体中除掉石心，赐给你们肉心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。我</a:t>
            </a: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必将我的灵放在你们里面，使你们顺从我的律例，谨守遵行我的典章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。”（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36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26-27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“从</a:t>
            </a: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此以后，这城的名字必称为耶和华的所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在（耶和华沙玛）。”（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48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35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en-US" sz="3200" i="1" dirty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4374" y="307628"/>
            <a:ext cx="1111286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本书特点</a:t>
            </a:r>
            <a:endParaRPr lang="en-AU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神的荣耀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神荣耀的形像；神荣耀的离开；神荣耀的归回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2.  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四个异象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迦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巴鲁河边的异象（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神荣耀离开的异象（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8-11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枯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骨复生的异象（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37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荣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耀圣城的异象（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40-48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2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7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6626" y="786599"/>
            <a:ext cx="1111286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 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神的话、神的灵多次临到以西结；全书列出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次信息的时间，基本按照时间的顺序。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26" y="2171593"/>
            <a:ext cx="10467173" cy="400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11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500" y="786599"/>
            <a:ext cx="1111286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eriod" startAt="4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以西结是用行动传递神话语的先知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摆砖攻城；左右侧卧；吃饼剃发；妻死不得举哀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……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eriod" startAt="5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西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结用很多的比喻来传递神的话语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葡萄</a:t>
            </a: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树；淫妇；大鹰；母狮与幼狮；生锈的锅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……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US" altLang="zh-CN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  </a:t>
            </a: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与但以理书和启示录的相符之处甚多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四活物，光明的铜，宝座，虹</a:t>
            </a:r>
            <a:r>
              <a:rPr lang="en-US" altLang="zh-CN" sz="32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…… 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eriod" startAt="3"/>
            </a:pP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3845" y="273556"/>
            <a:ext cx="11112869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本书</a:t>
            </a:r>
            <a:r>
              <a:rPr lang="zh-CN" altLang="en-US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分段</a:t>
            </a:r>
            <a:endParaRPr lang="en-AU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一、以西结的蒙召（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1-3: 21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迦巴鲁河边的异象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二、审判的信息（</a:t>
            </a:r>
            <a:r>
              <a:rPr lang="en-AU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3:22- 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32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1. 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对以色列的审判（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3: 22- 24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神荣耀离开的异象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2. 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对列国的审判（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24-32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AU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三、复兴的应许（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33-39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枯骨复生的异象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四、荣耀的结局（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40- 48</a:t>
            </a:r>
            <a:r>
              <a:rPr lang="zh-CN" altLang="en-US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28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      </a:t>
            </a:r>
            <a:r>
              <a:rPr lang="zh-CN" altLang="en-US" sz="2800" i="1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荣耀圣城的异象</a:t>
            </a:r>
            <a:endParaRPr lang="en-US" altLang="zh-CN" sz="28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5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5163" y="644339"/>
            <a:ext cx="1121391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一</a:t>
            </a:r>
            <a:r>
              <a:rPr lang="zh-CN" altLang="en-US" sz="3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、以西结的蒙召（</a:t>
            </a:r>
            <a:r>
              <a:rPr lang="en-US" altLang="zh-CN" sz="3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1-3</a:t>
            </a:r>
            <a:r>
              <a:rPr lang="zh-CN" altLang="en-US" sz="3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altLang="zh-CN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迦巴鲁河边的异象（第</a:t>
            </a:r>
            <a:r>
              <a:rPr lang="en-US" altLang="zh-CN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章）</a:t>
            </a:r>
            <a:endParaRPr lang="en-US" altLang="zh-CN" sz="3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0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这</a:t>
            </a: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是贯穿整本书</a:t>
            </a: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和支配先知整个</a:t>
            </a:r>
            <a:r>
              <a:rPr lang="zh-CN" altLang="en-US" sz="300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职事的</a:t>
            </a: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一个异象。</a:t>
            </a:r>
            <a:endParaRPr lang="en-US" altLang="zh-CN" sz="3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异象的时间：被掳第五年，以西结</a:t>
            </a:r>
            <a:r>
              <a:rPr lang="en-US" altLang="zh-CN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30</a:t>
            </a: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岁的时候（祭司</a:t>
            </a:r>
            <a:r>
              <a:rPr lang="en-US" altLang="zh-CN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30</a:t>
            </a: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岁供职）</a:t>
            </a:r>
            <a:endParaRPr lang="en-US" altLang="zh-CN" sz="3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异象的地点：迦巴鲁河边（巴比伦）</a:t>
            </a:r>
            <a:endParaRPr lang="en-US" altLang="zh-CN" sz="3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0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异象的中心：</a:t>
            </a:r>
            <a:endParaRPr lang="en-US" altLang="zh-CN" sz="30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1:26 </a:t>
            </a:r>
            <a:r>
              <a:rPr lang="zh-CN" altLang="en-US" sz="3000" i="1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在他们头以上的穹苍之上有宝座的形像，仿佛蓝宝石。在宝座形像以上有仿佛人的形状。</a:t>
            </a:r>
            <a:endParaRPr lang="en-US" altLang="zh-CN" sz="3000" i="1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4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12944</TotalTime>
  <Words>1331</Words>
  <Application>Microsoft Office PowerPoint</Application>
  <PresentationFormat>Widescreen</PresentationFormat>
  <Paragraphs>92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宋体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Xu Yong</cp:lastModifiedBy>
  <cp:revision>312</cp:revision>
  <cp:lastPrinted>2019-01-05T02:17:39Z</cp:lastPrinted>
  <dcterms:created xsi:type="dcterms:W3CDTF">2015-02-06T23:27:26Z</dcterms:created>
  <dcterms:modified xsi:type="dcterms:W3CDTF">2019-01-05T11:30:39Z</dcterms:modified>
</cp:coreProperties>
</file>