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8" r:id="rId3"/>
    <p:sldId id="282" r:id="rId4"/>
    <p:sldId id="289" r:id="rId5"/>
    <p:sldId id="283" r:id="rId6"/>
    <p:sldId id="284" r:id="rId7"/>
    <p:sldId id="296" r:id="rId8"/>
    <p:sldId id="285" r:id="rId9"/>
    <p:sldId id="288" r:id="rId10"/>
    <p:sldId id="286" r:id="rId11"/>
    <p:sldId id="294" r:id="rId12"/>
    <p:sldId id="297" r:id="rId13"/>
    <p:sldId id="295" r:id="rId14"/>
    <p:sldId id="292" r:id="rId15"/>
    <p:sldId id="29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4" autoAdjust="0"/>
    <p:restoredTop sz="95440" autoAdjust="0"/>
  </p:normalViewPr>
  <p:slideViewPr>
    <p:cSldViewPr>
      <p:cViewPr>
        <p:scale>
          <a:sx n="80" d="100"/>
          <a:sy n="80" d="100"/>
        </p:scale>
        <p:origin x="186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8/02/2018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2952328"/>
          </a:xfrm>
        </p:spPr>
        <p:txBody>
          <a:bodyPr numCol="1">
            <a:normAutofit/>
          </a:bodyPr>
          <a:lstStyle/>
          <a:p>
            <a:r>
              <a:rPr lang="zh-CN" altLang="en-US" sz="6600" b="1" dirty="0" smtClean="0"/>
              <a:t>以斯帖</a:t>
            </a:r>
            <a:r>
              <a:rPr lang="zh-CN" sz="6600" b="1" dirty="0" smtClean="0"/>
              <a:t>记（</a:t>
            </a:r>
            <a:r>
              <a:rPr lang="en-US" altLang="zh-CN" sz="6600" b="1" dirty="0" smtClean="0"/>
              <a:t>2</a:t>
            </a:r>
            <a:r>
              <a:rPr lang="zh-CN" sz="6600" b="1" dirty="0" smtClean="0"/>
              <a:t>）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11.02.2018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第八章 两个律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两条</a:t>
            </a:r>
            <a:r>
              <a:rPr lang="zh-CN" altLang="en-US" dirty="0" smtClean="0"/>
              <a:t>律的运用</a:t>
            </a:r>
            <a:endParaRPr lang="en-US" altLang="zh-CN" dirty="0"/>
          </a:p>
          <a:p>
            <a:pPr lvl="1"/>
            <a:r>
              <a:rPr lang="zh-CN" altLang="en-US" dirty="0"/>
              <a:t>哈</a:t>
            </a:r>
            <a:r>
              <a:rPr lang="zh-CN" altLang="en-US" dirty="0" smtClean="0"/>
              <a:t>曼的谕旨叫人死： 罪</a:t>
            </a:r>
            <a:r>
              <a:rPr lang="zh-CN" altLang="en-US" dirty="0"/>
              <a:t>和死的律</a:t>
            </a:r>
            <a:endParaRPr lang="en-US" altLang="zh-CN" dirty="0"/>
          </a:p>
          <a:p>
            <a:pPr lvl="1"/>
            <a:r>
              <a:rPr lang="zh-CN" altLang="en-US" dirty="0" smtClean="0"/>
              <a:t>末底改的谕旨叫人活： 赐</a:t>
            </a:r>
            <a:r>
              <a:rPr lang="zh-CN" altLang="en-US" dirty="0"/>
              <a:t>生命圣灵的</a:t>
            </a:r>
            <a:r>
              <a:rPr lang="zh-CN" altLang="en-US" dirty="0" smtClean="0"/>
              <a:t>律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zh-CN" altLang="en-US" dirty="0"/>
              <a:t>因 为 赐 </a:t>
            </a:r>
            <a:r>
              <a:rPr lang="en-AU" altLang="zh-CN" dirty="0" smtClean="0"/>
              <a:t>_</a:t>
            </a:r>
            <a:r>
              <a:rPr lang="en-US" altLang="zh-CN" dirty="0" smtClean="0"/>
              <a:t>__</a:t>
            </a:r>
            <a:r>
              <a:rPr lang="en-AU" altLang="zh-CN" dirty="0" smtClean="0"/>
              <a:t>________</a:t>
            </a:r>
            <a:r>
              <a:rPr lang="zh-CN" altLang="en-US" dirty="0"/>
              <a:t>的 律 ， 在 基 督 耶 稣 里 释 放 了 我 ， 使 我 脱 离 </a:t>
            </a:r>
            <a:r>
              <a:rPr lang="en-AU" altLang="zh-CN" dirty="0" smtClean="0"/>
              <a:t>_________</a:t>
            </a:r>
            <a:r>
              <a:rPr lang="zh-CN" altLang="en-US" dirty="0"/>
              <a:t>的 律 了 。（罗</a:t>
            </a:r>
            <a:r>
              <a:rPr lang="en-AU" dirty="0"/>
              <a:t>8</a:t>
            </a:r>
            <a:r>
              <a:rPr lang="zh-CN" altLang="en-US" dirty="0"/>
              <a:t>：</a:t>
            </a:r>
            <a:r>
              <a:rPr lang="en-AU" dirty="0"/>
              <a:t>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10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0682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第九章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得胜与夸胜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“你</a:t>
            </a:r>
            <a:r>
              <a:rPr lang="zh-CN" altLang="en-US" dirty="0"/>
              <a:t>还求什</a:t>
            </a:r>
            <a:r>
              <a:rPr lang="zh-CN" altLang="en-US" dirty="0" smtClean="0"/>
              <a:t>么”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体贴灵的意思</a:t>
            </a:r>
            <a:endParaRPr lang="en-US" altLang="zh-CN" dirty="0" smtClean="0"/>
          </a:p>
          <a:p>
            <a:pPr lvl="1"/>
            <a:r>
              <a:rPr lang="zh-CN" altLang="en-US" dirty="0"/>
              <a:t>颠倒的人被纠正过</a:t>
            </a:r>
            <a:r>
              <a:rPr lang="zh-CN" altLang="en-US" dirty="0" smtClean="0"/>
              <a:t>来（圣</a:t>
            </a:r>
            <a:r>
              <a:rPr lang="zh-CN" altLang="en-US" dirty="0"/>
              <a:t>灵，魂</a:t>
            </a:r>
            <a:r>
              <a:rPr lang="en-US" altLang="zh-CN" dirty="0"/>
              <a:t>/</a:t>
            </a:r>
            <a:r>
              <a:rPr lang="zh-CN" altLang="en-US" dirty="0"/>
              <a:t>更新的灵，</a:t>
            </a:r>
            <a:r>
              <a:rPr lang="zh-CN" altLang="en-US" dirty="0" smtClean="0"/>
              <a:t>体）</a:t>
            </a:r>
            <a:endParaRPr lang="en-AU" dirty="0"/>
          </a:p>
          <a:p>
            <a:pPr marL="514350" indent="-457200"/>
            <a:r>
              <a:rPr lang="zh-CN" altLang="en-US" dirty="0" smtClean="0"/>
              <a:t>明</a:t>
            </a:r>
            <a:r>
              <a:rPr lang="zh-CN" altLang="en-US" dirty="0"/>
              <a:t>日也照今日的旨意行 </a:t>
            </a:r>
            <a:r>
              <a:rPr lang="en-US" altLang="zh-CN" dirty="0"/>
              <a:t>– </a:t>
            </a:r>
            <a:r>
              <a:rPr lang="zh-CN" altLang="en-US" dirty="0"/>
              <a:t>得胜有余</a:t>
            </a:r>
            <a:endParaRPr lang="en-US" altLang="zh-CN" dirty="0"/>
          </a:p>
          <a:p>
            <a:r>
              <a:rPr lang="zh-CN" altLang="en-US" dirty="0" smtClean="0"/>
              <a:t>哈曼十子被挂 </a:t>
            </a:r>
            <a:r>
              <a:rPr lang="en-US" altLang="zh-CN" dirty="0" smtClean="0"/>
              <a:t>–  </a:t>
            </a:r>
            <a:r>
              <a:rPr lang="zh-CN" altLang="en-US" dirty="0" smtClean="0"/>
              <a:t>向仇敌夸胜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凡 </a:t>
            </a:r>
            <a:r>
              <a:rPr lang="zh-CN" altLang="en-US" dirty="0"/>
              <a:t>属 基 督 耶 稣 的 人 ， 是 已 经 把 </a:t>
            </a:r>
            <a:r>
              <a:rPr lang="en-AU" altLang="zh-CN" dirty="0"/>
              <a:t>_</a:t>
            </a:r>
            <a:r>
              <a:rPr lang="en-US" altLang="zh-CN" dirty="0"/>
              <a:t>__</a:t>
            </a:r>
            <a:r>
              <a:rPr lang="en-AU" altLang="zh-CN" dirty="0"/>
              <a:t>___</a:t>
            </a:r>
            <a:r>
              <a:rPr lang="zh-CN" altLang="en-US" dirty="0"/>
              <a:t> ， 连 肉 体 的 </a:t>
            </a:r>
            <a:r>
              <a:rPr lang="en-US" altLang="zh-CN" dirty="0"/>
              <a:t>____</a:t>
            </a:r>
            <a:r>
              <a:rPr lang="en-AU" altLang="zh-CN" dirty="0"/>
              <a:t>________</a:t>
            </a:r>
            <a:r>
              <a:rPr lang="zh-CN" altLang="en-US" dirty="0"/>
              <a:t>， 同 钉 在 十 字 架 上 了 。 （加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24</a:t>
            </a:r>
            <a:r>
              <a:rPr lang="zh-CN" altLang="en-US" dirty="0"/>
              <a:t>）</a:t>
            </a:r>
            <a:endParaRPr lang="en-AU" dirty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0912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第九章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普珥节的欢庆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普珥节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世世代代记念遵守</a:t>
            </a:r>
            <a:endParaRPr lang="en-US" altLang="zh-CN" dirty="0"/>
          </a:p>
          <a:p>
            <a:pPr lvl="1"/>
            <a:r>
              <a:rPr lang="zh-CN" altLang="en-US" dirty="0" smtClean="0"/>
              <a:t>脱离仇敌得平安，</a:t>
            </a:r>
            <a:r>
              <a:rPr lang="zh-CN" altLang="en-US" sz="2800" dirty="0" smtClean="0"/>
              <a:t>转</a:t>
            </a:r>
            <a:r>
              <a:rPr lang="zh-CN" altLang="en-US" sz="2800" dirty="0"/>
              <a:t>忧为</a:t>
            </a:r>
            <a:r>
              <a:rPr lang="zh-CN" altLang="en-US" sz="2800" dirty="0" smtClean="0"/>
              <a:t>喜，转</a:t>
            </a:r>
            <a:r>
              <a:rPr lang="zh-CN" altLang="en-US" sz="2800" dirty="0"/>
              <a:t>悲为</a:t>
            </a:r>
            <a:r>
              <a:rPr lang="zh-CN" altLang="en-US" sz="2800" dirty="0" smtClean="0"/>
              <a:t>乐</a:t>
            </a:r>
            <a:endParaRPr lang="en-US" altLang="zh-CN" sz="2800" dirty="0" smtClean="0"/>
          </a:p>
          <a:p>
            <a:pPr lvl="1"/>
            <a:r>
              <a:rPr lang="zh-CN" altLang="en-US" dirty="0" smtClean="0"/>
              <a:t>禁食呼求，设</a:t>
            </a:r>
            <a:r>
              <a:rPr lang="zh-CN" altLang="en-US" dirty="0"/>
              <a:t>宴欢</a:t>
            </a:r>
            <a:r>
              <a:rPr lang="zh-CN" altLang="en-US" dirty="0" smtClean="0"/>
              <a:t>乐，互送礼物，周济穷人</a:t>
            </a:r>
            <a:endParaRPr lang="en-US" altLang="zh-CN" sz="2800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今天的普</a:t>
            </a:r>
            <a:r>
              <a:rPr lang="zh-CN" altLang="en-US" dirty="0"/>
              <a:t>珥</a:t>
            </a:r>
            <a:r>
              <a:rPr lang="zh-CN" altLang="en-US" dirty="0" smtClean="0"/>
              <a:t>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圣灵中永远的喜乐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 smtClean="0"/>
              <a:t>你 </a:t>
            </a:r>
            <a:r>
              <a:rPr lang="zh-CN" altLang="en-US" dirty="0"/>
              <a:t>们 要 靠 主 常 常 喜 乐 。 我 再 说 ， 你 们 要 喜 乐 。（腓</a:t>
            </a:r>
            <a:r>
              <a:rPr lang="en-AU" dirty="0"/>
              <a:t>4</a:t>
            </a:r>
            <a:r>
              <a:rPr lang="zh-CN" altLang="en-US" dirty="0"/>
              <a:t>：</a:t>
            </a:r>
            <a:r>
              <a:rPr lang="en-AU" dirty="0"/>
              <a:t>4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pPr lvl="1"/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977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第十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末底改为大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 末底改</a:t>
            </a:r>
            <a:r>
              <a:rPr lang="en-US" altLang="zh-CN" dirty="0" smtClean="0"/>
              <a:t> </a:t>
            </a:r>
            <a:r>
              <a:rPr lang="zh-CN" altLang="en-US" dirty="0" smtClean="0"/>
              <a:t>大有尊荣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薛西王的宰相</a:t>
            </a:r>
            <a:r>
              <a:rPr lang="en-US" altLang="zh-CN" dirty="0" smtClean="0"/>
              <a:t>8</a:t>
            </a:r>
            <a:r>
              <a:rPr lang="zh-CN" altLang="en-US" dirty="0" smtClean="0"/>
              <a:t>年</a:t>
            </a:r>
            <a:endParaRPr lang="en-US" altLang="zh-CN" dirty="0" smtClean="0"/>
          </a:p>
          <a:p>
            <a:r>
              <a:rPr lang="zh-CN" altLang="en-US" dirty="0" smtClean="0"/>
              <a:t>末底改和王后以斯帖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犹大人中为大</a:t>
            </a:r>
            <a:endParaRPr lang="en-US" altLang="zh-CN" dirty="0" smtClean="0"/>
          </a:p>
          <a:p>
            <a:pPr lvl="1"/>
            <a:r>
              <a:rPr lang="zh-CN" altLang="en-US" sz="3200" dirty="0"/>
              <a:t>得众弟兄的喜悦</a:t>
            </a:r>
            <a:endParaRPr lang="en-US" altLang="zh-CN" sz="3200" dirty="0"/>
          </a:p>
          <a:p>
            <a:pPr lvl="1"/>
            <a:r>
              <a:rPr lang="zh-CN" altLang="en-US" sz="3200" dirty="0"/>
              <a:t>为本族人求好处</a:t>
            </a:r>
            <a:endParaRPr lang="en-US" altLang="zh-CN" sz="3200" dirty="0"/>
          </a:p>
          <a:p>
            <a:pPr lvl="1"/>
            <a:r>
              <a:rPr lang="zh-CN" altLang="en-US" sz="3200" dirty="0"/>
              <a:t>说和平的</a:t>
            </a:r>
            <a:r>
              <a:rPr lang="zh-CN" altLang="en-US" sz="3200" dirty="0" smtClean="0"/>
              <a:t>话</a:t>
            </a:r>
            <a:endParaRPr lang="en-US" altLang="zh-C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5815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numCol="1"/>
          <a:lstStyle/>
          <a:p>
            <a:r>
              <a:rPr lang="zh-CN" dirty="0" smtClean="0"/>
              <a:t>思考题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numCol="1">
            <a:normAutofit lnSpcReduction="10000"/>
          </a:bodyPr>
          <a:lstStyle/>
          <a:p>
            <a:r>
              <a:rPr lang="zh-CN" altLang="en-US" sz="2800" dirty="0" smtClean="0"/>
              <a:t>一个正常的人由哪三部分组成，是如何互相支配的？</a:t>
            </a:r>
            <a:r>
              <a:rPr lang="zh-CN" altLang="en-US" sz="2800" dirty="0" smtClean="0"/>
              <a:t>从哪些地</a:t>
            </a:r>
            <a:r>
              <a:rPr lang="zh-CN" altLang="en-US" sz="2800" dirty="0" smtClean="0"/>
              <a:t>方，我们看到亚哈随鲁从一个颠倒的</a:t>
            </a:r>
            <a:r>
              <a:rPr lang="zh-CN" altLang="en-US" sz="2800" dirty="0" smtClean="0"/>
              <a:t>人被</a:t>
            </a:r>
            <a:r>
              <a:rPr lang="zh-CN" altLang="en-US" sz="2800" dirty="0" smtClean="0"/>
              <a:t>纠正过来成为一个正常的人？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亚哈随鲁在以斯帖的恳求和陈述下看见哈曼的本相，预表了在圣灵的光照开启下，人认识肉体到的凶残可怕。请分享你对肉体的认识？</a:t>
            </a:r>
            <a:endParaRPr lang="en-US" altLang="zh-CN" sz="2800" dirty="0" smtClean="0"/>
          </a:p>
          <a:p>
            <a:endParaRPr lang="en-US" altLang="en-AU" sz="2800" dirty="0" smtClean="0"/>
          </a:p>
          <a:p>
            <a:r>
              <a:rPr lang="zh-CN" altLang="en-US" sz="2800" dirty="0" smtClean="0"/>
              <a:t>末底改颁布的谕旨是怎样帮助犹大人摆脱哈曼的谕旨的？我们在日常生活中如何运用赐生命圣灵的律，来脱离罪和死的</a:t>
            </a:r>
            <a:r>
              <a:rPr lang="zh-CN" altLang="en-US" sz="2800" dirty="0" smtClean="0"/>
              <a:t>律而得释放的？</a:t>
            </a:r>
            <a:endParaRPr lang="en-AU" alt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14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9950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圣灵工作的几个步骤</a:t>
            </a:r>
            <a:r>
              <a:rPr lang="zh-CN" altLang="en-US" dirty="0" smtClean="0"/>
              <a:t>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dirty="0" smtClean="0"/>
              <a:t>带</a:t>
            </a:r>
            <a:r>
              <a:rPr lang="zh-CN" altLang="en-US" dirty="0"/>
              <a:t>领我们得救 </a:t>
            </a:r>
            <a:r>
              <a:rPr lang="en-AU" dirty="0"/>
              <a:t>– </a:t>
            </a:r>
            <a:r>
              <a:rPr lang="zh-CN" altLang="en-US" dirty="0"/>
              <a:t>以斯帖奉末底改之名，报告有人谋害王的事，王就得</a:t>
            </a:r>
            <a:r>
              <a:rPr lang="zh-CN" altLang="en-US" dirty="0" smtClean="0"/>
              <a:t>救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圣灵的担忧 </a:t>
            </a:r>
            <a:r>
              <a:rPr lang="en-AU" dirty="0"/>
              <a:t>– </a:t>
            </a:r>
            <a:r>
              <a:rPr lang="zh-CN" altLang="en-US" dirty="0"/>
              <a:t>末底改撕裂衣服，痛痛</a:t>
            </a:r>
            <a:r>
              <a:rPr lang="zh-CN" altLang="en-US" dirty="0" smtClean="0"/>
              <a:t>哀号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圣灵的感动 </a:t>
            </a:r>
            <a:r>
              <a:rPr lang="en-AU" dirty="0"/>
              <a:t>– </a:t>
            </a:r>
            <a:r>
              <a:rPr lang="zh-CN" altLang="en-US" dirty="0"/>
              <a:t>末底改嘱咐以斯帖去见王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带领我们顺服 </a:t>
            </a:r>
            <a:r>
              <a:rPr lang="en-AU" dirty="0"/>
              <a:t>– </a:t>
            </a:r>
            <a:r>
              <a:rPr lang="zh-CN" altLang="en-US" dirty="0"/>
              <a:t>顺服的代价，圣灵的提醒</a:t>
            </a:r>
            <a:r>
              <a:rPr lang="zh-CN" altLang="en-US" dirty="0" smtClean="0"/>
              <a:t>，消灭圣灵的感动，致</a:t>
            </a:r>
            <a:r>
              <a:rPr lang="zh-CN" altLang="en-US" dirty="0"/>
              <a:t>死顺服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/>
              <a:t>圣灵的光照 </a:t>
            </a:r>
            <a:r>
              <a:rPr lang="en-AU" dirty="0"/>
              <a:t>– </a:t>
            </a:r>
            <a:r>
              <a:rPr lang="zh-CN" altLang="en-US" dirty="0"/>
              <a:t>进去见王；等待肉体完全显明；宣告末底改原有的地位；仇人敌人恶</a:t>
            </a:r>
            <a:r>
              <a:rPr lang="zh-CN" altLang="en-US" dirty="0" smtClean="0"/>
              <a:t>人</a:t>
            </a:r>
            <a:endParaRPr lang="en-US" altLang="zh-CN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 smtClean="0"/>
              <a:t>指</a:t>
            </a:r>
            <a:r>
              <a:rPr lang="zh-CN" altLang="en-US" dirty="0"/>
              <a:t>明得释放的途径 </a:t>
            </a:r>
            <a:r>
              <a:rPr lang="en-AU" dirty="0"/>
              <a:t>– </a:t>
            </a:r>
            <a:r>
              <a:rPr lang="zh-CN" altLang="en-US" dirty="0"/>
              <a:t>末底改的律令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155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以斯帖记人物的属灵意义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亚哈随鲁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我们的魂 （天然人的己）</a:t>
            </a:r>
            <a:endParaRPr lang="en-US" altLang="zh-CN" dirty="0" smtClean="0"/>
          </a:p>
          <a:p>
            <a:r>
              <a:rPr lang="zh-CN" altLang="en-US" dirty="0"/>
              <a:t>末底</a:t>
            </a:r>
            <a:r>
              <a:rPr lang="zh-CN" altLang="en-US" dirty="0" smtClean="0"/>
              <a:t>改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圣灵</a:t>
            </a:r>
            <a:endParaRPr lang="en-US" altLang="zh-CN" dirty="0" smtClean="0"/>
          </a:p>
          <a:p>
            <a:r>
              <a:rPr lang="zh-CN" altLang="en-US" dirty="0"/>
              <a:t>以斯</a:t>
            </a:r>
            <a:r>
              <a:rPr lang="zh-CN" altLang="en-US" dirty="0" smtClean="0"/>
              <a:t>帖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我们的灵</a:t>
            </a:r>
            <a:endParaRPr lang="en-US" altLang="zh-CN" dirty="0" smtClean="0"/>
          </a:p>
          <a:p>
            <a:r>
              <a:rPr lang="zh-CN" altLang="en-US" dirty="0"/>
              <a:t>哈</a:t>
            </a:r>
            <a:r>
              <a:rPr lang="zh-CN" altLang="en-US" dirty="0" smtClean="0"/>
              <a:t>曼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我们的肉体</a:t>
            </a:r>
            <a:endParaRPr lang="en-US" altLang="zh-CN" dirty="0" smtClean="0"/>
          </a:p>
          <a:p>
            <a:r>
              <a:rPr lang="zh-CN" altLang="en-US" dirty="0" smtClean="0"/>
              <a:t>瓦实提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良心 （天然人的最好）</a:t>
            </a:r>
            <a:endParaRPr lang="en-US" altLang="zh-CN" dirty="0" smtClean="0"/>
          </a:p>
          <a:p>
            <a:r>
              <a:rPr lang="zh-CN" altLang="en-US" dirty="0"/>
              <a:t>米母</a:t>
            </a:r>
            <a:r>
              <a:rPr lang="zh-CN" altLang="en-US" dirty="0" smtClean="0"/>
              <a:t>干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变了形的心思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0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第五章  </a:t>
            </a:r>
            <a:r>
              <a:rPr lang="zh-CN" altLang="en-US" dirty="0"/>
              <a:t>以斯</a:t>
            </a:r>
            <a:r>
              <a:rPr lang="zh-CN" altLang="en-US" dirty="0" smtClean="0"/>
              <a:t>帖有求于王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以斯帖智慧的请求于王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“王若以为美，</a:t>
            </a:r>
            <a:r>
              <a:rPr lang="zh-CN" altLang="en-US" dirty="0"/>
              <a:t>请带着哈曼，今日赴我准备的宴席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“我有所要，我有所求。</a:t>
            </a:r>
            <a:r>
              <a:rPr lang="zh-CN" altLang="en-US" dirty="0"/>
              <a:t> </a:t>
            </a:r>
            <a:r>
              <a:rPr lang="zh-CN" altLang="en-US" dirty="0" smtClean="0"/>
              <a:t>我 若 </a:t>
            </a:r>
            <a:r>
              <a:rPr lang="zh-CN" altLang="en-US" dirty="0"/>
              <a:t>在 王 眼 前 蒙 恩 ， 王 若 愿 意 赐 我 所 要 的 ， 准 我 所 求 的 ， 就 请 王 带 着 哈 曼 ， 再 赴 我 所 要 预 备 的 筵 席 。 明 日 我 必 照 王 所 问 的 说 明 </a:t>
            </a:r>
            <a:r>
              <a:rPr lang="zh-CN" altLang="en-US" dirty="0" smtClean="0"/>
              <a:t>。” </a:t>
            </a:r>
            <a:endParaRPr lang="en-US" altLang="zh-CN" dirty="0" smtClean="0"/>
          </a:p>
          <a:p>
            <a:r>
              <a:rPr lang="zh-CN" altLang="en-US" dirty="0" smtClean="0"/>
              <a:t>明日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以</a:t>
            </a:r>
            <a:r>
              <a:rPr lang="zh-CN" altLang="en-US" dirty="0"/>
              <a:t>斯</a:t>
            </a:r>
            <a:r>
              <a:rPr lang="zh-CN" altLang="en-US" dirty="0" smtClean="0"/>
              <a:t>帖等待神的时间的到来</a:t>
            </a:r>
            <a:endParaRPr lang="en-US" altLang="zh-CN" dirty="0" smtClean="0"/>
          </a:p>
          <a:p>
            <a:r>
              <a:rPr lang="zh-CN" altLang="en-US" dirty="0"/>
              <a:t>以斯</a:t>
            </a:r>
            <a:r>
              <a:rPr lang="zh-CN" altLang="en-US" dirty="0" smtClean="0"/>
              <a:t>帖把仇敌放回到神自己的手中</a:t>
            </a: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0501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第五章  哈曼恼怒末底改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末底改不跪拜哈曼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不向肉体跪拜</a:t>
            </a:r>
            <a:endParaRPr lang="en-US" altLang="zh-CN" dirty="0" smtClean="0"/>
          </a:p>
          <a:p>
            <a:r>
              <a:rPr lang="zh-CN" altLang="en-US" dirty="0" smtClean="0"/>
              <a:t>哈曼恼</a:t>
            </a:r>
            <a:r>
              <a:rPr lang="zh-CN" altLang="en-US" dirty="0"/>
              <a:t>怒末底</a:t>
            </a:r>
            <a:r>
              <a:rPr lang="zh-CN" altLang="en-US" dirty="0" smtClean="0"/>
              <a:t>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情欲与圣灵相争</a:t>
            </a:r>
            <a:endParaRPr lang="en-US" altLang="zh-CN" dirty="0"/>
          </a:p>
          <a:p>
            <a:r>
              <a:rPr lang="zh-CN" altLang="en-US" dirty="0" smtClean="0"/>
              <a:t>当夜制做木架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</a:t>
            </a:r>
            <a:r>
              <a:rPr lang="zh-CN" altLang="en-US" dirty="0"/>
              <a:t>不 如 立 一 个 五 丈 高 的 木 架 ， 明 早 求 王 将 末 底 改 挂 在 其 上 ， 然 后 你 可 以 欢 欢 喜 喜 地 随 王 赴 席 </a:t>
            </a:r>
            <a:r>
              <a:rPr lang="zh-CN" altLang="en-US" dirty="0" smtClean="0"/>
              <a:t>。</a:t>
            </a:r>
            <a:r>
              <a:rPr lang="zh-CN" altLang="en-US" dirty="0"/>
              <a:t> 哈 曼 以 这 话 为 美 ， 就 叫 人 做 了 木 架 。 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325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第六章   末底改得赏 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那夜</a:t>
            </a:r>
            <a:r>
              <a:rPr lang="zh-CN" altLang="en-US" dirty="0" smtClean="0"/>
              <a:t>王睡不着觉，记起末底改之功</a:t>
            </a:r>
            <a:endParaRPr lang="en-US" altLang="zh-CN" dirty="0"/>
          </a:p>
          <a:p>
            <a:pPr lvl="1"/>
            <a:r>
              <a:rPr lang="zh-CN" altLang="en-US" dirty="0" smtClean="0"/>
              <a:t>正遇见书上写着</a:t>
            </a:r>
            <a:r>
              <a:rPr lang="zh-CN" altLang="en-US" dirty="0"/>
              <a:t>说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zh-CN" altLang="en-US" dirty="0" smtClean="0"/>
              <a:t>哈曼蒙羞，末底改得尊荣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“他如果是犹大人，你必不能胜，终必</a:t>
            </a:r>
            <a:r>
              <a:rPr lang="en-US" altLang="zh-CN" dirty="0" smtClean="0"/>
              <a:t>…</a:t>
            </a:r>
            <a:r>
              <a:rPr lang="zh-CN" altLang="en-US" dirty="0" smtClean="0"/>
              <a:t>败落。”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r>
              <a:rPr lang="zh-CN" altLang="en-US" dirty="0"/>
              <a:t>因 为 </a:t>
            </a:r>
            <a:r>
              <a:rPr lang="en-AU" altLang="zh-CN" dirty="0"/>
              <a:t>______</a:t>
            </a:r>
            <a:r>
              <a:rPr lang="zh-CN" altLang="en-US" dirty="0"/>
              <a:t> 和 </a:t>
            </a:r>
            <a:r>
              <a:rPr lang="en-AU" altLang="zh-CN" dirty="0"/>
              <a:t>______</a:t>
            </a:r>
            <a:r>
              <a:rPr lang="zh-CN" altLang="en-US" dirty="0"/>
              <a:t> 相 争 ， </a:t>
            </a:r>
            <a:r>
              <a:rPr lang="en-AU" altLang="zh-CN" dirty="0"/>
              <a:t>______</a:t>
            </a:r>
            <a:r>
              <a:rPr lang="zh-CN" altLang="en-US" dirty="0"/>
              <a:t> 和 </a:t>
            </a:r>
            <a:r>
              <a:rPr lang="en-AU" altLang="zh-CN" dirty="0"/>
              <a:t>______</a:t>
            </a:r>
            <a:r>
              <a:rPr lang="zh-CN" altLang="en-US" dirty="0"/>
              <a:t> 相 争 。 这 两 个 是 彼 此 相 敌 ， 使 你 们 </a:t>
            </a:r>
            <a:r>
              <a:rPr lang="en-US" altLang="zh-CN" dirty="0"/>
              <a:t>_____</a:t>
            </a:r>
            <a:r>
              <a:rPr lang="zh-CN" altLang="en-US" dirty="0"/>
              <a:t> 作 所 愿 意 作 的 。（加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44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CN" altLang="en-US" dirty="0" smtClean="0"/>
              <a:t>第七章  二次宴席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以斯帖向王郑重请求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灵向魂的陈述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将我的性命赐给我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将我的本族赐给我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王的提问与愤怒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魂的开启与看见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“擅敢起意如此行的是谁？这人在哪里呢？”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“仇人敌人就是这恶人哈曼！”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3256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CN" altLang="en-US" dirty="0" smtClean="0"/>
              <a:t>第七章  哈曼被挂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 marL="514350" indent="-457200"/>
            <a:r>
              <a:rPr lang="zh-CN" altLang="en-US" dirty="0" smtClean="0"/>
              <a:t>哈曼跪求以斯帖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肉体的残喘</a:t>
            </a:r>
            <a:endParaRPr lang="en-US" altLang="zh-CN" dirty="0" smtClean="0"/>
          </a:p>
          <a:p>
            <a:pPr marL="914400" lvl="1" indent="-457200"/>
            <a:r>
              <a:rPr lang="zh-CN" altLang="en-US" dirty="0" smtClean="0"/>
              <a:t>“竟敢在我面前凌辱王后吗？”</a:t>
            </a:r>
            <a:endParaRPr lang="en-US" altLang="zh-CN" dirty="0" smtClean="0"/>
          </a:p>
          <a:p>
            <a:pPr marL="914400" lvl="1" indent="-457200"/>
            <a:r>
              <a:rPr lang="zh-CN" altLang="en-US" dirty="0" smtClean="0"/>
              <a:t>纵容肉体会使灵命受凌辱</a:t>
            </a:r>
            <a:endParaRPr lang="en-US" altLang="zh-CN" dirty="0" smtClean="0"/>
          </a:p>
          <a:p>
            <a:pPr marL="514350" indent="-457200"/>
            <a:endParaRPr lang="en-US" altLang="zh-CN" dirty="0" smtClean="0"/>
          </a:p>
          <a:p>
            <a:pPr marL="514350" indent="-457200"/>
            <a:r>
              <a:rPr lang="zh-CN" altLang="en-US" dirty="0" smtClean="0"/>
              <a:t>哈曼被挂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肉体应得的结局</a:t>
            </a:r>
            <a:endParaRPr lang="en-US" altLang="zh-CN" dirty="0" smtClean="0"/>
          </a:p>
          <a:p>
            <a:pPr marL="914400" lvl="1" indent="-457200"/>
            <a:r>
              <a:rPr lang="zh-TW" altLang="en-US" dirty="0"/>
              <a:t>他 掘 了 坑 ， 又 挖 深 了 ， 竟 掉 在 自 己 所 挖 的 阱 里 。 </a:t>
            </a:r>
            <a:r>
              <a:rPr lang="zh-CN" altLang="en-US" dirty="0" smtClean="0"/>
              <a:t>（诗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7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31080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CN" altLang="en-US" dirty="0" smtClean="0"/>
              <a:t>第八章  第二道谕旨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哈曼和末底改互换位置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王把哈曼的家产赐给以斯帖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王的戒指从哈曼追回，赐给末底改</a:t>
            </a:r>
            <a:endParaRPr lang="en-US" altLang="zh-CN" dirty="0" smtClean="0"/>
          </a:p>
          <a:p>
            <a:pPr lvl="1"/>
            <a:r>
              <a:rPr lang="zh-CN" altLang="en-US" dirty="0"/>
              <a:t>以斯</a:t>
            </a:r>
            <a:r>
              <a:rPr lang="zh-CN" altLang="en-US" dirty="0" smtClean="0"/>
              <a:t>帖托付末底改管理哈曼家产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王后再次呼求，流泪哀告</a:t>
            </a:r>
            <a:endParaRPr lang="en-US" altLang="zh-CN" dirty="0" smtClean="0"/>
          </a:p>
          <a:p>
            <a:pPr lvl="1"/>
            <a:r>
              <a:rPr lang="zh-CN" altLang="en-US" dirty="0"/>
              <a:t>王</a:t>
            </a:r>
            <a:r>
              <a:rPr lang="zh-CN" altLang="en-US" dirty="0" smtClean="0"/>
              <a:t>若愿意</a:t>
            </a:r>
            <a:r>
              <a:rPr lang="en-US" altLang="zh-CN" dirty="0" smtClean="0"/>
              <a:t>….</a:t>
            </a:r>
            <a:r>
              <a:rPr lang="zh-CN" altLang="en-US" dirty="0" smtClean="0"/>
              <a:t>我若</a:t>
            </a:r>
            <a:r>
              <a:rPr lang="en-US" altLang="zh-CN" dirty="0" smtClean="0"/>
              <a:t>…..</a:t>
            </a:r>
            <a:r>
              <a:rPr lang="zh-CN" altLang="en-US" dirty="0" smtClean="0"/>
              <a:t>王若以为美</a:t>
            </a:r>
            <a:r>
              <a:rPr lang="en-US" altLang="zh-CN" dirty="0" smtClean="0"/>
              <a:t>…..</a:t>
            </a:r>
            <a:r>
              <a:rPr lang="zh-CN" altLang="en-US" dirty="0" smtClean="0"/>
              <a:t>若喜悦我</a:t>
            </a:r>
            <a:r>
              <a:rPr lang="en-US" altLang="zh-CN" dirty="0" smtClean="0"/>
              <a:t>….</a:t>
            </a:r>
          </a:p>
          <a:p>
            <a:pPr lvl="1"/>
            <a:r>
              <a:rPr lang="zh-CN" altLang="en-US" dirty="0" smtClean="0"/>
              <a:t>请王另下旨意，</a:t>
            </a:r>
            <a:r>
              <a:rPr lang="zh-CN" altLang="en-US" dirty="0"/>
              <a:t>废 除 哈 曼 所 传 的 那 旨 意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王</a:t>
            </a:r>
            <a:r>
              <a:rPr lang="zh-CN" altLang="en-US" dirty="0" smtClean="0"/>
              <a:t>的恩准，颁发新旨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8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6502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第八章  </a:t>
            </a:r>
            <a:r>
              <a:rPr lang="zh-CN" altLang="en-US" dirty="0"/>
              <a:t>两</a:t>
            </a:r>
            <a:r>
              <a:rPr lang="zh-CN" altLang="en-US" dirty="0" smtClean="0"/>
              <a:t>道谕旨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新谕旨： </a:t>
            </a:r>
            <a:r>
              <a:rPr lang="zh-CN" altLang="en-US" dirty="0" smtClean="0"/>
              <a:t>“</a:t>
            </a:r>
            <a:r>
              <a:rPr lang="zh-CN" altLang="en-US" dirty="0"/>
              <a:t>各 省 各 城 的 犹 大 人 在 一 日 之 间 ， 十 二 月 ， 就 是 亚 达 月 十 三 日</a:t>
            </a:r>
            <a:r>
              <a:rPr lang="zh-CN" altLang="en-US" b="1" dirty="0" smtClean="0"/>
              <a:t>聚</a:t>
            </a:r>
            <a:r>
              <a:rPr lang="zh-CN" altLang="en-US" b="1" dirty="0"/>
              <a:t>集保护性命</a:t>
            </a:r>
            <a:r>
              <a:rPr lang="zh-CN" altLang="en-US" dirty="0"/>
              <a:t>，剪除杀戮灭绝那要攻击犹大人的一切仇敌和他们的妻子儿女，夺取他们的财为掠物。”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旧谕旨：“</a:t>
            </a:r>
            <a:r>
              <a:rPr lang="zh-CN" altLang="en-US" dirty="0"/>
              <a:t>无论老少妇女孩子，在一日之</a:t>
            </a:r>
            <a:r>
              <a:rPr lang="zh-CN" altLang="en-US" dirty="0" smtClean="0"/>
              <a:t>间，十二约， 就是亚达月，十三日，全然</a:t>
            </a:r>
            <a:r>
              <a:rPr lang="zh-CN" altLang="en-US" dirty="0"/>
              <a:t>剪除，杀戮灭绝，并夺他们的财为掠</a:t>
            </a:r>
            <a:r>
              <a:rPr lang="zh-CN" altLang="en-US" dirty="0" smtClean="0"/>
              <a:t>物。”</a:t>
            </a:r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9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21766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11464</TotalTime>
  <Words>1546</Words>
  <Application>Microsoft Office PowerPoint</Application>
  <PresentationFormat>On-screen Show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以斯帖记（2）</vt:lpstr>
      <vt:lpstr>以斯帖记人物的属灵意义</vt:lpstr>
      <vt:lpstr>第五章  以斯帖有求于王</vt:lpstr>
      <vt:lpstr>第五章  哈曼恼怒末底改</vt:lpstr>
      <vt:lpstr>第六章   末底改得赏   </vt:lpstr>
      <vt:lpstr>第七章  二次宴席</vt:lpstr>
      <vt:lpstr>第七章  哈曼被挂</vt:lpstr>
      <vt:lpstr>第八章  第二道谕旨</vt:lpstr>
      <vt:lpstr>第八章  两道谕旨</vt:lpstr>
      <vt:lpstr>第八章 两个律</vt:lpstr>
      <vt:lpstr>第九章 – 得胜与夸胜</vt:lpstr>
      <vt:lpstr>第九章 – 普珥节的欢庆</vt:lpstr>
      <vt:lpstr>第十章 – 末底改为大</vt:lpstr>
      <vt:lpstr>思考题</vt:lpstr>
      <vt:lpstr>圣灵工作的几个步骤：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634</cp:revision>
  <cp:lastPrinted>2018-02-06T23:19:35Z</cp:lastPrinted>
  <dcterms:created xsi:type="dcterms:W3CDTF">2015-06-16T08:39:13Z</dcterms:created>
  <dcterms:modified xsi:type="dcterms:W3CDTF">2018-02-08T08:11:56Z</dcterms:modified>
</cp:coreProperties>
</file>