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80" r:id="rId4"/>
    <p:sldId id="283" r:id="rId5"/>
    <p:sldId id="267" r:id="rId6"/>
    <p:sldId id="269" r:id="rId7"/>
    <p:sldId id="264" r:id="rId8"/>
    <p:sldId id="276" r:id="rId9"/>
    <p:sldId id="287" r:id="rId10"/>
    <p:sldId id="278" r:id="rId11"/>
    <p:sldId id="277" r:id="rId12"/>
    <p:sldId id="279" r:id="rId13"/>
    <p:sldId id="281" r:id="rId14"/>
    <p:sldId id="28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4" autoAdjust="0"/>
    <p:restoredTop sz="95440" autoAdjust="0"/>
  </p:normalViewPr>
  <p:slideViewPr>
    <p:cSldViewPr>
      <p:cViewPr>
        <p:scale>
          <a:sx n="70" d="100"/>
          <a:sy n="70" d="100"/>
        </p:scale>
        <p:origin x="-72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AU" alt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E44CA47-3882-4987-A2B2-B144B1DD7176}" type="datetimeFigureOut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AU" alt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827CAAB6-E5B0-4051-A869-A4A3AD21918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0378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AU" alt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FE055775-9585-461D-8E63-2CCE25542C76}" type="datetimeFigureOut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AU" alt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44183CF3-8CC3-44FE-BB70-10470AC34955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65999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alt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89F9114-187E-455D-BF16-A928DC3C0DDF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75358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A13629-20EB-4415-82EF-502AE4E77AF1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2696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8F194EF-1C7E-4D94-AFEF-0C99668067A7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51085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05AE9D0-EA5E-48CB-9C98-14D5A2C84344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7410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FDE3715-44FA-4E31-9DD6-FF9868911906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69858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F9D4BF9-B0DC-4093-BE81-EF53D84C5DC6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41644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690E241-64E1-40BD-97EC-528F64BB94CB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3590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BF8A4E4-F4E4-40A8-8B32-A5C2E1694AC6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88966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BE2786E-75E0-407D-AAD9-8D7B0350F7A8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48975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8F6CEC6-39EC-41E4-BAA6-E5DD3B67B535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01054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alt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23B3C48-36D4-4FFE-8E0C-FE406B9CA0D3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06850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alt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alt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B257-94C8-474B-96AA-627273E14193}" type="datetime1">
              <a:rPr lang="en-AU" altLang="en-AU" smtClean="0"/>
              <a:t>3/02/2018</a:t>
            </a:fld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0E8D-6B8C-4985-8DC4-3D05169710D1}" type="slidenum">
              <a:rPr lang="en-AU" altLang="en-AU" smtClean="0"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1819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952328"/>
          </a:xfrm>
        </p:spPr>
        <p:txBody>
          <a:bodyPr numCol="1">
            <a:normAutofit/>
          </a:bodyPr>
          <a:lstStyle/>
          <a:p>
            <a:r>
              <a:rPr lang="zh-CN" altLang="en-US" sz="6600" b="1" dirty="0" smtClean="0"/>
              <a:t>以斯帖</a:t>
            </a:r>
            <a:r>
              <a:rPr lang="zh-CN" sz="6600" b="1" dirty="0" smtClean="0"/>
              <a:t>记（</a:t>
            </a:r>
            <a:r>
              <a:rPr lang="en-US" altLang="zh-CN" sz="6600" b="1" dirty="0" smtClean="0"/>
              <a:t>1</a:t>
            </a:r>
            <a:r>
              <a:rPr lang="zh-CN" sz="6600" b="1" dirty="0" smtClean="0"/>
              <a:t>）</a:t>
            </a:r>
            <a:endParaRPr lang="en-AU" alt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3" y="5095475"/>
            <a:ext cx="6400800" cy="913656"/>
          </a:xfrm>
        </p:spPr>
        <p:txBody>
          <a:bodyPr numCol="1">
            <a:normAutofit fontScale="55000" lnSpcReduction="20000"/>
          </a:bodyPr>
          <a:lstStyle/>
          <a:p>
            <a:r>
              <a:rPr lang="zh-CN" dirty="0" smtClean="0"/>
              <a:t>圣经概览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04.02.2018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1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1812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第二章  末底改和以斯帖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末底改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圣灵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意思：微小的</a:t>
            </a:r>
            <a:endParaRPr lang="en-US" altLang="zh-CN" dirty="0"/>
          </a:p>
          <a:p>
            <a:r>
              <a:rPr lang="zh-CN" altLang="en-US" dirty="0" smtClean="0"/>
              <a:t>以斯帖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我们重生的灵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以斯帖的美：自然之美；知足之美；</a:t>
            </a:r>
            <a:endParaRPr lang="en-US" altLang="zh-CN" dirty="0" smtClean="0"/>
          </a:p>
          <a:p>
            <a:pPr lvl="1"/>
            <a:r>
              <a:rPr lang="zh-CN" altLang="en-US" dirty="0"/>
              <a:t>她 别 无 所 求 。 凡 看 见 以 斯 帖 的 都 喜 悦 她 。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15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zh-CN" altLang="en-US" dirty="0" smtClean="0"/>
              <a:t>末底改收养以斯帖</a:t>
            </a:r>
            <a:endParaRPr lang="en-US" altLang="zh-CN" dirty="0" smtClean="0"/>
          </a:p>
          <a:p>
            <a:pPr lvl="1"/>
            <a:r>
              <a:rPr lang="zh-CN" altLang="en-US" dirty="0"/>
              <a:t>圣</a:t>
            </a:r>
            <a:r>
              <a:rPr lang="zh-CN" altLang="en-US" dirty="0" smtClean="0"/>
              <a:t>灵把我们放在儿子的地位上</a:t>
            </a:r>
            <a:endParaRPr lang="en-US" altLang="zh-CN" dirty="0" smtClean="0"/>
          </a:p>
          <a:p>
            <a:pPr lvl="1"/>
            <a:r>
              <a:rPr lang="zh-CN" altLang="en-US" dirty="0"/>
              <a:t>圣</a:t>
            </a:r>
            <a:r>
              <a:rPr lang="zh-CN" altLang="en-US" dirty="0" smtClean="0"/>
              <a:t>灵天天关注我们，抚养我们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10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4210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第三章  哈曼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肉体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哈曼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亚玛力人，亚甲王的后代</a:t>
            </a:r>
            <a:endParaRPr lang="en-US" altLang="zh-CN" dirty="0" smtClean="0"/>
          </a:p>
          <a:p>
            <a:pPr lvl="1"/>
            <a:r>
              <a:rPr lang="zh-CN" altLang="en-US" dirty="0"/>
              <a:t>撒 母 耳 说 ， 你 既 用 刀 使 妇 人 丧 子 ， 这 样 ， 你 母 亲 在 妇 人 中 也 必 丧 子 。 于 是 ， 撒 母 耳 在 吉 甲 耶 和 华 面 前 将 亚 甲 杀 死 </a:t>
            </a:r>
            <a:r>
              <a:rPr lang="zh-CN" altLang="en-US" dirty="0" smtClean="0"/>
              <a:t>。（撒上</a:t>
            </a:r>
            <a:r>
              <a:rPr lang="en-US" altLang="zh-CN" dirty="0" smtClean="0"/>
              <a:t>15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耶 </a:t>
            </a:r>
            <a:r>
              <a:rPr lang="zh-CN" altLang="en-US" dirty="0"/>
              <a:t>和 华 已 经 起 了 誓 ， 必 世 世 代 代 和 亚 玛 力 人 争 战 。 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17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/>
              <a:t>他 们 已 将 末 底 改 的 本 族 告 诉 哈 曼 。 他 以 为 下 手 害 末 底 改 一 人 是 小 事 ， 就 要 灭 绝 亚 哈 随 鲁 王 通 国 所 有 的 犹 大 人 ， 就 是 末 底 改 的 本 族 。 </a:t>
            </a:r>
            <a:r>
              <a:rPr lang="zh-CN" altLang="en-US" dirty="0" smtClean="0"/>
              <a:t>（斯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/>
              <a:t>肉</a:t>
            </a:r>
            <a:r>
              <a:rPr lang="zh-CN" altLang="en-US" dirty="0" smtClean="0"/>
              <a:t>体的手段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趁其不备，突袭幼嫩的灵生命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迎合天然魂的心理：怕损失；喜得益</a:t>
            </a:r>
            <a:endParaRPr lang="en-US" altLang="zh-CN" dirty="0" smtClean="0"/>
          </a:p>
          <a:p>
            <a:pPr lvl="1"/>
            <a:r>
              <a:rPr lang="zh-CN" altLang="en-US" dirty="0"/>
              <a:t>一</a:t>
            </a:r>
            <a:r>
              <a:rPr lang="zh-CN" altLang="en-US" dirty="0" smtClean="0"/>
              <a:t>得到魂的授权，立刻为所欲为</a:t>
            </a:r>
            <a:endParaRPr lang="en-US" altLang="zh-CN" dirty="0"/>
          </a:p>
          <a:p>
            <a:endParaRPr lang="en-US" altLang="zh-CN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11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0749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第四章  圣灵的工作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引人</a:t>
            </a:r>
            <a:r>
              <a:rPr lang="zh-CN" altLang="en-US" dirty="0"/>
              <a:t>得</a:t>
            </a:r>
            <a:r>
              <a:rPr lang="zh-CN" altLang="en-US" dirty="0" smtClean="0"/>
              <a:t>救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末底改救亚哈随鲁（</a:t>
            </a:r>
            <a:r>
              <a:rPr lang="en-US" altLang="zh-CN" dirty="0" smtClean="0"/>
              <a:t>2</a:t>
            </a:r>
            <a:r>
              <a:rPr lang="zh-CN" altLang="en-US" dirty="0"/>
              <a:t>：</a:t>
            </a:r>
            <a:r>
              <a:rPr lang="en-US" altLang="zh-CN" dirty="0" smtClean="0"/>
              <a:t>21-23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圣</a:t>
            </a:r>
            <a:r>
              <a:rPr lang="zh-CN" altLang="en-US" dirty="0"/>
              <a:t>灵的担</a:t>
            </a:r>
            <a:r>
              <a:rPr lang="zh-CN" altLang="en-US" dirty="0" smtClean="0"/>
              <a:t>忧 （弗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30</a:t>
            </a:r>
            <a:r>
              <a:rPr lang="zh-CN" altLang="en-US" dirty="0"/>
              <a:t>不 要 叫 神 的 圣 灵 担 忧 。 你 们 原 是 受 了 他 的 印 记 ， 等 候 得 赎 的 日 子 来 到 。 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zh-CN" altLang="en-US" dirty="0" smtClean="0"/>
              <a:t>我 </a:t>
            </a:r>
            <a:r>
              <a:rPr lang="zh-CN" altLang="en-US" dirty="0"/>
              <a:t>也 知 道 ， 在 我 里 头 ， 就 是 我 肉 体 之 中 ， 没 有 良 善 </a:t>
            </a:r>
            <a:r>
              <a:rPr lang="zh-CN" altLang="en-US" dirty="0" smtClean="0"/>
              <a:t>。（罗</a:t>
            </a:r>
            <a:r>
              <a:rPr lang="en-US" altLang="zh-CN" dirty="0" smtClean="0"/>
              <a:t>7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18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zh-CN" altLang="en-US" dirty="0" smtClean="0"/>
              <a:t>圣</a:t>
            </a:r>
            <a:r>
              <a:rPr lang="zh-CN" altLang="en-US" dirty="0"/>
              <a:t>灵的感动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顺服的代价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消</a:t>
            </a:r>
            <a:r>
              <a:rPr lang="zh-CN" altLang="en-US" dirty="0"/>
              <a:t>灭圣灵的感</a:t>
            </a:r>
            <a:r>
              <a:rPr lang="zh-CN" altLang="en-US" dirty="0" smtClean="0"/>
              <a:t>动</a:t>
            </a:r>
            <a:endParaRPr lang="en-US" altLang="zh-CN" dirty="0"/>
          </a:p>
          <a:p>
            <a:endParaRPr lang="en-US" altLang="zh-CN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12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3161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第四章  圣灵的工作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圣灵的继</a:t>
            </a:r>
            <a:r>
              <a:rPr lang="zh-CN" altLang="en-US" dirty="0"/>
              <a:t>续</a:t>
            </a:r>
            <a:r>
              <a:rPr lang="zh-CN" altLang="en-US" dirty="0" smtClean="0"/>
              <a:t>提醒</a:t>
            </a:r>
            <a:endParaRPr lang="en-US" altLang="zh-CN" dirty="0"/>
          </a:p>
          <a:p>
            <a:pPr lvl="1"/>
            <a:r>
              <a:rPr lang="zh-CN" altLang="en-US" dirty="0" smtClean="0"/>
              <a:t>焉</a:t>
            </a:r>
            <a:r>
              <a:rPr lang="zh-CN" altLang="en-US" dirty="0"/>
              <a:t>知你得了王后的位分，不是为现今的机会么？（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迫切地寻求，禁食祷告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三昼三夜，不吃不喝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你和书珊城所有的犹大人，我和我的宫女也要这样</a:t>
            </a:r>
            <a:endParaRPr lang="en-US" altLang="zh-CN" dirty="0"/>
          </a:p>
          <a:p>
            <a:pPr lvl="1"/>
            <a:r>
              <a:rPr lang="en-AU" dirty="0" smtClean="0"/>
              <a:t>“</a:t>
            </a:r>
            <a:r>
              <a:rPr lang="zh-CN" altLang="en-US" dirty="0" smtClean="0"/>
              <a:t>我</a:t>
            </a:r>
            <a:r>
              <a:rPr lang="zh-CN" altLang="en-US" dirty="0"/>
              <a:t>若死，就死罢</a:t>
            </a:r>
            <a:r>
              <a:rPr lang="zh-CN" altLang="en-US" dirty="0" smtClean="0"/>
              <a:t>。（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endParaRPr lang="en-US" altLang="zh-CN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13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520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第五章  圣灵的工作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zh-CN" altLang="en-US" dirty="0"/>
              <a:t>第三</a:t>
            </a:r>
            <a:r>
              <a:rPr lang="zh-CN" altLang="en-US" dirty="0" smtClean="0"/>
              <a:t>日</a:t>
            </a:r>
            <a:endParaRPr lang="en-US" altLang="zh-CN" dirty="0" smtClean="0"/>
          </a:p>
          <a:p>
            <a:pPr lvl="1"/>
            <a:r>
              <a:rPr lang="zh-CN" altLang="en-US" dirty="0"/>
              <a:t>死而复活的以斯</a:t>
            </a:r>
            <a:r>
              <a:rPr lang="zh-CN" altLang="en-US" dirty="0" smtClean="0"/>
              <a:t>帖</a:t>
            </a:r>
            <a:endParaRPr lang="en-US" altLang="zh-CN" dirty="0"/>
          </a:p>
          <a:p>
            <a:pPr lvl="1"/>
            <a:r>
              <a:rPr lang="zh-CN" altLang="en-US" dirty="0"/>
              <a:t>马太</a:t>
            </a:r>
            <a:r>
              <a:rPr lang="en-AU" dirty="0"/>
              <a:t>10</a:t>
            </a:r>
            <a:r>
              <a:rPr lang="zh-CN" altLang="en-US" dirty="0"/>
              <a:t>：</a:t>
            </a:r>
            <a:r>
              <a:rPr lang="en-AU" dirty="0"/>
              <a:t>39  </a:t>
            </a:r>
            <a:r>
              <a:rPr lang="zh-CN" altLang="en-US" dirty="0"/>
              <a:t>得 着 生 命 的 ， 将 要 失 丧 生 命 。 为 我 失 丧 生 命 的 ， 将 要 得 着 生 命。</a:t>
            </a:r>
            <a:endParaRPr lang="en-AU" dirty="0"/>
          </a:p>
          <a:p>
            <a:pPr lvl="1"/>
            <a:r>
              <a:rPr lang="zh-CN" altLang="en-US" dirty="0"/>
              <a:t>罗</a:t>
            </a:r>
            <a:r>
              <a:rPr lang="en-AU" dirty="0"/>
              <a:t>8</a:t>
            </a:r>
            <a:r>
              <a:rPr lang="zh-CN" altLang="en-US" dirty="0"/>
              <a:t>：</a:t>
            </a:r>
            <a:r>
              <a:rPr lang="en-AU" dirty="0"/>
              <a:t>6 </a:t>
            </a:r>
            <a:r>
              <a:rPr lang="zh-CN" altLang="en-US" dirty="0"/>
              <a:t>体 贴 肉 体 的 ， 就 是 死 ， 体 贴 圣 灵 的 ， 乃 是 生 命 ， 平 安 。</a:t>
            </a:r>
            <a:endParaRPr lang="en-AU" dirty="0"/>
          </a:p>
          <a:p>
            <a:r>
              <a:rPr lang="zh-CN" altLang="en-US" dirty="0" smtClean="0"/>
              <a:t>以斯帖有求于王</a:t>
            </a:r>
            <a:endParaRPr lang="en-US" altLang="zh-CN" dirty="0" smtClean="0"/>
          </a:p>
          <a:p>
            <a:r>
              <a:rPr lang="zh-CN" altLang="en-US" dirty="0" smtClean="0"/>
              <a:t>明</a:t>
            </a:r>
            <a:r>
              <a:rPr lang="zh-CN" altLang="en-US" dirty="0"/>
              <a:t>天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14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0501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numCol="1"/>
          <a:lstStyle/>
          <a:p>
            <a:r>
              <a:rPr lang="zh-CN" dirty="0" smtClean="0"/>
              <a:t>思考题</a:t>
            </a:r>
            <a:endParaRPr lang="en-AU" alt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你有没有经历肉体的“突袭”，夺去了原有的平安？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你有没有经历圣灵为你担忧，而你里面的灵也深深地忧愁，却因为要付代价而</a:t>
            </a:r>
            <a:r>
              <a:rPr lang="zh-CN" altLang="en-US" u="sng" dirty="0" smtClean="0"/>
              <a:t>难以顺服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你有没有经历当圣灵微</a:t>
            </a:r>
            <a:r>
              <a:rPr lang="zh-CN" altLang="en-US" dirty="0"/>
              <a:t>小的声音提</a:t>
            </a:r>
            <a:r>
              <a:rPr lang="zh-CN" altLang="en-US" dirty="0" smtClean="0"/>
              <a:t>醒的</a:t>
            </a:r>
            <a:r>
              <a:rPr lang="zh-CN" altLang="en-US" dirty="0"/>
              <a:t>时候</a:t>
            </a:r>
            <a:r>
              <a:rPr lang="zh-CN" altLang="en-US" dirty="0" smtClean="0"/>
              <a:t>，靠着主经历顺服？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比</a:t>
            </a:r>
            <a:r>
              <a:rPr lang="zh-CN" altLang="en-US" dirty="0" smtClean="0"/>
              <a:t>较以斯拉（拉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3-5</a:t>
            </a:r>
            <a:r>
              <a:rPr lang="zh-CN" altLang="en-US" dirty="0" smtClean="0"/>
              <a:t>），尼希</a:t>
            </a:r>
            <a:r>
              <a:rPr lang="zh-CN" altLang="en-US" smtClean="0"/>
              <a:t>米（尼</a:t>
            </a:r>
            <a:r>
              <a:rPr lang="en-US" altLang="zh-CN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），百姓（尼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），和以斯帖（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）中的禁食祷告，有何异同？</a:t>
            </a:r>
            <a:endParaRPr lang="en-AU" dirty="0"/>
          </a:p>
          <a:p>
            <a:pPr marL="0" indent="0">
              <a:buNone/>
            </a:pPr>
            <a:endParaRPr lang="en-AU" alt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3830E8D-6B8C-4985-8DC4-3D05169710D1}" type="slidenum">
              <a:rPr lang="en-AU" altLang="en-AU" smtClean="0"/>
              <a:t>15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7329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2</a:t>
            </a:fld>
            <a:endParaRPr lang="en-AU" altLang="en-AU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0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以斯帖记简介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作者 </a:t>
            </a:r>
            <a:r>
              <a:rPr lang="en-US" altLang="zh-CN" dirty="0"/>
              <a:t>– </a:t>
            </a:r>
            <a:r>
              <a:rPr lang="zh-CN" altLang="en-US" dirty="0"/>
              <a:t>末底改</a:t>
            </a:r>
            <a:endParaRPr lang="en-US" altLang="zh-CN" dirty="0"/>
          </a:p>
          <a:p>
            <a:r>
              <a:rPr lang="zh-CN" altLang="en-US" dirty="0" smtClean="0"/>
              <a:t>背景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第一次归回</a:t>
            </a:r>
            <a:r>
              <a:rPr lang="en-US" altLang="zh-CN" dirty="0" smtClean="0"/>
              <a:t>80</a:t>
            </a:r>
            <a:r>
              <a:rPr lang="zh-CN" altLang="en-US" dirty="0" smtClean="0"/>
              <a:t>年后，百姓乐不思蜀</a:t>
            </a:r>
            <a:endParaRPr lang="en-US" altLang="zh-CN" dirty="0" smtClean="0"/>
          </a:p>
          <a:p>
            <a:r>
              <a:rPr lang="zh-CN" altLang="en-US" dirty="0" smtClean="0"/>
              <a:t>目的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神的掌权和人的回应</a:t>
            </a:r>
            <a:endParaRPr lang="en-US" altLang="zh-CN" dirty="0" smtClean="0"/>
          </a:p>
          <a:p>
            <a:r>
              <a:rPr lang="zh-CN" altLang="en-US" dirty="0"/>
              <a:t>中心 </a:t>
            </a:r>
            <a:r>
              <a:rPr lang="en-US" altLang="zh-CN" dirty="0"/>
              <a:t>– </a:t>
            </a:r>
            <a:r>
              <a:rPr lang="zh-CN" altLang="en-US" dirty="0"/>
              <a:t>万事都互相效力，叫爱神的人得益处</a:t>
            </a:r>
            <a:endParaRPr lang="en-US" altLang="zh-CN" dirty="0"/>
          </a:p>
          <a:p>
            <a:r>
              <a:rPr lang="zh-CN" altLang="en-US" dirty="0"/>
              <a:t>钥节 </a:t>
            </a:r>
            <a:r>
              <a:rPr lang="en-US" altLang="zh-CN" dirty="0"/>
              <a:t>– </a:t>
            </a:r>
            <a:r>
              <a:rPr lang="zh-CN" altLang="en-US" dirty="0"/>
              <a:t>焉知你得了王后的位分</a:t>
            </a:r>
            <a:r>
              <a:rPr lang="en-US" altLang="zh-CN" dirty="0"/>
              <a:t>……</a:t>
            </a:r>
          </a:p>
          <a:p>
            <a:r>
              <a:rPr lang="zh-CN" altLang="en-US" dirty="0" smtClean="0"/>
              <a:t>灵</a:t>
            </a:r>
            <a:r>
              <a:rPr lang="zh-CN" altLang="en-US" dirty="0"/>
              <a:t>意 </a:t>
            </a:r>
            <a:r>
              <a:rPr lang="en-US" altLang="zh-CN" dirty="0"/>
              <a:t>– </a:t>
            </a:r>
            <a:r>
              <a:rPr lang="zh-CN" altLang="en-US" dirty="0"/>
              <a:t>圣灵在人身上的工作</a:t>
            </a:r>
            <a:endParaRPr lang="en-AU" dirty="0"/>
          </a:p>
          <a:p>
            <a:r>
              <a:rPr lang="zh-CN" altLang="en-US" dirty="0" smtClean="0"/>
              <a:t>分段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3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9867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中心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我 们 晓 得 万 事 都 互 相 效 力 ， 叫 爱 神 的 人 得 益 处 ， 就 是 按 他 旨 意 被 召 的 人 。 （罗</a:t>
            </a:r>
            <a:r>
              <a:rPr lang="en-US" altLang="zh-CN" b="1" dirty="0" smtClean="0"/>
              <a:t>8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28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zh-CN" altLang="en-US" b="1" dirty="0"/>
              <a:t>你 们 若 顺 从 肉 体 活 着 必 要 死 。 若 靠 着 圣 灵 治 死 身 体 的 恶 行 必 要 活 着 </a:t>
            </a:r>
            <a:r>
              <a:rPr lang="zh-CN" altLang="en-US" b="1" dirty="0"/>
              <a:t>。（罗</a:t>
            </a:r>
            <a:r>
              <a:rPr lang="en-US" altLang="zh-CN" b="1" dirty="0"/>
              <a:t>8</a:t>
            </a:r>
            <a:r>
              <a:rPr lang="zh-CN" altLang="en-US" b="1" dirty="0"/>
              <a:t>：</a:t>
            </a:r>
            <a:r>
              <a:rPr lang="en-US" altLang="zh-CN" b="1" dirty="0"/>
              <a:t>13</a:t>
            </a:r>
            <a:r>
              <a:rPr lang="zh-CN" altLang="en-US" b="1" dirty="0"/>
              <a:t>）</a:t>
            </a:r>
            <a:endParaRPr lang="en-US" altLang="zh-C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4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8265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钥节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b="1" dirty="0"/>
              <a:t>此 时 你 若 闭 口 不 言 ， 犹 大 人 必 从 别 处 得 解 脱 ， 蒙 拯 救 ， 你 和 你 父 家 ， 必 至 灭 亡 </a:t>
            </a:r>
            <a:r>
              <a:rPr lang="zh-CN" altLang="en-US" b="1" dirty="0">
                <a:solidFill>
                  <a:srgbClr val="FF0000"/>
                </a:solidFill>
              </a:rPr>
              <a:t>。 焉 知 你 得 了 王 后 的 位 分 ， 不 </a:t>
            </a:r>
            <a:r>
              <a:rPr lang="zh-CN" altLang="en-US" b="1" dirty="0" smtClean="0">
                <a:solidFill>
                  <a:srgbClr val="FF0000"/>
                </a:solidFill>
              </a:rPr>
              <a:t>是 </a:t>
            </a:r>
            <a:r>
              <a:rPr lang="zh-CN" altLang="en-US" b="1" dirty="0">
                <a:solidFill>
                  <a:srgbClr val="FF0000"/>
                </a:solidFill>
              </a:rPr>
              <a:t>为 现 今 的 机 会 吗 ？ </a:t>
            </a:r>
            <a:r>
              <a:rPr lang="zh-CN" altLang="en-US" b="1" dirty="0" smtClean="0"/>
              <a:t>（帖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14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你 </a:t>
            </a:r>
            <a:r>
              <a:rPr lang="zh-CN" altLang="en-US" b="1" dirty="0"/>
              <a:t>当 去 招 聚 书 珊 城 所 有 的 犹 大 人 ， 为 我 禁 食 三 昼 三 夜 ， 不 吃 不 喝 。 我 和 我 的 宫 女 也 要 这 样 禁 食 。 然 后 我 违 例 进 去 见 王 ， </a:t>
            </a:r>
            <a:r>
              <a:rPr lang="zh-CN" altLang="en-US" b="1" dirty="0">
                <a:solidFill>
                  <a:srgbClr val="FF0000"/>
                </a:solidFill>
              </a:rPr>
              <a:t>我 若 死 就 死 吧 </a:t>
            </a:r>
            <a:r>
              <a:rPr lang="zh-CN" altLang="en-US" b="1" dirty="0" smtClean="0"/>
              <a:t>。（</a:t>
            </a:r>
            <a:r>
              <a:rPr lang="zh-CN" altLang="en-US" b="1" dirty="0"/>
              <a:t>帖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 smtClean="0"/>
              <a:t>16</a:t>
            </a:r>
            <a:r>
              <a:rPr lang="zh-CN" altLang="en-US" b="1" dirty="0" smtClean="0"/>
              <a:t>）</a:t>
            </a:r>
            <a:endParaRPr lang="en-US" altLang="zh-C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5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1821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以斯</a:t>
            </a:r>
            <a:r>
              <a:rPr lang="zh-CN" altLang="en-US" b="1" dirty="0" smtClean="0"/>
              <a:t>帖记分段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b="1" dirty="0" smtClean="0"/>
              <a:t>分四段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（一）危机来临前 （</a:t>
            </a:r>
            <a:r>
              <a:rPr lang="en-US" altLang="zh-CN" b="1" dirty="0" smtClean="0"/>
              <a:t>1-2</a:t>
            </a:r>
            <a:r>
              <a:rPr lang="zh-CN" altLang="en-US" b="1" dirty="0" smtClean="0"/>
              <a:t>章）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zh-CN" altLang="en-US" b="1" dirty="0" smtClean="0"/>
              <a:t>（二）</a:t>
            </a:r>
            <a:r>
              <a:rPr lang="zh-CN" altLang="en-US" b="1" dirty="0"/>
              <a:t>危</a:t>
            </a:r>
            <a:r>
              <a:rPr lang="zh-CN" altLang="en-US" b="1" dirty="0" smtClean="0"/>
              <a:t>机的出现 （</a:t>
            </a:r>
            <a:r>
              <a:rPr lang="en-US" altLang="zh-CN" b="1" dirty="0" smtClean="0"/>
              <a:t>3-5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8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（三）</a:t>
            </a:r>
            <a:r>
              <a:rPr lang="zh-CN" altLang="en-US" b="1" dirty="0"/>
              <a:t>危机</a:t>
            </a:r>
            <a:r>
              <a:rPr lang="zh-CN" altLang="en-US" b="1" dirty="0" smtClean="0"/>
              <a:t>的解除（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9-8</a:t>
            </a:r>
            <a:r>
              <a:rPr lang="zh-CN" altLang="en-US" b="1" dirty="0" smtClean="0"/>
              <a:t>章）</a:t>
            </a:r>
            <a:endParaRPr lang="en-US" altLang="zh-CN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zh-CN" altLang="en-US" b="1" dirty="0" smtClean="0"/>
              <a:t>（四）危机之后 （</a:t>
            </a:r>
            <a:r>
              <a:rPr lang="en-US" altLang="zh-CN" b="1" dirty="0" smtClean="0"/>
              <a:t>9-10</a:t>
            </a:r>
            <a:r>
              <a:rPr lang="zh-CN" altLang="en-US" b="1" dirty="0" smtClean="0"/>
              <a:t>章）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6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56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7</a:t>
            </a:fld>
            <a:endParaRPr lang="en-AU" altLang="en-AU"/>
          </a:p>
        </p:txBody>
      </p:sp>
      <p:pic>
        <p:nvPicPr>
          <p:cNvPr id="1026" name="Picture 2" descr="http://a0.att.hudong.com/48/29/01300000426200125299296567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784976" cy="621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第一章  亚哈随鲁王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属魂的</a:t>
            </a:r>
            <a:r>
              <a:rPr lang="zh-CN" altLang="en-US" dirty="0"/>
              <a:t>天然</a:t>
            </a:r>
            <a:r>
              <a:rPr lang="zh-CN" altLang="en-US" dirty="0" smtClean="0"/>
              <a:t>人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自我炫耀 </a:t>
            </a:r>
            <a:r>
              <a:rPr lang="en-US" altLang="zh-CN" dirty="0" smtClean="0"/>
              <a:t>– 180 </a:t>
            </a:r>
            <a:r>
              <a:rPr lang="zh-CN" altLang="en-US" dirty="0" smtClean="0"/>
              <a:t>天展现国之丰富尊贵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自</a:t>
            </a:r>
            <a:r>
              <a:rPr lang="zh-CN" altLang="en-US" dirty="0" smtClean="0"/>
              <a:t>我怜爱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王后违命，心如火烧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颠倒的人 （体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魂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良心）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瓦实提：良心</a:t>
            </a:r>
            <a:endParaRPr lang="en-US" altLang="zh-CN" dirty="0" smtClean="0"/>
          </a:p>
          <a:p>
            <a:pPr lvl="1"/>
            <a:r>
              <a:rPr lang="zh-CN" altLang="en-US" dirty="0"/>
              <a:t>米母</a:t>
            </a:r>
            <a:r>
              <a:rPr lang="zh-CN" altLang="en-US" dirty="0" smtClean="0"/>
              <a:t>干： 弯曲变形的心思</a:t>
            </a:r>
            <a:endParaRPr lang="en-US" altLang="zh-CN" dirty="0" smtClean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8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0316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0E8D-6B8C-4985-8DC4-3D05169710D1}" type="slidenum">
              <a:rPr lang="en-AU" altLang="en-AU" smtClean="0"/>
              <a:t>9</a:t>
            </a:fld>
            <a:endParaRPr lang="en-AU" alt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642937"/>
            <a:ext cx="89154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</TotalTime>
  <Words>1209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以斯帖记（1）</vt:lpstr>
      <vt:lpstr>PowerPoint Presentation</vt:lpstr>
      <vt:lpstr>以斯帖记简介</vt:lpstr>
      <vt:lpstr>中心</vt:lpstr>
      <vt:lpstr>钥节</vt:lpstr>
      <vt:lpstr>以斯帖记分段</vt:lpstr>
      <vt:lpstr>PowerPoint Presentation</vt:lpstr>
      <vt:lpstr>第一章  亚哈随鲁王 – 属魂的天然人</vt:lpstr>
      <vt:lpstr>PowerPoint Presentation</vt:lpstr>
      <vt:lpstr>第二章  末底改和以斯帖</vt:lpstr>
      <vt:lpstr>第三章  哈曼 – 肉体</vt:lpstr>
      <vt:lpstr>第四章  圣灵的工作</vt:lpstr>
      <vt:lpstr>第四章  圣灵的工作</vt:lpstr>
      <vt:lpstr>第五章  圣灵的工作</vt:lpstr>
      <vt:lpstr>思考题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使徒行传</dc:title>
  <dc:creator>Angela Zhu</dc:creator>
  <cp:lastModifiedBy>Angela Zhu</cp:lastModifiedBy>
  <cp:revision>519</cp:revision>
  <dcterms:created xsi:type="dcterms:W3CDTF">2015-06-16T08:39:13Z</dcterms:created>
  <dcterms:modified xsi:type="dcterms:W3CDTF">2018-02-03T10:54:16Z</dcterms:modified>
</cp:coreProperties>
</file>