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106" autoAdjust="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BEE7-2340-4BB0-9F97-C02A1A96E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C695C-47DB-4A66-9228-4B539993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AED7D-BFF0-4FBE-907A-925B254F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23320-0DE6-46B2-98FA-B3F3E12A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3394-B28F-434B-831B-2214A360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17112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5379-E513-4127-BAF3-94DD73AF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A73F4-4FEB-4852-909D-84704AFEE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CE3AF-0CC6-4005-B4F9-6DA6EB96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041FB-D6CE-46CE-A41F-086D76B1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19FF-6836-4776-A49B-40361CA4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90016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7F85C-EDBD-4D44-822B-FECB112C9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BF54E-A215-4EA9-8B58-8F1D0E9C6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A3819-D61E-45B2-A58F-FE5C050C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296F6-9362-4A8A-B80A-0FFD6968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F5F32-7FC8-4948-8803-8D1CB285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28430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F6CE-AF4A-4551-987B-CCA81206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153FE-80DB-45DD-BC16-4AA06A80B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1C1F5-B485-44F1-A895-16043970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62AE-C6AD-4181-B83D-B85583FC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A9F53-0F97-437B-84E8-162735C5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16176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5F70-5040-44B3-97F2-9DCEC721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24152-C69C-4AF6-B057-C2F1CD56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28484-3822-43BA-9A83-2EF77DFC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7F3D2-BF73-4565-9132-88AE3412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AEF07-29EB-4EF1-A346-61C2F6D5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90770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CF7C-F590-42F6-A197-7E6264F9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F563-61DC-44B8-930D-314C36A85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45F43-DE1F-41F7-BF67-AB85855E3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AC3A6-7D0B-482A-B1C0-E21F8990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49CF8-EB60-492F-845D-35CB27A8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9587-ECBF-47AD-9551-011D674E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006407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E1EF-CE81-4C71-B63F-0DF9F5C4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79C22-5276-4A9B-BE2C-A4E53F96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9E250-8264-41F0-9F5A-B4445395A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29B6C-DDAC-4A9B-8A5C-F4BAA6B3F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877BC-EF65-4D85-808E-AF6FE1258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60C3F-3E89-4FD4-BD81-1E1C4650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57DF2-04E2-46E6-8263-69F0230F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3ADCE-92F6-471B-9A16-41870677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63792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5F5-4C95-45D2-9B44-2D59C9B3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56FE71-0487-437F-BFE0-9780835C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E4FF5-35A2-446E-8533-3F90CA4A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D4983-610B-4D59-BE23-3A442E57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87157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A595D-D3A0-455F-AF88-692EB163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56811-4709-48F2-A168-EE61630F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E90CC-D8EE-4FC6-8641-CC898514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33731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8550-C7E3-44B3-8C3D-79072A87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03E0-25A3-4BB5-9F9B-C8951AF38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EDD6D-3330-4A6F-A7A4-7AABED77F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2CDE-9859-4B3A-97EC-B590881E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66A6B-8EDE-401B-9C14-EECB6D46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B98B6-DE5A-41AC-9F7A-7000EFF0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48576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8C94-A0F2-414C-A9BA-D807FDBC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07B17-BCD2-4A22-B607-C29D4217B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DC35F-FF3A-41A0-AD87-1FF746E69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EE32-1EC7-41E5-B196-E960651A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C7709-138C-400B-A47A-563D97FE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4A51C-427F-455A-8346-AA5B5561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8041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091EB-D2CB-4B81-8857-7E823D62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A174-ACEB-4E54-A85A-696E37805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D0E34-06D9-46C5-A753-17AB3FBEE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046E-C306-41A6-A072-573E90E8A773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080C4-DC64-4552-9611-4BEF79CCB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F36BD-7FE1-458F-85CB-62700755F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3847-A521-4AF5-9838-8000DB3C4D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79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4430ED-E41D-4EBA-BBF0-7260A3169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r="31193" b="909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A3A110-D0C0-4361-A23D-AE469E7AADFD}"/>
              </a:ext>
            </a:extLst>
          </p:cNvPr>
          <p:cNvSpPr/>
          <p:nvPr/>
        </p:nvSpPr>
        <p:spPr>
          <a:xfrm>
            <a:off x="371094" y="609600"/>
            <a:ext cx="3567860" cy="1964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BCAA7-455D-45BC-87DE-4FBED4AD92D4}"/>
              </a:ext>
            </a:extLst>
          </p:cNvPr>
          <p:cNvSpPr txBox="1"/>
          <p:nvPr/>
        </p:nvSpPr>
        <p:spPr>
          <a:xfrm>
            <a:off x="165852" y="1994652"/>
            <a:ext cx="3825768" cy="2721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The Letter </a:t>
            </a:r>
            <a:br>
              <a:rPr lang="en-US" sz="4400" b="1" dirty="0"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j-lt"/>
                <a:ea typeface="+mj-ea"/>
                <a:cs typeface="+mj-cs"/>
              </a:rPr>
              <a:t>from James</a:t>
            </a:r>
            <a:br>
              <a:rPr lang="en-US" sz="4400" b="1" dirty="0"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j-lt"/>
                <a:ea typeface="+mj-ea"/>
                <a:cs typeface="+mj-cs"/>
              </a:rPr>
              <a:t>-</a:t>
            </a:r>
            <a:br>
              <a:rPr lang="en-US" sz="4400" b="1" dirty="0"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j-lt"/>
                <a:ea typeface="+mj-ea"/>
                <a:cs typeface="+mj-cs"/>
              </a:rPr>
              <a:t>Chapter 3 </a:t>
            </a:r>
          </a:p>
        </p:txBody>
      </p:sp>
    </p:spTree>
    <p:extLst>
      <p:ext uri="{BB962C8B-B14F-4D97-AF65-F5344CB8AC3E}">
        <p14:creationId xmlns:p14="http://schemas.microsoft.com/office/powerpoint/2010/main" val="1925712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B0865E-256C-4843-8A04-DE6F8F3C0C0F}"/>
              </a:ext>
            </a:extLst>
          </p:cNvPr>
          <p:cNvSpPr txBox="1"/>
          <p:nvPr/>
        </p:nvSpPr>
        <p:spPr>
          <a:xfrm>
            <a:off x="1242646" y="1753178"/>
            <a:ext cx="97067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I say to you that for every idle word men may speak, </a:t>
            </a:r>
            <a:br>
              <a:rPr lang="en-US" sz="3200" b="1" dirty="0"/>
            </a:br>
            <a:r>
              <a:rPr lang="en-US" sz="3200" b="1" dirty="0"/>
              <a:t>they will give account of it in the day of judgment. </a:t>
            </a:r>
            <a:br>
              <a:rPr lang="en-US" sz="3200" b="1" dirty="0"/>
            </a:br>
            <a:r>
              <a:rPr lang="en-US" sz="3200" b="1" dirty="0"/>
              <a:t>For by your words you will be justified, </a:t>
            </a:r>
            <a:br>
              <a:rPr lang="en-US" sz="3200" b="1" dirty="0"/>
            </a:br>
            <a:r>
              <a:rPr lang="en-US" sz="3200" b="1" dirty="0"/>
              <a:t>and by your words you will be condemned.  </a:t>
            </a:r>
            <a:r>
              <a:rPr lang="en-US" sz="2000" dirty="0"/>
              <a:t>(Matthew 12:36-37)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68631-ADDD-4B11-B032-0C5B04957377}"/>
              </a:ext>
            </a:extLst>
          </p:cNvPr>
          <p:cNvSpPr txBox="1"/>
          <p:nvPr/>
        </p:nvSpPr>
        <p:spPr>
          <a:xfrm>
            <a:off x="1242646" y="4735342"/>
            <a:ext cx="981221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For out of the abundance of the heart the mouth speaks.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pPr algn="r"/>
            <a:r>
              <a:rPr lang="en-US" dirty="0"/>
              <a:t>(Matthew 12:34)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770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F9F78A-56B6-4314-B7F6-58987FB40C00}"/>
              </a:ext>
            </a:extLst>
          </p:cNvPr>
          <p:cNvSpPr txBox="1"/>
          <p:nvPr/>
        </p:nvSpPr>
        <p:spPr>
          <a:xfrm>
            <a:off x="2590799" y="2459504"/>
            <a:ext cx="70104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This is a faithful saying …</a:t>
            </a:r>
            <a:br>
              <a:rPr lang="en-US" sz="4000" b="1" dirty="0"/>
            </a:br>
            <a:r>
              <a:rPr lang="en-US" sz="4000" b="1" dirty="0">
                <a:solidFill>
                  <a:srgbClr val="C00000"/>
                </a:solidFill>
              </a:rPr>
              <a:t>Christ Jesus came into the world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to save sinners</a:t>
            </a:r>
          </a:p>
          <a:p>
            <a:pPr algn="r"/>
            <a:r>
              <a:rPr lang="en-US" sz="2000" dirty="0"/>
              <a:t>(1 Timothy 1:15)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082740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8F3D63A-EAC4-4D69-BBFD-27FAA7CD9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68881"/>
              </p:ext>
            </p:extLst>
          </p:nvPr>
        </p:nvGraphicFramePr>
        <p:xfrm>
          <a:off x="1154722" y="2526297"/>
          <a:ext cx="988255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277">
                  <a:extLst>
                    <a:ext uri="{9D8B030D-6E8A-4147-A177-3AD203B41FA5}">
                      <a16:colId xmlns:a16="http://schemas.microsoft.com/office/drawing/2014/main" val="4275468144"/>
                    </a:ext>
                  </a:extLst>
                </a:gridCol>
                <a:gridCol w="4941277">
                  <a:extLst>
                    <a:ext uri="{9D8B030D-6E8A-4147-A177-3AD203B41FA5}">
                      <a16:colId xmlns:a16="http://schemas.microsoft.com/office/drawing/2014/main" val="2377034386"/>
                    </a:ext>
                  </a:extLst>
                </a:gridCol>
              </a:tblGrid>
              <a:tr h="3682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Old Nature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Nature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Cursing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Blessing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16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Bitter water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Fresh water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5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Bad fruit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Good fruit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27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Thornbushes and thistles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Grape vines and fig trees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596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5F93E0-85AD-40C4-BA88-40B4AFD96A04}"/>
              </a:ext>
            </a:extLst>
          </p:cNvPr>
          <p:cNvSpPr txBox="1"/>
          <p:nvPr/>
        </p:nvSpPr>
        <p:spPr>
          <a:xfrm>
            <a:off x="2061796" y="814598"/>
            <a:ext cx="80684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Out of the same mouth proceed blessing and cursing. </a:t>
            </a:r>
            <a:br>
              <a:rPr lang="en-US" sz="2800" b="1" dirty="0"/>
            </a:br>
            <a:r>
              <a:rPr lang="en-US" sz="2800" b="1" dirty="0"/>
              <a:t>My brethren, these things ought not to be so. </a:t>
            </a:r>
          </a:p>
          <a:p>
            <a:pPr algn="r"/>
            <a:r>
              <a:rPr lang="en-US" dirty="0"/>
              <a:t>(James 3:10)</a:t>
            </a:r>
            <a:endParaRPr lang="en-A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9F23B-F712-4D0B-BB9E-F80989877666}"/>
              </a:ext>
            </a:extLst>
          </p:cNvPr>
          <p:cNvSpPr txBox="1"/>
          <p:nvPr/>
        </p:nvSpPr>
        <p:spPr>
          <a:xfrm>
            <a:off x="1781907" y="5356105"/>
            <a:ext cx="86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You must CHOOSE how you live</a:t>
            </a:r>
            <a:endParaRPr lang="en-A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33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5070A6-0881-458F-89C3-8392E91BF29B}"/>
              </a:ext>
            </a:extLst>
          </p:cNvPr>
          <p:cNvSpPr txBox="1"/>
          <p:nvPr/>
        </p:nvSpPr>
        <p:spPr>
          <a:xfrm>
            <a:off x="843311" y="642167"/>
            <a:ext cx="510393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… Giving all diligence, add to your faith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virtue,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to virtue knowledge,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to knowledge </a:t>
            </a:r>
            <a:r>
              <a:rPr lang="en-US" sz="2400" b="1" dirty="0">
                <a:solidFill>
                  <a:srgbClr val="C00000"/>
                </a:solidFill>
              </a:rPr>
              <a:t>self-control</a:t>
            </a:r>
            <a:r>
              <a:rPr lang="en-US" sz="2400" b="1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to self-control perseverance,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to perseverance godliness,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to godliness brotherly kindness,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and to brotherly kindness love.</a:t>
            </a:r>
          </a:p>
          <a:p>
            <a:pPr algn="r"/>
            <a:r>
              <a:rPr lang="en-US" dirty="0"/>
              <a:t>(2 Peter 1:5-7)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FE787-34A7-414D-98CA-0DA63A2B25D6}"/>
              </a:ext>
            </a:extLst>
          </p:cNvPr>
          <p:cNvSpPr txBox="1"/>
          <p:nvPr/>
        </p:nvSpPr>
        <p:spPr>
          <a:xfrm>
            <a:off x="7587780" y="1692394"/>
            <a:ext cx="322384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fruit of the Spirit 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love,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joy,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peace,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longsuffering,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kindness,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goodness,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faithfulness,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gentleness,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self-control</a:t>
            </a:r>
          </a:p>
          <a:p>
            <a:pPr algn="r"/>
            <a:r>
              <a:rPr lang="en-US" dirty="0"/>
              <a:t>(Galatians 5:22-23)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E215C-2E8D-4913-9CA3-D398BCBD1F60}"/>
              </a:ext>
            </a:extLst>
          </p:cNvPr>
          <p:cNvSpPr txBox="1"/>
          <p:nvPr/>
        </p:nvSpPr>
        <p:spPr>
          <a:xfrm>
            <a:off x="1270647" y="4400828"/>
            <a:ext cx="510393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If we live in the Spirit,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let us also walk in the Spirit.</a:t>
            </a:r>
          </a:p>
          <a:p>
            <a:pPr algn="r"/>
            <a:r>
              <a:rPr lang="en-US" dirty="0"/>
              <a:t>(Galatians 5:25)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5569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97D2B-514B-47D0-8C54-76615B89B8D6}"/>
              </a:ext>
            </a:extLst>
          </p:cNvPr>
          <p:cNvSpPr txBox="1"/>
          <p:nvPr/>
        </p:nvSpPr>
        <p:spPr>
          <a:xfrm>
            <a:off x="3129534" y="2690336"/>
            <a:ext cx="5932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Choose for yourselves this day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whom you will serve…</a:t>
            </a:r>
          </a:p>
          <a:p>
            <a:pPr algn="r"/>
            <a:r>
              <a:rPr lang="en-US" dirty="0"/>
              <a:t>(Joshua 24:15)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035067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8CADE4-EC1A-4047-9EE4-F4DBD07EDCF5}"/>
              </a:ext>
            </a:extLst>
          </p:cNvPr>
          <p:cNvSpPr txBox="1"/>
          <p:nvPr/>
        </p:nvSpPr>
        <p:spPr>
          <a:xfrm>
            <a:off x="2387830" y="1954530"/>
            <a:ext cx="6893330" cy="2522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If anyone does not stumble in word, he is a perfect man,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able also to bridle the whole body.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(James 3:2)</a:t>
            </a:r>
          </a:p>
        </p:txBody>
      </p:sp>
    </p:spTree>
    <p:extLst>
      <p:ext uri="{BB962C8B-B14F-4D97-AF65-F5344CB8AC3E}">
        <p14:creationId xmlns:p14="http://schemas.microsoft.com/office/powerpoint/2010/main" val="22501929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orse and rider seen from behind in full dressage">
            <a:extLst>
              <a:ext uri="{FF2B5EF4-FFF2-40B4-BE49-F238E27FC236}">
                <a16:creationId xmlns:a16="http://schemas.microsoft.com/office/drawing/2014/main" id="{1BE2D8F6-117A-42C9-8945-796537A92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r="23298" b="187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2E122-9E67-44DC-B3F0-57DCDE14EA93}"/>
              </a:ext>
            </a:extLst>
          </p:cNvPr>
          <p:cNvSpPr txBox="1"/>
          <p:nvPr/>
        </p:nvSpPr>
        <p:spPr>
          <a:xfrm>
            <a:off x="388826" y="4546920"/>
            <a:ext cx="4414060" cy="122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We put bits in horses' mouths that they may obey us, and we turn their whole body.   </a:t>
            </a:r>
            <a:r>
              <a:rPr lang="en-US" dirty="0">
                <a:ea typeface="+mj-ea"/>
                <a:cs typeface="+mj-cs"/>
              </a:rPr>
              <a:t>(James 3:3)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4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AB85F-7628-45B5-8EC5-D5BC61EB2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38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35D1C-3D87-429C-920C-1D2730578F47}"/>
              </a:ext>
            </a:extLst>
          </p:cNvPr>
          <p:cNvSpPr txBox="1"/>
          <p:nvPr/>
        </p:nvSpPr>
        <p:spPr>
          <a:xfrm>
            <a:off x="377571" y="2570858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Look also at ships: although they are so large and are driven by fierce winds, they are turned by a very small rudder wherever the pilot desires.  </a:t>
            </a:r>
            <a:r>
              <a:rPr lang="en-US" sz="1700" dirty="0"/>
              <a:t>(James 3:4)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7D7A25A-3533-488A-BC05-A363CD5D3033}"/>
              </a:ext>
            </a:extLst>
          </p:cNvPr>
          <p:cNvSpPr/>
          <p:nvPr/>
        </p:nvSpPr>
        <p:spPr>
          <a:xfrm>
            <a:off x="3242695" y="5541933"/>
            <a:ext cx="1719598" cy="4723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69887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1D7C58-9710-4FEE-B124-A12B968DC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5" b="12139"/>
          <a:stretch/>
        </p:blipFill>
        <p:spPr bwMode="auto">
          <a:xfrm>
            <a:off x="20" y="-1"/>
            <a:ext cx="12191980" cy="3993396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F136D-FBBC-4E52-BC50-534583DAA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25" y="4753325"/>
            <a:ext cx="6716395" cy="140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The tongue is a fire, a world of iniquity. The tongue is so set among our members that it defiles the whole body, and sets on fire the course of nature; and it is set on fire by hell.  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(James 3:6)</a:t>
            </a:r>
            <a:endParaRPr lang="en-AU" sz="19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35" name="Picture 2" descr="See the source image">
            <a:extLst>
              <a:ext uri="{FF2B5EF4-FFF2-40B4-BE49-F238E27FC236}">
                <a16:creationId xmlns:a16="http://schemas.microsoft.com/office/drawing/2014/main" id="{834201D2-FE1D-4595-BA37-68F7E5A8C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7" b="13000"/>
          <a:stretch/>
        </p:blipFill>
        <p:spPr bwMode="auto">
          <a:xfrm>
            <a:off x="9034045" y="4834634"/>
            <a:ext cx="1222280" cy="12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85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0DF11D-AFA0-4ED5-83E6-3464040CE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r="11115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BAF57-B050-4959-A798-1D06E5878917}"/>
              </a:ext>
            </a:extLst>
          </p:cNvPr>
          <p:cNvSpPr txBox="1"/>
          <p:nvPr/>
        </p:nvSpPr>
        <p:spPr>
          <a:xfrm>
            <a:off x="625181" y="2321169"/>
            <a:ext cx="5172057" cy="3007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For every kind of beast and bird, of reptile and creature of the sea, is tamed and has been tamed by mankind.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But no man can tame the tongue. 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It is an unruly evil, 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full of deadly poison. 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(James 3:7-8)</a:t>
            </a:r>
          </a:p>
        </p:txBody>
      </p:sp>
    </p:spTree>
    <p:extLst>
      <p:ext uri="{BB962C8B-B14F-4D97-AF65-F5344CB8AC3E}">
        <p14:creationId xmlns:p14="http://schemas.microsoft.com/office/powerpoint/2010/main" val="3698851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DCD94E-D69A-4038-B3DE-ABFEF791666E}"/>
              </a:ext>
            </a:extLst>
          </p:cNvPr>
          <p:cNvSpPr txBox="1"/>
          <p:nvPr/>
        </p:nvSpPr>
        <p:spPr>
          <a:xfrm>
            <a:off x="569159" y="1002115"/>
            <a:ext cx="1022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Where do our words come from?</a:t>
            </a:r>
            <a:endParaRPr lang="en-AU" sz="2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E88BC-BF27-4448-A116-EBADCDE12DD1}"/>
              </a:ext>
            </a:extLst>
          </p:cNvPr>
          <p:cNvSpPr txBox="1"/>
          <p:nvPr/>
        </p:nvSpPr>
        <p:spPr>
          <a:xfrm>
            <a:off x="2895602" y="4519240"/>
            <a:ext cx="8493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good man out of the good treasure of his heart brings forth good; and an evil man out of the evil treasure of his heart brings forth evil. </a:t>
            </a:r>
            <a:br>
              <a:rPr lang="en-US" sz="2000" dirty="0"/>
            </a:br>
            <a:r>
              <a:rPr lang="en-US" sz="2400" b="1" dirty="0"/>
              <a:t>For out of the abundance of the heart his mouth speaks. </a:t>
            </a:r>
            <a:r>
              <a:rPr lang="en-US" sz="2400" dirty="0"/>
              <a:t> </a:t>
            </a:r>
            <a:r>
              <a:rPr lang="en-US" dirty="0"/>
              <a:t>(Luke 6:45)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A0E51-831F-4C47-999D-C504FFD33D62}"/>
              </a:ext>
            </a:extLst>
          </p:cNvPr>
          <p:cNvSpPr txBox="1"/>
          <p:nvPr/>
        </p:nvSpPr>
        <p:spPr>
          <a:xfrm>
            <a:off x="1713596" y="2422123"/>
            <a:ext cx="8764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Those things which proceed out of the mouth come from the heart</a:t>
            </a:r>
            <a:r>
              <a:rPr lang="en-US" sz="2400" dirty="0"/>
              <a:t>, </a:t>
            </a:r>
            <a:r>
              <a:rPr lang="en-US" sz="2000" dirty="0"/>
              <a:t>and they defile a man.  For out of the heart proceed evil thoughts, murders, adulteries, fornications, thefts, false witness, blasphemies.  These are the things which defile a man…</a:t>
            </a:r>
            <a:r>
              <a:rPr lang="en-US" dirty="0"/>
              <a:t>  (Matthew 15:18-20)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4514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404CB68-B183-4594-8309-1B20E1574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43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96931-2E16-4411-A974-89056AFA0624}"/>
              </a:ext>
            </a:extLst>
          </p:cNvPr>
          <p:cNvSpPr txBox="1"/>
          <p:nvPr/>
        </p:nvSpPr>
        <p:spPr>
          <a:xfrm>
            <a:off x="546410" y="1534585"/>
            <a:ext cx="5250828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If you want to know what is in a person’s heart, 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listen to what comes out of their mouth.</a:t>
            </a:r>
          </a:p>
        </p:txBody>
      </p:sp>
    </p:spTree>
    <p:extLst>
      <p:ext uri="{BB962C8B-B14F-4D97-AF65-F5344CB8AC3E}">
        <p14:creationId xmlns:p14="http://schemas.microsoft.com/office/powerpoint/2010/main" val="2567995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50567-179F-4432-8934-737AEC0BA61B}"/>
              </a:ext>
            </a:extLst>
          </p:cNvPr>
          <p:cNvSpPr txBox="1"/>
          <p:nvPr/>
        </p:nvSpPr>
        <p:spPr>
          <a:xfrm>
            <a:off x="731972" y="738554"/>
            <a:ext cx="3595678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atin typeface="+mj-lt"/>
                <a:ea typeface="+mj-ea"/>
                <a:cs typeface="+mj-cs"/>
              </a:rPr>
              <a:t>What comes out of your mouth?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2EEF6-7A0D-4BAB-9E10-96772E25AEF6}"/>
              </a:ext>
            </a:extLst>
          </p:cNvPr>
          <p:cNvSpPr txBox="1"/>
          <p:nvPr/>
        </p:nvSpPr>
        <p:spPr>
          <a:xfrm>
            <a:off x="731972" y="2550039"/>
            <a:ext cx="3484245" cy="3010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have you spoken this morning?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did you speak yesterday, and the day before, and the day before that?</a:t>
            </a:r>
            <a:endParaRPr lang="en-AU" sz="2400" dirty="0"/>
          </a:p>
        </p:txBody>
      </p:sp>
      <p:pic>
        <p:nvPicPr>
          <p:cNvPr id="13" name="Picture 12" descr="Calendar dates">
            <a:extLst>
              <a:ext uri="{FF2B5EF4-FFF2-40B4-BE49-F238E27FC236}">
                <a16:creationId xmlns:a16="http://schemas.microsoft.com/office/drawing/2014/main" id="{C8FC3042-EF84-46FA-9082-3AFBF6D0E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r="16696" b="-2"/>
          <a:stretch/>
        </p:blipFill>
        <p:spPr>
          <a:xfrm>
            <a:off x="4933160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pic>
        <p:nvPicPr>
          <p:cNvPr id="17" name="Picture 16" descr="Calendar dates">
            <a:extLst>
              <a:ext uri="{FF2B5EF4-FFF2-40B4-BE49-F238E27FC236}">
                <a16:creationId xmlns:a16="http://schemas.microsoft.com/office/drawing/2014/main" id="{08320074-B34A-4A5C-A420-6123851F6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7" r="16696" b="-2"/>
          <a:stretch/>
        </p:blipFill>
        <p:spPr>
          <a:xfrm>
            <a:off x="4948188" y="0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6730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603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Buckman</dc:creator>
  <cp:lastModifiedBy>Ashley Guo</cp:lastModifiedBy>
  <cp:revision>43</cp:revision>
  <dcterms:created xsi:type="dcterms:W3CDTF">2021-03-11T02:07:17Z</dcterms:created>
  <dcterms:modified xsi:type="dcterms:W3CDTF">2021-03-21T05:40:29Z</dcterms:modified>
</cp:coreProperties>
</file>