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0" r:id="rId7"/>
    <p:sldId id="264" r:id="rId8"/>
    <p:sldId id="259" r:id="rId9"/>
    <p:sldId id="267" r:id="rId10"/>
    <p:sldId id="262" r:id="rId11"/>
    <p:sldId id="265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8691-3FD6-41D5-97B1-4B4933C81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6854A-95B4-48FC-8589-ABC3F5525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7AC7-E9E5-4CC3-9AE5-31767ABE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0B17-6D38-423A-8288-699BBBA5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4354-3468-48F4-9896-02254A18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31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153F-E858-4783-A0D7-51B10175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84873-6FF7-4E26-9F20-732A2AEDA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C97C-AAAE-445A-93F4-74166073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16FCA-CC14-44F5-A2A4-0ED2B52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E722D-BD4C-47BE-8D5A-8ADFC591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09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B5D6A-D323-4B15-BE62-5B3D1E0C7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990E2-8FCB-45E7-A8B7-5FA184BD9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6BA8-9EC3-47F4-A70A-4BB7AB3E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93F0B-1DAE-4CA8-88BA-58701C30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1F4DF-BA59-4B64-AB38-5CF4E038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45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7E07-7CFA-4E9E-9FA7-3DBD1764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E2EDF-4559-4397-B925-9BD00F5F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7E88B-1990-4C43-A5A2-27136571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DA59-3BB1-4FD2-A755-90CBD59F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5A0D-DAA2-4323-B4BA-AFFA6BA6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02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6308-5D09-4FB9-9042-13CB40A1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01EAE-0A0D-49AB-9320-DB4D84E9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7370-4B98-4203-B894-E4A2FF75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8151-534E-4430-B55D-002D4505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CD42-E822-493C-B02B-1529C32C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56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D56B-23D5-490C-94D8-009A490B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D964-3B93-47B7-B973-1CA7299A8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11F92-90CF-4CD1-8874-9E946E318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1137-C271-4C68-970A-3508A8F3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0979F-AFC1-4480-AF05-C283ADD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23D9D-0E77-4106-9408-5F528453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51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413D-93FC-409F-AAE2-B4E56D2A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5C984-F686-4C33-8841-CEBD462D8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2D97B-D96D-4823-A4B9-B76C98806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CFD30-0CA7-4D43-8ED8-3CE81CA33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02EC7-2111-45BF-AF16-7F86E8DCA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3B0EB-AEB7-46F6-A287-CF14EE79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1D1F4-FC9E-46E4-B5D1-2FC9A447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892F9-1677-44FB-99FB-975BD6FF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3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FFF5-435F-43F3-9A86-4CD467A8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823C2-D60E-42B9-A9FC-C9E648F1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BC92E-9B2C-43E0-A02E-36386645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54B02-9E48-4D50-98F3-D4A818DA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46F8C-47FF-4446-B5CC-7036690D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41E3F-2FAF-466C-84E2-A546ABA2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91E9B-341C-404C-B114-D1DBB299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88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1B94-E323-48A6-B29D-9231E8DE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F737-3684-4785-B33C-0131FA7B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7DEE3-61FA-46D5-839E-CBA5EE784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010DB-2EB5-48D2-A3F9-259C5BE9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00C3-4ED9-4572-A7EA-90A5FF19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E7B24-9ECD-493C-B73E-32290AB0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633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75C9-B26A-4333-A8D5-D715934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8BED9-4EA7-4E86-BD56-9498839B4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FA432-D71A-49B4-A45D-3EABB43E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E7CDF-BA2E-4F20-882F-00FC234C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D52C4-42B7-491D-811D-50AD7062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5DDD-6304-4FD1-8D4D-14058155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52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792A7-847E-4D52-A37B-7DD1E516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71DFD-3561-4428-B12A-4562C3C8A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71AF-0B2D-40CE-A8D0-2340072BE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6A60-A68A-4E75-BB94-EF5CB4321CD9}" type="datetimeFigureOut">
              <a:rPr lang="en-AU" smtClean="0"/>
              <a:t>27/03/2021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0306D-CCFD-4932-BF2C-C659230BA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1DC90-E547-47DA-9415-6609DE79C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C772-168F-430D-B3AE-7022E200D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6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97DF-8C1C-4DD9-99E0-E8420F4FF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1" y="1861779"/>
            <a:ext cx="4087306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7200" b="1" dirty="0"/>
              <a:t>Wisdom</a:t>
            </a:r>
            <a:endParaRPr lang="en-AU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B56D8-5034-4A76-AB58-FC76B2B59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James 3: 13 to 18</a:t>
            </a:r>
            <a:endParaRPr lang="en-AU" sz="2000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C1810BD-028A-4A2E-A1D8-B3E1879E4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r="-1" b="1653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2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B15D3D-CDD7-4D0A-9DBE-E0BE3C05E182}"/>
              </a:ext>
            </a:extLst>
          </p:cNvPr>
          <p:cNvSpPr txBox="1"/>
          <p:nvPr/>
        </p:nvSpPr>
        <p:spPr>
          <a:xfrm>
            <a:off x="587502" y="601718"/>
            <a:ext cx="8785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 3. How do you get wisdom?</a:t>
            </a:r>
          </a:p>
        </p:txBody>
      </p:sp>
      <p:pic>
        <p:nvPicPr>
          <p:cNvPr id="4" name="Graphic 3" descr="Owl with solid fill">
            <a:extLst>
              <a:ext uri="{FF2B5EF4-FFF2-40B4-BE49-F238E27FC236}">
                <a16:creationId xmlns:a16="http://schemas.microsoft.com/office/drawing/2014/main" id="{CC56EFDF-4B84-407D-9236-895A822EB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BCB4DD-4522-417E-8B48-C6838C4E426C}"/>
              </a:ext>
            </a:extLst>
          </p:cNvPr>
          <p:cNvSpPr txBox="1"/>
          <p:nvPr/>
        </p:nvSpPr>
        <p:spPr>
          <a:xfrm>
            <a:off x="3678173" y="2693614"/>
            <a:ext cx="712317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If any of you lacks wisdom, let him ask of God. </a:t>
            </a:r>
            <a:r>
              <a:rPr lang="en-US" dirty="0"/>
              <a:t>(James 1: 5)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4CC1F-3700-487F-9391-E919E0718E75}"/>
              </a:ext>
            </a:extLst>
          </p:cNvPr>
          <p:cNvSpPr txBox="1"/>
          <p:nvPr/>
        </p:nvSpPr>
        <p:spPr>
          <a:xfrm>
            <a:off x="1333500" y="2239555"/>
            <a:ext cx="30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does James say?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683EF-40D0-492C-95F2-2C25B3754FDD}"/>
              </a:ext>
            </a:extLst>
          </p:cNvPr>
          <p:cNvSpPr txBox="1"/>
          <p:nvPr/>
        </p:nvSpPr>
        <p:spPr>
          <a:xfrm>
            <a:off x="3678173" y="4485340"/>
            <a:ext cx="712317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Get wisdom! Get understanding!  </a:t>
            </a:r>
            <a:r>
              <a:rPr lang="en-US" dirty="0"/>
              <a:t>(Proverbs 4: 5)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4EB1E-034D-4B56-B6C6-BF187B0DC2FE}"/>
              </a:ext>
            </a:extLst>
          </p:cNvPr>
          <p:cNvSpPr txBox="1"/>
          <p:nvPr/>
        </p:nvSpPr>
        <p:spPr>
          <a:xfrm>
            <a:off x="1333500" y="4031281"/>
            <a:ext cx="336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does Solomon say?</a:t>
            </a:r>
          </a:p>
        </p:txBody>
      </p:sp>
    </p:spTree>
    <p:extLst>
      <p:ext uri="{BB962C8B-B14F-4D97-AF65-F5344CB8AC3E}">
        <p14:creationId xmlns:p14="http://schemas.microsoft.com/office/powerpoint/2010/main" val="9149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wl with solid fill">
            <a:extLst>
              <a:ext uri="{FF2B5EF4-FFF2-40B4-BE49-F238E27FC236}">
                <a16:creationId xmlns:a16="http://schemas.microsoft.com/office/drawing/2014/main" id="{BED27DBA-B379-475F-A25D-9DE1FBC17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FFF6457-4E0D-4118-9321-FE24D9CC42E3}"/>
              </a:ext>
            </a:extLst>
          </p:cNvPr>
          <p:cNvGrpSpPr/>
          <p:nvPr/>
        </p:nvGrpSpPr>
        <p:grpSpPr>
          <a:xfrm>
            <a:off x="1956431" y="1759174"/>
            <a:ext cx="7053923" cy="923330"/>
            <a:chOff x="518452" y="631609"/>
            <a:chExt cx="7053923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B79E1B-84B2-43A2-BFA4-A9132A33874A}"/>
                </a:ext>
              </a:extLst>
            </p:cNvPr>
            <p:cNvSpPr txBox="1"/>
            <p:nvPr/>
          </p:nvSpPr>
          <p:spPr>
            <a:xfrm>
              <a:off x="1242352" y="631609"/>
              <a:ext cx="6330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The fear of the LORD is the beginning of </a:t>
              </a:r>
              <a:r>
                <a:rPr lang="en-AU" b="1" dirty="0"/>
                <a:t>wisdom</a:t>
              </a:r>
              <a:r>
                <a:rPr lang="en-AU" dirty="0"/>
                <a:t>;</a:t>
              </a:r>
              <a:br>
                <a:rPr lang="en-AU" dirty="0"/>
              </a:br>
              <a:r>
                <a:rPr lang="en-AU" dirty="0"/>
                <a:t>A good understanding have all those who do His commandments.</a:t>
              </a:r>
            </a:p>
            <a:p>
              <a:r>
                <a:rPr lang="en-AU" dirty="0"/>
                <a:t>(Psalm 111:10)</a:t>
              </a:r>
            </a:p>
          </p:txBody>
        </p:sp>
        <p:pic>
          <p:nvPicPr>
            <p:cNvPr id="10" name="Graphic 9" descr="Owl outline">
              <a:extLst>
                <a:ext uri="{FF2B5EF4-FFF2-40B4-BE49-F238E27FC236}">
                  <a16:creationId xmlns:a16="http://schemas.microsoft.com/office/drawing/2014/main" id="{0EEEFEB1-CCDE-4AEE-A3BE-2186B327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8452" y="636074"/>
              <a:ext cx="914400" cy="9144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5C0938-9A9E-4D3D-9655-4DC8FEACF0DF}"/>
              </a:ext>
            </a:extLst>
          </p:cNvPr>
          <p:cNvGrpSpPr/>
          <p:nvPr/>
        </p:nvGrpSpPr>
        <p:grpSpPr>
          <a:xfrm>
            <a:off x="4558443" y="2816538"/>
            <a:ext cx="5729024" cy="923330"/>
            <a:chOff x="4539393" y="2253517"/>
            <a:chExt cx="5729024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9470F8-C8C7-4CEB-BB74-38910DC01C43}"/>
                </a:ext>
              </a:extLst>
            </p:cNvPr>
            <p:cNvSpPr txBox="1"/>
            <p:nvPr/>
          </p:nvSpPr>
          <p:spPr>
            <a:xfrm>
              <a:off x="5245268" y="2253517"/>
              <a:ext cx="5023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The fear of the LORD is the beginning of knowledge,</a:t>
              </a:r>
              <a:br>
                <a:rPr lang="en-AU" dirty="0"/>
              </a:br>
              <a:r>
                <a:rPr lang="en-AU" dirty="0"/>
                <a:t>But fools despise </a:t>
              </a:r>
              <a:r>
                <a:rPr lang="en-AU" b="1" dirty="0"/>
                <a:t>wisdom</a:t>
              </a:r>
              <a:r>
                <a:rPr lang="en-AU" dirty="0"/>
                <a:t> and instruction. </a:t>
              </a:r>
            </a:p>
            <a:p>
              <a:r>
                <a:rPr lang="en-AU" dirty="0"/>
                <a:t>(Proverbs 1:7)</a:t>
              </a:r>
            </a:p>
          </p:txBody>
        </p:sp>
        <p:pic>
          <p:nvPicPr>
            <p:cNvPr id="11" name="Graphic 10" descr="Owl outline">
              <a:extLst>
                <a:ext uri="{FF2B5EF4-FFF2-40B4-BE49-F238E27FC236}">
                  <a16:creationId xmlns:a16="http://schemas.microsoft.com/office/drawing/2014/main" id="{AEC53A6A-C8F9-4B03-9B51-C02CB70EC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9393" y="2257982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A1495F-81F8-4F02-A8C4-5E62BC99FCAE}"/>
              </a:ext>
            </a:extLst>
          </p:cNvPr>
          <p:cNvGrpSpPr/>
          <p:nvPr/>
        </p:nvGrpSpPr>
        <p:grpSpPr>
          <a:xfrm>
            <a:off x="4558443" y="5170715"/>
            <a:ext cx="5922499" cy="923330"/>
            <a:chOff x="4539393" y="5198920"/>
            <a:chExt cx="592249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6C7B9F-5D3C-4A7F-8335-864F9C78A3CD}"/>
                </a:ext>
              </a:extLst>
            </p:cNvPr>
            <p:cNvSpPr txBox="1"/>
            <p:nvPr/>
          </p:nvSpPr>
          <p:spPr>
            <a:xfrm>
              <a:off x="5274869" y="5198920"/>
              <a:ext cx="5187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The fear of the LORD is the beginning of </a:t>
              </a:r>
              <a:r>
                <a:rPr lang="en-AU" b="1" dirty="0"/>
                <a:t>wisdom</a:t>
              </a:r>
              <a:r>
                <a:rPr lang="en-AU" dirty="0"/>
                <a:t>,</a:t>
              </a:r>
              <a:br>
                <a:rPr lang="en-AU" dirty="0"/>
              </a:br>
              <a:r>
                <a:rPr lang="en-AU" dirty="0"/>
                <a:t>And the knowledge of the Holy One is understanding.  (Proverbs 9:10)</a:t>
              </a:r>
            </a:p>
          </p:txBody>
        </p:sp>
        <p:pic>
          <p:nvPicPr>
            <p:cNvPr id="12" name="Graphic 11" descr="Owl outline">
              <a:extLst>
                <a:ext uri="{FF2B5EF4-FFF2-40B4-BE49-F238E27FC236}">
                  <a16:creationId xmlns:a16="http://schemas.microsoft.com/office/drawing/2014/main" id="{9E6D4B80-C357-4AB5-8C2E-62A15C755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39393" y="5203385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CC8825-6F5F-4FD3-8EAF-B3A3E9E57F7F}"/>
              </a:ext>
            </a:extLst>
          </p:cNvPr>
          <p:cNvGrpSpPr/>
          <p:nvPr/>
        </p:nvGrpSpPr>
        <p:grpSpPr>
          <a:xfrm>
            <a:off x="1956431" y="3998431"/>
            <a:ext cx="5592494" cy="914400"/>
            <a:chOff x="1384567" y="3716183"/>
            <a:chExt cx="5592494" cy="914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AD9207-8A36-4A3A-BA49-D863D876BFFA}"/>
                </a:ext>
              </a:extLst>
            </p:cNvPr>
            <p:cNvSpPr txBox="1"/>
            <p:nvPr/>
          </p:nvSpPr>
          <p:spPr>
            <a:xfrm>
              <a:off x="2094841" y="3850218"/>
              <a:ext cx="488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The fear of the LORD is the instruction of </a:t>
              </a:r>
              <a:r>
                <a:rPr lang="en-AU" b="1" dirty="0"/>
                <a:t>wisdom</a:t>
              </a:r>
              <a:r>
                <a:rPr lang="en-AU" dirty="0"/>
                <a:t>,</a:t>
              </a:r>
            </a:p>
            <a:p>
              <a:r>
                <a:rPr lang="en-AU" dirty="0"/>
                <a:t>And before honour is humility.  (Proverbs 15:33)</a:t>
              </a:r>
            </a:p>
          </p:txBody>
        </p:sp>
        <p:pic>
          <p:nvPicPr>
            <p:cNvPr id="13" name="Graphic 12" descr="Owl outline">
              <a:extLst>
                <a:ext uri="{FF2B5EF4-FFF2-40B4-BE49-F238E27FC236}">
                  <a16:creationId xmlns:a16="http://schemas.microsoft.com/office/drawing/2014/main" id="{E6E63950-A7E5-413C-B9DF-42B99650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84567" y="3716183"/>
              <a:ext cx="914400" cy="9144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4A26E4-BF49-43DE-9CC7-8EE7987DAF7B}"/>
              </a:ext>
            </a:extLst>
          </p:cNvPr>
          <p:cNvSpPr txBox="1"/>
          <p:nvPr/>
        </p:nvSpPr>
        <p:spPr>
          <a:xfrm>
            <a:off x="587502" y="601718"/>
            <a:ext cx="878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3. How do you get wisdom?</a:t>
            </a:r>
          </a:p>
        </p:txBody>
      </p:sp>
    </p:spTree>
    <p:extLst>
      <p:ext uri="{BB962C8B-B14F-4D97-AF65-F5344CB8AC3E}">
        <p14:creationId xmlns:p14="http://schemas.microsoft.com/office/powerpoint/2010/main" val="39305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wl with solid fill">
            <a:extLst>
              <a:ext uri="{FF2B5EF4-FFF2-40B4-BE49-F238E27FC236}">
                <a16:creationId xmlns:a16="http://schemas.microsoft.com/office/drawing/2014/main" id="{BED27DBA-B379-475F-A25D-9DE1FBC17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78C15-0382-4DB3-BD00-9D71DE82C494}"/>
              </a:ext>
            </a:extLst>
          </p:cNvPr>
          <p:cNvSpPr txBox="1"/>
          <p:nvPr/>
        </p:nvSpPr>
        <p:spPr>
          <a:xfrm>
            <a:off x="587502" y="601718"/>
            <a:ext cx="878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3. How do you get wisdom?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7FD4E7-E95F-465A-BA34-F2DB30CB4F21}"/>
              </a:ext>
            </a:extLst>
          </p:cNvPr>
          <p:cNvGrpSpPr/>
          <p:nvPr/>
        </p:nvGrpSpPr>
        <p:grpSpPr>
          <a:xfrm>
            <a:off x="5373624" y="1514475"/>
            <a:ext cx="5715000" cy="3829050"/>
            <a:chOff x="6096000" y="1038225"/>
            <a:chExt cx="5715000" cy="3829050"/>
          </a:xfrm>
        </p:grpSpPr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3B386297-A5DD-4C98-A18A-EE6F052C0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038225"/>
              <a:ext cx="5715000" cy="3829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6B8CC7-8FE3-4D63-B100-4278A538A1FA}"/>
                </a:ext>
              </a:extLst>
            </p:cNvPr>
            <p:cNvSpPr txBox="1"/>
            <p:nvPr/>
          </p:nvSpPr>
          <p:spPr>
            <a:xfrm>
              <a:off x="7401687" y="3740534"/>
              <a:ext cx="333222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Your word is a lamp to my feet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And a light to my path.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(Psalms 119: 105)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78369C-D201-452E-B0BD-2C6FE1A410D3}"/>
              </a:ext>
            </a:extLst>
          </p:cNvPr>
          <p:cNvSpPr txBox="1"/>
          <p:nvPr/>
        </p:nvSpPr>
        <p:spPr>
          <a:xfrm>
            <a:off x="884480" y="2128605"/>
            <a:ext cx="406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 Read to understand</a:t>
            </a:r>
            <a:endParaRPr lang="en-A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F5812-4DC9-43BF-ACDF-B72646E38AFB}"/>
              </a:ext>
            </a:extLst>
          </p:cNvPr>
          <p:cNvSpPr txBox="1"/>
          <p:nvPr/>
        </p:nvSpPr>
        <p:spPr>
          <a:xfrm>
            <a:off x="884480" y="3136612"/>
            <a:ext cx="284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 Believe</a:t>
            </a:r>
            <a:endParaRPr lang="en-A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B204A-5BB4-4F36-A388-B6B7D770C601}"/>
              </a:ext>
            </a:extLst>
          </p:cNvPr>
          <p:cNvSpPr txBox="1"/>
          <p:nvPr/>
        </p:nvSpPr>
        <p:spPr>
          <a:xfrm>
            <a:off x="884480" y="4144619"/>
            <a:ext cx="284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 </a:t>
            </a:r>
            <a:r>
              <a:rPr lang="en-US" sz="3200"/>
              <a:t>Live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011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wl with solid fill">
            <a:extLst>
              <a:ext uri="{FF2B5EF4-FFF2-40B4-BE49-F238E27FC236}">
                <a16:creationId xmlns:a16="http://schemas.microsoft.com/office/drawing/2014/main" id="{BED27DBA-B379-475F-A25D-9DE1FBC17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9E1B-84B2-43A2-BFA4-A9132A33874A}"/>
              </a:ext>
            </a:extLst>
          </p:cNvPr>
          <p:cNvSpPr txBox="1"/>
          <p:nvPr/>
        </p:nvSpPr>
        <p:spPr>
          <a:xfrm>
            <a:off x="2284263" y="1767006"/>
            <a:ext cx="7623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Wisdom is the principal thing;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Therefore get wisdom.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C00000"/>
                </a:solidFill>
              </a:rPr>
              <a:t>And in all your getting, </a:t>
            </a:r>
          </a:p>
          <a:p>
            <a:r>
              <a:rPr lang="en-US" sz="4800" dirty="0">
                <a:solidFill>
                  <a:srgbClr val="C00000"/>
                </a:solidFill>
              </a:rPr>
              <a:t>			get understanding.</a:t>
            </a:r>
          </a:p>
          <a:p>
            <a:pPr algn="r"/>
            <a:r>
              <a:rPr lang="en-US" dirty="0"/>
              <a:t>(Proverbs 4: 7)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6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1481ED-787D-488B-8C39-556678CF077D}"/>
              </a:ext>
            </a:extLst>
          </p:cNvPr>
          <p:cNvSpPr txBox="1"/>
          <p:nvPr/>
        </p:nvSpPr>
        <p:spPr>
          <a:xfrm>
            <a:off x="768096" y="704088"/>
            <a:ext cx="821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Three important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DC022-3C10-4C58-8338-63B44B0E6D8C}"/>
              </a:ext>
            </a:extLst>
          </p:cNvPr>
          <p:cNvSpPr txBox="1"/>
          <p:nvPr/>
        </p:nvSpPr>
        <p:spPr>
          <a:xfrm>
            <a:off x="2761488" y="2006983"/>
            <a:ext cx="8211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>
                <a:solidFill>
                  <a:srgbClr val="C00000"/>
                </a:solidFill>
              </a:rPr>
              <a:t> What is wisdom?</a:t>
            </a:r>
          </a:p>
          <a:p>
            <a:pPr marL="342900" indent="-342900">
              <a:buAutoNum type="arabicPeriod"/>
            </a:pPr>
            <a:endParaRPr lang="en-US" sz="4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4400" dirty="0">
                <a:solidFill>
                  <a:srgbClr val="C00000"/>
                </a:solidFill>
              </a:rPr>
              <a:t> Where do you see wisdom?</a:t>
            </a:r>
          </a:p>
          <a:p>
            <a:pPr marL="342900" indent="-342900">
              <a:buAutoNum type="arabicPeriod"/>
            </a:pPr>
            <a:endParaRPr lang="en-US" sz="4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4400" dirty="0">
                <a:solidFill>
                  <a:srgbClr val="C00000"/>
                </a:solidFill>
              </a:rPr>
              <a:t> How do you get wisdom?</a:t>
            </a:r>
            <a:endParaRPr lang="en-AU" sz="4400" dirty="0">
              <a:solidFill>
                <a:srgbClr val="C00000"/>
              </a:solidFill>
            </a:endParaRPr>
          </a:p>
        </p:txBody>
      </p:sp>
      <p:pic>
        <p:nvPicPr>
          <p:cNvPr id="7" name="Graphic 6" descr="Owl with solid fill">
            <a:extLst>
              <a:ext uri="{FF2B5EF4-FFF2-40B4-BE49-F238E27FC236}">
                <a16:creationId xmlns:a16="http://schemas.microsoft.com/office/drawing/2014/main" id="{237E0DC8-EC34-48AB-BB7B-3B9E1663B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B15D3D-CDD7-4D0A-9DBE-E0BE3C05E182}"/>
              </a:ext>
            </a:extLst>
          </p:cNvPr>
          <p:cNvSpPr txBox="1"/>
          <p:nvPr/>
        </p:nvSpPr>
        <p:spPr>
          <a:xfrm>
            <a:off x="587502" y="601718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 1. What is wisdom?</a:t>
            </a:r>
          </a:p>
        </p:txBody>
      </p:sp>
      <p:pic>
        <p:nvPicPr>
          <p:cNvPr id="4" name="Graphic 3" descr="Owl with solid fill">
            <a:extLst>
              <a:ext uri="{FF2B5EF4-FFF2-40B4-BE49-F238E27FC236}">
                <a16:creationId xmlns:a16="http://schemas.microsoft.com/office/drawing/2014/main" id="{DB3BCCE2-50A1-4D5B-A7DB-A0FE8F7D2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52116F-429C-4457-A5FE-83B4912A9260}"/>
              </a:ext>
            </a:extLst>
          </p:cNvPr>
          <p:cNvSpPr txBox="1"/>
          <p:nvPr/>
        </p:nvSpPr>
        <p:spPr>
          <a:xfrm>
            <a:off x="1947852" y="2047991"/>
            <a:ext cx="193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Information </a:t>
            </a:r>
            <a:endParaRPr lang="en-A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04269-A083-42CF-8F82-65DF44F129A8}"/>
              </a:ext>
            </a:extLst>
          </p:cNvPr>
          <p:cNvSpPr txBox="1"/>
          <p:nvPr/>
        </p:nvSpPr>
        <p:spPr>
          <a:xfrm>
            <a:off x="5408515" y="2047991"/>
            <a:ext cx="186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Knowledge</a:t>
            </a:r>
            <a:endParaRPr lang="en-AU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48D10-EA2F-4CCC-AD94-5BEC614BDEAC}"/>
              </a:ext>
            </a:extLst>
          </p:cNvPr>
          <p:cNvSpPr txBox="1"/>
          <p:nvPr/>
        </p:nvSpPr>
        <p:spPr>
          <a:xfrm>
            <a:off x="8793405" y="2047991"/>
            <a:ext cx="144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Wisdom 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9D6B16E-D7C3-4BDD-A9D4-010E1493B52C}"/>
              </a:ext>
            </a:extLst>
          </p:cNvPr>
          <p:cNvSpPr/>
          <p:nvPr/>
        </p:nvSpPr>
        <p:spPr>
          <a:xfrm>
            <a:off x="4274580" y="2144389"/>
            <a:ext cx="747132" cy="33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38E10D6-B953-46F3-8C0C-A453AC564885}"/>
              </a:ext>
            </a:extLst>
          </p:cNvPr>
          <p:cNvSpPr/>
          <p:nvPr/>
        </p:nvSpPr>
        <p:spPr>
          <a:xfrm>
            <a:off x="7659470" y="2144389"/>
            <a:ext cx="747132" cy="33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/>
          </a:p>
        </p:txBody>
      </p:sp>
      <p:pic>
        <p:nvPicPr>
          <p:cNvPr id="8" name="Graphic 7" descr="Books outline">
            <a:extLst>
              <a:ext uri="{FF2B5EF4-FFF2-40B4-BE49-F238E27FC236}">
                <a16:creationId xmlns:a16="http://schemas.microsoft.com/office/drawing/2014/main" id="{656C5630-898A-470A-B49F-4845C2D7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0614" y="2571211"/>
            <a:ext cx="914400" cy="914400"/>
          </a:xfrm>
          <a:prstGeom prst="rect">
            <a:avLst/>
          </a:prstGeom>
        </p:spPr>
      </p:pic>
      <p:pic>
        <p:nvPicPr>
          <p:cNvPr id="14" name="Graphic 13" descr="Graduation cap outline">
            <a:extLst>
              <a:ext uri="{FF2B5EF4-FFF2-40B4-BE49-F238E27FC236}">
                <a16:creationId xmlns:a16="http://schemas.microsoft.com/office/drawing/2014/main" id="{1A15AF55-7B4C-4392-9618-AD4932DF7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3391" y="2571211"/>
            <a:ext cx="914400" cy="914400"/>
          </a:xfrm>
          <a:prstGeom prst="rect">
            <a:avLst/>
          </a:prstGeom>
        </p:spPr>
      </p:pic>
      <p:pic>
        <p:nvPicPr>
          <p:cNvPr id="16" name="Graphic 15" descr="Owl outline">
            <a:extLst>
              <a:ext uri="{FF2B5EF4-FFF2-40B4-BE49-F238E27FC236}">
                <a16:creationId xmlns:a16="http://schemas.microsoft.com/office/drawing/2014/main" id="{55024B90-462B-4ECC-9EA9-5F214C4497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6704" y="2571211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17DAF-A01A-4AE0-A517-334F3E5C219D}"/>
              </a:ext>
            </a:extLst>
          </p:cNvPr>
          <p:cNvSpPr txBox="1"/>
          <p:nvPr/>
        </p:nvSpPr>
        <p:spPr>
          <a:xfrm>
            <a:off x="1952724" y="4521627"/>
            <a:ext cx="828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What is the value of wisdom?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F364F-3FAA-49BD-B39B-3711CF91F4FA}"/>
              </a:ext>
            </a:extLst>
          </p:cNvPr>
          <p:cNvSpPr txBox="1"/>
          <p:nvPr/>
        </p:nvSpPr>
        <p:spPr>
          <a:xfrm>
            <a:off x="1947852" y="5174417"/>
            <a:ext cx="828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accent2">
                    <a:lumMod val="50000"/>
                  </a:schemeClr>
                </a:solidFill>
              </a:rPr>
              <a:t>What is the value of foolishness?</a:t>
            </a:r>
          </a:p>
        </p:txBody>
      </p:sp>
    </p:spTree>
    <p:extLst>
      <p:ext uri="{BB962C8B-B14F-4D97-AF65-F5344CB8AC3E}">
        <p14:creationId xmlns:p14="http://schemas.microsoft.com/office/powerpoint/2010/main" val="10591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  <p:bldP spid="13" grpId="0" animBg="1"/>
      <p:bldP spid="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B15D3D-CDD7-4D0A-9DBE-E0BE3C05E182}"/>
              </a:ext>
            </a:extLst>
          </p:cNvPr>
          <p:cNvSpPr txBox="1"/>
          <p:nvPr/>
        </p:nvSpPr>
        <p:spPr>
          <a:xfrm>
            <a:off x="587502" y="601718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 1. What is wisdom?</a:t>
            </a:r>
          </a:p>
        </p:txBody>
      </p:sp>
      <p:pic>
        <p:nvPicPr>
          <p:cNvPr id="4" name="Graphic 3" descr="Owl with solid fill">
            <a:extLst>
              <a:ext uri="{FF2B5EF4-FFF2-40B4-BE49-F238E27FC236}">
                <a16:creationId xmlns:a16="http://schemas.microsoft.com/office/drawing/2014/main" id="{DB3BCCE2-50A1-4D5B-A7DB-A0FE8F7D2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10AEB9-D4CD-4155-A0F2-99A327E56A9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889248"/>
          <a:ext cx="8128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558639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246369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 TYPES OF WISDOM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47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Wisdom of this world</a:t>
                      </a:r>
                      <a:endParaRPr lang="en-A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Wisdom from above</a:t>
                      </a:r>
                      <a:endParaRPr lang="en-A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40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Earthly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Heavenly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94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Sensual / natural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Spiritual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7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Demonic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Godly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3025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52116F-429C-4457-A5FE-83B4912A9260}"/>
              </a:ext>
            </a:extLst>
          </p:cNvPr>
          <p:cNvSpPr txBox="1"/>
          <p:nvPr/>
        </p:nvSpPr>
        <p:spPr>
          <a:xfrm>
            <a:off x="1947852" y="2047991"/>
            <a:ext cx="193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Information </a:t>
            </a:r>
            <a:endParaRPr lang="en-A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04269-A083-42CF-8F82-65DF44F129A8}"/>
              </a:ext>
            </a:extLst>
          </p:cNvPr>
          <p:cNvSpPr txBox="1"/>
          <p:nvPr/>
        </p:nvSpPr>
        <p:spPr>
          <a:xfrm>
            <a:off x="5408515" y="2047991"/>
            <a:ext cx="186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Knowledge</a:t>
            </a:r>
            <a:endParaRPr lang="en-AU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48D10-EA2F-4CCC-AD94-5BEC614BDEAC}"/>
              </a:ext>
            </a:extLst>
          </p:cNvPr>
          <p:cNvSpPr txBox="1"/>
          <p:nvPr/>
        </p:nvSpPr>
        <p:spPr>
          <a:xfrm>
            <a:off x="8793405" y="2047991"/>
            <a:ext cx="144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Wisdom 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9D6B16E-D7C3-4BDD-A9D4-010E1493B52C}"/>
              </a:ext>
            </a:extLst>
          </p:cNvPr>
          <p:cNvSpPr/>
          <p:nvPr/>
        </p:nvSpPr>
        <p:spPr>
          <a:xfrm>
            <a:off x="4274580" y="2144389"/>
            <a:ext cx="747132" cy="33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38E10D6-B953-46F3-8C0C-A453AC564885}"/>
              </a:ext>
            </a:extLst>
          </p:cNvPr>
          <p:cNvSpPr/>
          <p:nvPr/>
        </p:nvSpPr>
        <p:spPr>
          <a:xfrm>
            <a:off x="7659470" y="2144389"/>
            <a:ext cx="747132" cy="33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/>
          </a:p>
        </p:txBody>
      </p:sp>
      <p:pic>
        <p:nvPicPr>
          <p:cNvPr id="8" name="Graphic 7" descr="Books outline">
            <a:extLst>
              <a:ext uri="{FF2B5EF4-FFF2-40B4-BE49-F238E27FC236}">
                <a16:creationId xmlns:a16="http://schemas.microsoft.com/office/drawing/2014/main" id="{656C5630-898A-470A-B49F-4845C2D7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0614" y="2571211"/>
            <a:ext cx="914400" cy="914400"/>
          </a:xfrm>
          <a:prstGeom prst="rect">
            <a:avLst/>
          </a:prstGeom>
        </p:spPr>
      </p:pic>
      <p:pic>
        <p:nvPicPr>
          <p:cNvPr id="14" name="Graphic 13" descr="Graduation cap outline">
            <a:extLst>
              <a:ext uri="{FF2B5EF4-FFF2-40B4-BE49-F238E27FC236}">
                <a16:creationId xmlns:a16="http://schemas.microsoft.com/office/drawing/2014/main" id="{1A15AF55-7B4C-4392-9618-AD4932DF7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3391" y="2571211"/>
            <a:ext cx="914400" cy="914400"/>
          </a:xfrm>
          <a:prstGeom prst="rect">
            <a:avLst/>
          </a:prstGeom>
        </p:spPr>
      </p:pic>
      <p:pic>
        <p:nvPicPr>
          <p:cNvPr id="16" name="Graphic 15" descr="Owl outline">
            <a:extLst>
              <a:ext uri="{FF2B5EF4-FFF2-40B4-BE49-F238E27FC236}">
                <a16:creationId xmlns:a16="http://schemas.microsoft.com/office/drawing/2014/main" id="{55024B90-462B-4ECC-9EA9-5F214C4497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6704" y="25712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5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B15D3D-CDD7-4D0A-9DBE-E0BE3C05E182}"/>
              </a:ext>
            </a:extLst>
          </p:cNvPr>
          <p:cNvSpPr txBox="1"/>
          <p:nvPr/>
        </p:nvSpPr>
        <p:spPr>
          <a:xfrm>
            <a:off x="587502" y="601718"/>
            <a:ext cx="8126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 2. Where do you see wisdom?</a:t>
            </a:r>
          </a:p>
        </p:txBody>
      </p:sp>
      <p:pic>
        <p:nvPicPr>
          <p:cNvPr id="4" name="Graphic 3" descr="Owl with solid fill">
            <a:extLst>
              <a:ext uri="{FF2B5EF4-FFF2-40B4-BE49-F238E27FC236}">
                <a16:creationId xmlns:a16="http://schemas.microsoft.com/office/drawing/2014/main" id="{39C0E3D5-C63B-4FF5-A042-091F79F0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1DFD7-379E-49E4-8532-D238D5808185}"/>
              </a:ext>
            </a:extLst>
          </p:cNvPr>
          <p:cNvSpPr txBox="1"/>
          <p:nvPr/>
        </p:nvSpPr>
        <p:spPr>
          <a:xfrm>
            <a:off x="1735494" y="1772817"/>
            <a:ext cx="43605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  In what you </a:t>
            </a:r>
            <a:r>
              <a:rPr lang="en-US" sz="3600" u="sng" dirty="0"/>
              <a:t>think</a:t>
            </a:r>
            <a:r>
              <a:rPr lang="en-US" sz="3600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 In what you </a:t>
            </a:r>
            <a:r>
              <a:rPr lang="en-US" sz="3600" u="sng" dirty="0"/>
              <a:t>say</a:t>
            </a:r>
            <a:r>
              <a:rPr lang="en-US" sz="3600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 In what you </a:t>
            </a:r>
            <a:r>
              <a:rPr lang="en-US" sz="3600" u="sng" dirty="0"/>
              <a:t>do</a:t>
            </a:r>
            <a:r>
              <a:rPr lang="en-US" sz="3600" dirty="0"/>
              <a:t>?</a:t>
            </a:r>
            <a:endParaRPr lang="en-AU" sz="36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7A94E29-9A51-4B31-A009-A3F357E39D66}"/>
              </a:ext>
            </a:extLst>
          </p:cNvPr>
          <p:cNvSpPr/>
          <p:nvPr/>
        </p:nvSpPr>
        <p:spPr>
          <a:xfrm flipH="1">
            <a:off x="5852604" y="4002833"/>
            <a:ext cx="1567543" cy="55766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F9527-F7AD-4C4A-BA87-C7A948D8FC30}"/>
              </a:ext>
            </a:extLst>
          </p:cNvPr>
          <p:cNvSpPr txBox="1"/>
          <p:nvPr/>
        </p:nvSpPr>
        <p:spPr>
          <a:xfrm>
            <a:off x="7736582" y="2942835"/>
            <a:ext cx="4189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Who is wise and understanding among you? Let him show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by good conduct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that his works are done in the meekness of wisdom.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(James 3: 13)</a:t>
            </a:r>
            <a:endParaRPr lang="en-A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wl with solid fill">
            <a:extLst>
              <a:ext uri="{FF2B5EF4-FFF2-40B4-BE49-F238E27FC236}">
                <a16:creationId xmlns:a16="http://schemas.microsoft.com/office/drawing/2014/main" id="{43F9CEB8-F077-4287-858E-254F2E6FF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6EEDC-C6B6-4826-A826-7D41C227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49070"/>
              </p:ext>
            </p:extLst>
          </p:nvPr>
        </p:nvGraphicFramePr>
        <p:xfrm>
          <a:off x="586601" y="540215"/>
          <a:ext cx="514744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274">
                  <a:extLst>
                    <a:ext uri="{9D8B030D-6E8A-4147-A177-3AD203B41FA5}">
                      <a16:colId xmlns:a16="http://schemas.microsoft.com/office/drawing/2014/main" val="4087391771"/>
                    </a:ext>
                  </a:extLst>
                </a:gridCol>
                <a:gridCol w="2550175">
                  <a:extLst>
                    <a:ext uri="{9D8B030D-6E8A-4147-A177-3AD203B41FA5}">
                      <a16:colId xmlns:a16="http://schemas.microsoft.com/office/drawing/2014/main" val="1562532678"/>
                    </a:ext>
                  </a:extLst>
                </a:gridCol>
              </a:tblGrid>
              <a:tr h="275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Wisdom of this world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Wisdom from above</a:t>
                      </a:r>
                      <a:endParaRPr lang="en-A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74550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Earthly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Heavenly</a:t>
                      </a:r>
                      <a:endParaRPr lang="en-A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800727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Sensual / natural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Spiritual</a:t>
                      </a:r>
                      <a:endParaRPr lang="en-A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705612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Demonic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Godly</a:t>
                      </a:r>
                      <a:endParaRPr lang="en-A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941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0FB576-02CF-4584-8EB3-18CA104BA827}"/>
              </a:ext>
            </a:extLst>
          </p:cNvPr>
          <p:cNvSpPr txBox="1"/>
          <p:nvPr/>
        </p:nvSpPr>
        <p:spPr>
          <a:xfrm>
            <a:off x="2756759" y="2639013"/>
            <a:ext cx="7516795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If you have </a:t>
            </a:r>
            <a:r>
              <a:rPr lang="en-US" sz="2400" b="1" dirty="0"/>
              <a:t>bitter envy </a:t>
            </a:r>
            <a:r>
              <a:rPr lang="en-US" sz="2400" dirty="0"/>
              <a:t>and </a:t>
            </a:r>
            <a:r>
              <a:rPr lang="en-US" sz="2400" b="1" dirty="0"/>
              <a:t>self-seeking </a:t>
            </a:r>
            <a:r>
              <a:rPr lang="en-US" sz="2400" dirty="0"/>
              <a:t>in your hearts, do not boast and lie against the truth.  … For where envy and self-seeking exist, </a:t>
            </a:r>
            <a:r>
              <a:rPr lang="en-US" sz="2400" b="1" dirty="0"/>
              <a:t>confusion</a:t>
            </a:r>
            <a:r>
              <a:rPr lang="en-US" sz="2400" dirty="0"/>
              <a:t> and </a:t>
            </a:r>
            <a:r>
              <a:rPr lang="en-US" sz="2400" b="1" dirty="0"/>
              <a:t>every evil thing </a:t>
            </a:r>
            <a:r>
              <a:rPr lang="en-US" sz="2400" dirty="0"/>
              <a:t>are there.  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(James 3: 14,16)</a:t>
            </a:r>
            <a:endParaRPr lang="en-AU" sz="2400" dirty="0"/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F34580F9-415E-4531-90DA-B055CC3A5624}"/>
              </a:ext>
            </a:extLst>
          </p:cNvPr>
          <p:cNvSpPr/>
          <p:nvPr/>
        </p:nvSpPr>
        <p:spPr>
          <a:xfrm flipV="1">
            <a:off x="1724025" y="2162175"/>
            <a:ext cx="914400" cy="10668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EC3ED-2F22-4DEE-A034-9D0BC45DE0F5}"/>
              </a:ext>
            </a:extLst>
          </p:cNvPr>
          <p:cNvSpPr txBox="1"/>
          <p:nvPr/>
        </p:nvSpPr>
        <p:spPr>
          <a:xfrm>
            <a:off x="8502267" y="355549"/>
            <a:ext cx="3208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 2. Where do you see wisdom?</a:t>
            </a:r>
          </a:p>
        </p:txBody>
      </p:sp>
    </p:spTree>
    <p:extLst>
      <p:ext uri="{BB962C8B-B14F-4D97-AF65-F5344CB8AC3E}">
        <p14:creationId xmlns:p14="http://schemas.microsoft.com/office/powerpoint/2010/main" val="26908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wl with solid fill">
            <a:extLst>
              <a:ext uri="{FF2B5EF4-FFF2-40B4-BE49-F238E27FC236}">
                <a16:creationId xmlns:a16="http://schemas.microsoft.com/office/drawing/2014/main" id="{43F9CEB8-F077-4287-858E-254F2E6FF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6EEDC-C6B6-4826-A826-7D41C227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91061"/>
              </p:ext>
            </p:extLst>
          </p:nvPr>
        </p:nvGraphicFramePr>
        <p:xfrm>
          <a:off x="586601" y="540215"/>
          <a:ext cx="514744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274">
                  <a:extLst>
                    <a:ext uri="{9D8B030D-6E8A-4147-A177-3AD203B41FA5}">
                      <a16:colId xmlns:a16="http://schemas.microsoft.com/office/drawing/2014/main" val="4087391771"/>
                    </a:ext>
                  </a:extLst>
                </a:gridCol>
                <a:gridCol w="2550175">
                  <a:extLst>
                    <a:ext uri="{9D8B030D-6E8A-4147-A177-3AD203B41FA5}">
                      <a16:colId xmlns:a16="http://schemas.microsoft.com/office/drawing/2014/main" val="1562532678"/>
                    </a:ext>
                  </a:extLst>
                </a:gridCol>
              </a:tblGrid>
              <a:tr h="2756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Wisdom of this world</a:t>
                      </a:r>
                      <a:endParaRPr lang="en-A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Wisdom from above</a:t>
                      </a:r>
                      <a:endParaRPr lang="en-A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74550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Earthly</a:t>
                      </a:r>
                      <a:endParaRPr lang="en-A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Heavenly</a:t>
                      </a:r>
                      <a:endParaRPr lang="en-A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800727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Sensual / natural</a:t>
                      </a:r>
                      <a:endParaRPr lang="en-A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Spiritual</a:t>
                      </a:r>
                      <a:endParaRPr lang="en-A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705612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Demonic</a:t>
                      </a:r>
                      <a:endParaRPr lang="en-A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Godly</a:t>
                      </a:r>
                      <a:endParaRPr lang="en-A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941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0FB576-02CF-4584-8EB3-18CA104BA827}"/>
              </a:ext>
            </a:extLst>
          </p:cNvPr>
          <p:cNvSpPr txBox="1"/>
          <p:nvPr/>
        </p:nvSpPr>
        <p:spPr>
          <a:xfrm>
            <a:off x="5502698" y="2803356"/>
            <a:ext cx="49994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wisdom that is from above 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first </a:t>
            </a:r>
            <a:r>
              <a:rPr lang="en-US" sz="2400" b="1" dirty="0"/>
              <a:t>pure</a:t>
            </a:r>
            <a:r>
              <a:rPr lang="en-US" sz="24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then </a:t>
            </a:r>
            <a:r>
              <a:rPr lang="en-US" sz="2400" b="1" dirty="0"/>
              <a:t>peaceable</a:t>
            </a:r>
            <a:r>
              <a:rPr lang="en-US" sz="24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gentle</a:t>
            </a:r>
            <a:r>
              <a:rPr lang="en-US" sz="24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willing to yield</a:t>
            </a:r>
            <a:r>
              <a:rPr lang="en-US" sz="24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full of mercy </a:t>
            </a:r>
            <a:r>
              <a:rPr lang="en-US" sz="2400" dirty="0"/>
              <a:t>and </a:t>
            </a:r>
            <a:r>
              <a:rPr lang="en-US" sz="2400" b="1" dirty="0"/>
              <a:t>good fruits</a:t>
            </a:r>
            <a:r>
              <a:rPr lang="en-US" sz="24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without partiality</a:t>
            </a:r>
            <a:r>
              <a:rPr lang="en-US" sz="2400" dirty="0"/>
              <a:t>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without hypocrisy</a:t>
            </a:r>
            <a:r>
              <a:rPr lang="en-US" sz="2400" dirty="0"/>
              <a:t>.  </a:t>
            </a:r>
          </a:p>
          <a:p>
            <a:pPr algn="r"/>
            <a:r>
              <a:rPr lang="en-US" dirty="0"/>
              <a:t>(James 3: 17)</a:t>
            </a:r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49288-FFA6-44E3-B1E8-A907D8504C8E}"/>
              </a:ext>
            </a:extLst>
          </p:cNvPr>
          <p:cNvSpPr txBox="1"/>
          <p:nvPr/>
        </p:nvSpPr>
        <p:spPr>
          <a:xfrm>
            <a:off x="8502267" y="355549"/>
            <a:ext cx="3208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 2. Where do you see wisdom?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E6C33C73-32D8-4ECA-84A5-9819A2B28037}"/>
              </a:ext>
            </a:extLst>
          </p:cNvPr>
          <p:cNvSpPr/>
          <p:nvPr/>
        </p:nvSpPr>
        <p:spPr>
          <a:xfrm flipV="1">
            <a:off x="4359649" y="2215963"/>
            <a:ext cx="914400" cy="1066800"/>
          </a:xfrm>
          <a:prstGeom prst="ben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wl with solid fill">
            <a:extLst>
              <a:ext uri="{FF2B5EF4-FFF2-40B4-BE49-F238E27FC236}">
                <a16:creationId xmlns:a16="http://schemas.microsoft.com/office/drawing/2014/main" id="{1365D238-4791-4B7A-A6D8-54584DA98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45626-01A1-466A-A426-BBDA291624B0}"/>
              </a:ext>
            </a:extLst>
          </p:cNvPr>
          <p:cNvSpPr txBox="1"/>
          <p:nvPr/>
        </p:nvSpPr>
        <p:spPr>
          <a:xfrm>
            <a:off x="196811" y="395728"/>
            <a:ext cx="5301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2. Where do you see wisdom?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241D4-F892-4DEE-85C7-A0FF9BCCAF98}"/>
              </a:ext>
            </a:extLst>
          </p:cNvPr>
          <p:cNvSpPr txBox="1"/>
          <p:nvPr/>
        </p:nvSpPr>
        <p:spPr>
          <a:xfrm>
            <a:off x="451053" y="5032864"/>
            <a:ext cx="27969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Solomon</a:t>
            </a:r>
          </a:p>
          <a:p>
            <a:r>
              <a:rPr lang="en-US" dirty="0"/>
              <a:t>And all Israel … saw that the </a:t>
            </a:r>
            <a:r>
              <a:rPr lang="en-US" b="1" dirty="0"/>
              <a:t>wisdom of God </a:t>
            </a:r>
            <a:r>
              <a:rPr lang="en-US" dirty="0"/>
              <a:t>was in him.  (1 Kings 3: 28)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F6631-7196-4581-8135-F9734C56026F}"/>
              </a:ext>
            </a:extLst>
          </p:cNvPr>
          <p:cNvSpPr txBox="1"/>
          <p:nvPr/>
        </p:nvSpPr>
        <p:spPr>
          <a:xfrm>
            <a:off x="451053" y="1178805"/>
            <a:ext cx="530186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David</a:t>
            </a:r>
            <a:endParaRPr lang="en-AU" sz="2400" b="1" dirty="0">
              <a:solidFill>
                <a:srgbClr val="C00000"/>
              </a:solidFill>
            </a:endParaRPr>
          </a:p>
          <a:p>
            <a:r>
              <a:rPr lang="en-US" dirty="0"/>
              <a:t>I have </a:t>
            </a:r>
            <a:r>
              <a:rPr lang="en-US" b="1" dirty="0"/>
              <a:t>more understanding </a:t>
            </a:r>
            <a:r>
              <a:rPr lang="en-US" dirty="0"/>
              <a:t>than all my teachers,</a:t>
            </a:r>
            <a:br>
              <a:rPr lang="en-US" dirty="0"/>
            </a:br>
            <a:r>
              <a:rPr lang="en-US" dirty="0"/>
              <a:t>For Your testimonies are my meditation.</a:t>
            </a:r>
            <a:br>
              <a:rPr lang="en-US" dirty="0"/>
            </a:br>
            <a:r>
              <a:rPr lang="en-US" dirty="0"/>
              <a:t>I </a:t>
            </a:r>
            <a:r>
              <a:rPr lang="en-US" b="1" dirty="0"/>
              <a:t>understand</a:t>
            </a:r>
            <a:r>
              <a:rPr lang="en-US" dirty="0"/>
              <a:t> more than the ancients,</a:t>
            </a:r>
            <a:br>
              <a:rPr lang="en-US" dirty="0"/>
            </a:br>
            <a:r>
              <a:rPr lang="en-US" dirty="0"/>
              <a:t>Because I keep Your precepts.</a:t>
            </a:r>
          </a:p>
          <a:p>
            <a:r>
              <a:rPr lang="en-US" dirty="0"/>
              <a:t>(Psalm 119: 99-100)</a:t>
            </a:r>
            <a:endParaRPr lang="en-AU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B514689-0ED6-4D48-BB0B-AF46FB0E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141607"/>
            <a:ext cx="6797675" cy="46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wl with solid fill">
            <a:extLst>
              <a:ext uri="{FF2B5EF4-FFF2-40B4-BE49-F238E27FC236}">
                <a16:creationId xmlns:a16="http://schemas.microsoft.com/office/drawing/2014/main" id="{1365D238-4791-4B7A-A6D8-54584DA98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24" y="5733288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45626-01A1-466A-A426-BBDA291624B0}"/>
              </a:ext>
            </a:extLst>
          </p:cNvPr>
          <p:cNvSpPr txBox="1"/>
          <p:nvPr/>
        </p:nvSpPr>
        <p:spPr>
          <a:xfrm>
            <a:off x="196811" y="395728"/>
            <a:ext cx="5301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2. Where do you see wisdom?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599CA-3B34-46EE-811C-C83734652F3A}"/>
              </a:ext>
            </a:extLst>
          </p:cNvPr>
          <p:cNvSpPr txBox="1"/>
          <p:nvPr/>
        </p:nvSpPr>
        <p:spPr>
          <a:xfrm>
            <a:off x="2706018" y="1327284"/>
            <a:ext cx="67799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Messiah</a:t>
            </a:r>
          </a:p>
          <a:p>
            <a:r>
              <a:rPr lang="en-US" sz="2400" dirty="0"/>
              <a:t>The Spirit of the LORD shall rest upon Him,</a:t>
            </a:r>
            <a:br>
              <a:rPr lang="en-US" sz="2400" dirty="0"/>
            </a:br>
            <a:r>
              <a:rPr lang="en-US" sz="2400" b="1" dirty="0"/>
              <a:t>The Spirit of wisdom and understanding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The Spirit of counsel and might,</a:t>
            </a:r>
            <a:br>
              <a:rPr lang="en-US" sz="2400" dirty="0"/>
            </a:br>
            <a:r>
              <a:rPr lang="en-US" sz="2400" dirty="0"/>
              <a:t>The Spirit of knowledge and of the fear of the LORD.     (Isaiah 11: 2)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7FA69-D69F-4A3D-8D65-397FC80E7D2E}"/>
              </a:ext>
            </a:extLst>
          </p:cNvPr>
          <p:cNvSpPr txBox="1"/>
          <p:nvPr/>
        </p:nvSpPr>
        <p:spPr>
          <a:xfrm>
            <a:off x="6626298" y="4314998"/>
            <a:ext cx="46227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Then He went down with them and came to Nazareth, and was subject to them … </a:t>
            </a:r>
            <a:r>
              <a:rPr lang="en-US" sz="2000" b="1" dirty="0"/>
              <a:t>And Jesus increased in wisdom </a:t>
            </a:r>
            <a:r>
              <a:rPr lang="en-US" sz="2000" dirty="0"/>
              <a:t>and stature, and in favor with God and men.  </a:t>
            </a:r>
          </a:p>
          <a:p>
            <a:r>
              <a:rPr lang="en-US" dirty="0"/>
              <a:t>(Luke 2:51-52)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1A680-F121-4595-9A4D-42261399F385}"/>
              </a:ext>
            </a:extLst>
          </p:cNvPr>
          <p:cNvSpPr txBox="1"/>
          <p:nvPr/>
        </p:nvSpPr>
        <p:spPr>
          <a:xfrm>
            <a:off x="1048250" y="4314998"/>
            <a:ext cx="47203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and they returned to Galilee, to their own city, Nazareth. And the Child grew and became strong in spirit, </a:t>
            </a:r>
            <a:r>
              <a:rPr lang="en-US" sz="2000" b="1" dirty="0"/>
              <a:t>filled with wisdom</a:t>
            </a:r>
            <a:r>
              <a:rPr lang="en-US" sz="2000" dirty="0"/>
              <a:t>; and the grace of God was upon Him.  </a:t>
            </a:r>
          </a:p>
          <a:p>
            <a:r>
              <a:rPr lang="en-US" dirty="0"/>
              <a:t>(Luke 2:39-40)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3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701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Buckman</dc:creator>
  <cp:lastModifiedBy>Neil Buckman</cp:lastModifiedBy>
  <cp:revision>38</cp:revision>
  <dcterms:created xsi:type="dcterms:W3CDTF">2021-03-23T02:15:04Z</dcterms:created>
  <dcterms:modified xsi:type="dcterms:W3CDTF">2021-03-27T06:21:19Z</dcterms:modified>
</cp:coreProperties>
</file>