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7" d="100"/>
          <a:sy n="97" d="100"/>
        </p:scale>
        <p:origin x="63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64CA89-2849-457F-A1A9-D4F5EFAB1081}" type="datetimeFigureOut">
              <a:rPr lang="en-AU" smtClean="0"/>
              <a:t>30/05/2021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4063526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64CA89-2849-457F-A1A9-D4F5EFAB1081}" type="datetimeFigureOut">
              <a:rPr lang="en-AU" smtClean="0"/>
              <a:t>30/05/2021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799133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64CA89-2849-457F-A1A9-D4F5EFAB1081}" type="datetimeFigureOut">
              <a:rPr lang="en-AU" smtClean="0"/>
              <a:t>30/05/2021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1640022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64CA89-2849-457F-A1A9-D4F5EFAB1081}" type="datetimeFigureOut">
              <a:rPr lang="en-AU" smtClean="0"/>
              <a:t>30/05/2021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2621341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64CA89-2849-457F-A1A9-D4F5EFAB1081}" type="datetimeFigureOut">
              <a:rPr lang="en-AU" smtClean="0"/>
              <a:t>30/05/2021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4121177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64CA89-2849-457F-A1A9-D4F5EFAB1081}" type="datetimeFigureOut">
              <a:rPr lang="en-AU" smtClean="0"/>
              <a:t>30/05/2021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356956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64CA89-2849-457F-A1A9-D4F5EFAB1081}" type="datetimeFigureOut">
              <a:rPr lang="en-AU" smtClean="0"/>
              <a:t>30/05/2021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3570216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64CA89-2849-457F-A1A9-D4F5EFAB1081}" type="datetimeFigureOut">
              <a:rPr lang="en-AU" smtClean="0"/>
              <a:t>30/05/2021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1922880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64CA89-2849-457F-A1A9-D4F5EFAB1081}" type="datetimeFigureOut">
              <a:rPr lang="en-AU" smtClean="0"/>
              <a:t>30/05/2021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1333561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064CA89-2849-457F-A1A9-D4F5EFAB1081}" type="datetimeFigureOut">
              <a:rPr lang="en-AU" smtClean="0"/>
              <a:t>30/05/2021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2890834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064CA89-2849-457F-A1A9-D4F5EFAB1081}" type="datetimeFigureOut">
              <a:rPr lang="en-AU" smtClean="0"/>
              <a:t>30/05/2021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DE69A4-DA5D-41D3-BD99-BE8A92B86A4B}" type="slidenum">
              <a:rPr lang="en-AU" smtClean="0"/>
              <a:t>‹#›</a:t>
            </a:fld>
            <a:endParaRPr lang="en-AU"/>
          </a:p>
        </p:txBody>
      </p:sp>
    </p:spTree>
    <p:extLst>
      <p:ext uri="{BB962C8B-B14F-4D97-AF65-F5344CB8AC3E}">
        <p14:creationId xmlns:p14="http://schemas.microsoft.com/office/powerpoint/2010/main" val="115677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6064CA89-2849-457F-A1A9-D4F5EFAB1081}" type="datetimeFigureOut">
              <a:rPr lang="en-AU" smtClean="0"/>
              <a:t>30/05/2021</a:t>
            </a:fld>
            <a:endParaRPr lang="en-AU"/>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8CDE69A4-DA5D-41D3-BD99-BE8A92B86A4B}" type="slidenum">
              <a:rPr lang="en-AU" smtClean="0"/>
              <a:t>‹#›</a:t>
            </a:fld>
            <a:endParaRPr lang="en-AU"/>
          </a:p>
        </p:txBody>
      </p:sp>
    </p:spTree>
    <p:extLst>
      <p:ext uri="{BB962C8B-B14F-4D97-AF65-F5344CB8AC3E}">
        <p14:creationId xmlns:p14="http://schemas.microsoft.com/office/powerpoint/2010/main" val="979570640"/>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Past, Present, Future</a:t>
            </a:r>
            <a:endParaRPr lang="en-AU" dirty="0"/>
          </a:p>
        </p:txBody>
      </p:sp>
      <p:sp>
        <p:nvSpPr>
          <p:cNvPr id="3" name="Subtitle 2"/>
          <p:cNvSpPr>
            <a:spLocks noGrp="1"/>
          </p:cNvSpPr>
          <p:nvPr>
            <p:ph type="subTitle" idx="1"/>
          </p:nvPr>
        </p:nvSpPr>
        <p:spPr/>
        <p:txBody>
          <a:bodyPr/>
          <a:lstStyle/>
          <a:p>
            <a:endParaRPr lang="en-AU"/>
          </a:p>
        </p:txBody>
      </p:sp>
    </p:spTree>
    <p:extLst>
      <p:ext uri="{BB962C8B-B14F-4D97-AF65-F5344CB8AC3E}">
        <p14:creationId xmlns:p14="http://schemas.microsoft.com/office/powerpoint/2010/main" val="1850633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400" y="166006"/>
            <a:ext cx="7098030" cy="994172"/>
          </a:xfrm>
        </p:spPr>
        <p:txBody>
          <a:bodyPr/>
          <a:lstStyle/>
          <a:p>
            <a:r>
              <a:rPr lang="en-US" dirty="0" smtClean="0"/>
              <a:t>Rev 20:11-15</a:t>
            </a:r>
            <a:endParaRPr lang="en-AU" dirty="0"/>
          </a:p>
        </p:txBody>
      </p:sp>
      <p:sp>
        <p:nvSpPr>
          <p:cNvPr id="3" name="Content Placeholder 2"/>
          <p:cNvSpPr>
            <a:spLocks noGrp="1"/>
          </p:cNvSpPr>
          <p:nvPr>
            <p:ph idx="1"/>
          </p:nvPr>
        </p:nvSpPr>
        <p:spPr>
          <a:xfrm>
            <a:off x="661400" y="1009106"/>
            <a:ext cx="8177800" cy="3759539"/>
          </a:xfrm>
        </p:spPr>
        <p:txBody>
          <a:bodyPr>
            <a:noAutofit/>
          </a:bodyPr>
          <a:lstStyle/>
          <a:p>
            <a:pPr marL="0" indent="0">
              <a:buNone/>
            </a:pPr>
            <a:r>
              <a:rPr lang="en-US" sz="2160" b="1" dirty="0"/>
              <a:t>The Great White Throne Judgment</a:t>
            </a:r>
          </a:p>
          <a:p>
            <a:pPr marL="0" indent="0">
              <a:buNone/>
            </a:pPr>
            <a:r>
              <a:rPr lang="en-US" sz="2160" b="1" baseline="30000" dirty="0"/>
              <a:t>11 </a:t>
            </a:r>
            <a:r>
              <a:rPr lang="en-US" sz="2160" dirty="0"/>
              <a:t>Then I saw a great white throne and Him who sat on it, from whose face the earth and the heaven fled away. And there was found no place for them. </a:t>
            </a:r>
            <a:r>
              <a:rPr lang="en-US" sz="2160" b="1" baseline="30000" dirty="0"/>
              <a:t>12 </a:t>
            </a:r>
            <a:r>
              <a:rPr lang="en-US" sz="2160" dirty="0"/>
              <a:t>And I saw the dead, small and great, standing before </a:t>
            </a:r>
            <a:r>
              <a:rPr lang="en-US" sz="2160" dirty="0" smtClean="0"/>
              <a:t>God</a:t>
            </a:r>
            <a:r>
              <a:rPr lang="en-US" sz="2160" dirty="0"/>
              <a:t>, and books were opened. </a:t>
            </a:r>
            <a:r>
              <a:rPr lang="en-US" sz="2160" dirty="0"/>
              <a:t>And another book was opened, which is </a:t>
            </a:r>
            <a:r>
              <a:rPr lang="en-US" sz="2160" i="1" dirty="0"/>
              <a:t>the Book</a:t>
            </a:r>
            <a:r>
              <a:rPr lang="en-US" sz="2160" dirty="0"/>
              <a:t> of Life. And the dead were judged according to their works, by the things which were written in the books. </a:t>
            </a:r>
            <a:r>
              <a:rPr lang="en-US" sz="2160" b="1" baseline="30000" dirty="0"/>
              <a:t>13 </a:t>
            </a:r>
            <a:r>
              <a:rPr lang="en-US" sz="2160" dirty="0"/>
              <a:t>The sea gave up the dead who were in it, and Death and Hades delivered up the dead who were in them. And they were judged, each one according to his works. </a:t>
            </a:r>
            <a:r>
              <a:rPr lang="en-US" sz="2160" b="1" baseline="30000" dirty="0"/>
              <a:t>14 </a:t>
            </a:r>
            <a:r>
              <a:rPr lang="en-US" sz="2160" dirty="0"/>
              <a:t>Then Death and Hades were cast into the lake of fire. </a:t>
            </a:r>
            <a:r>
              <a:rPr lang="en-US" sz="2160" dirty="0"/>
              <a:t>This is the second </a:t>
            </a:r>
            <a:r>
              <a:rPr lang="en-US" sz="2160" dirty="0" smtClean="0"/>
              <a:t>death</a:t>
            </a:r>
            <a:r>
              <a:rPr lang="en-US" sz="2160" dirty="0"/>
              <a:t>. </a:t>
            </a:r>
            <a:r>
              <a:rPr lang="en-US" sz="2160" b="1" baseline="30000" dirty="0"/>
              <a:t>15 </a:t>
            </a:r>
            <a:r>
              <a:rPr lang="en-US" sz="2160" dirty="0"/>
              <a:t>And anyone not found written in the Book of Life was cast into the lake of fire.</a:t>
            </a:r>
          </a:p>
        </p:txBody>
      </p:sp>
    </p:spTree>
    <p:extLst>
      <p:ext uri="{BB962C8B-B14F-4D97-AF65-F5344CB8AC3E}">
        <p14:creationId xmlns:p14="http://schemas.microsoft.com/office/powerpoint/2010/main" val="898778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715" y="264047"/>
            <a:ext cx="7098030" cy="994172"/>
          </a:xfrm>
        </p:spPr>
        <p:txBody>
          <a:bodyPr/>
          <a:lstStyle/>
          <a:p>
            <a:r>
              <a:rPr lang="en-US" dirty="0" smtClean="0"/>
              <a:t>1 </a:t>
            </a:r>
            <a:r>
              <a:rPr lang="en-US" dirty="0" err="1" smtClean="0"/>
              <a:t>Thes</a:t>
            </a:r>
            <a:r>
              <a:rPr lang="en-US" dirty="0" smtClean="0"/>
              <a:t> 4:15-17</a:t>
            </a:r>
            <a:endParaRPr lang="en-AU" dirty="0"/>
          </a:p>
        </p:txBody>
      </p:sp>
      <p:sp>
        <p:nvSpPr>
          <p:cNvPr id="3" name="Content Placeholder 2"/>
          <p:cNvSpPr>
            <a:spLocks noGrp="1"/>
          </p:cNvSpPr>
          <p:nvPr>
            <p:ph idx="1"/>
          </p:nvPr>
        </p:nvSpPr>
        <p:spPr>
          <a:xfrm>
            <a:off x="818715" y="1156063"/>
            <a:ext cx="7302300" cy="3270562"/>
          </a:xfrm>
        </p:spPr>
        <p:txBody>
          <a:bodyPr>
            <a:noAutofit/>
          </a:bodyPr>
          <a:lstStyle/>
          <a:p>
            <a:pPr marL="0" indent="0">
              <a:buNone/>
            </a:pPr>
            <a:r>
              <a:rPr lang="en-US" sz="2520" b="1" baseline="30000" dirty="0"/>
              <a:t>15 </a:t>
            </a:r>
            <a:r>
              <a:rPr lang="en-US" sz="2520" dirty="0"/>
              <a:t>For this we say to you by the word of the Lord, that we who are alive </a:t>
            </a:r>
            <a:r>
              <a:rPr lang="en-US" sz="2520" i="1" dirty="0"/>
              <a:t>and</a:t>
            </a:r>
            <a:r>
              <a:rPr lang="en-US" sz="2520" dirty="0"/>
              <a:t> remain until the coming of the Lord will by no means precede those who are </a:t>
            </a:r>
            <a:r>
              <a:rPr lang="en-US" sz="2520" dirty="0"/>
              <a:t>asleep</a:t>
            </a:r>
            <a:r>
              <a:rPr lang="en-US" sz="2520" dirty="0"/>
              <a:t>. </a:t>
            </a:r>
            <a:r>
              <a:rPr lang="en-US" sz="2520" b="1" baseline="30000" dirty="0"/>
              <a:t>16 </a:t>
            </a:r>
            <a:r>
              <a:rPr lang="en-US" sz="2520" dirty="0"/>
              <a:t>For the Lord Himself will descend from heaven with a shout, with the voice of an archangel, and with the trumpet of God. And the dead in Christ will rise first. </a:t>
            </a:r>
            <a:r>
              <a:rPr lang="en-US" sz="2520" b="1" baseline="30000" dirty="0"/>
              <a:t>17 </a:t>
            </a:r>
            <a:r>
              <a:rPr lang="en-US" sz="2520" dirty="0"/>
              <a:t>Then we who are alive </a:t>
            </a:r>
            <a:r>
              <a:rPr lang="en-US" sz="2520" i="1" dirty="0"/>
              <a:t>and</a:t>
            </a:r>
            <a:r>
              <a:rPr lang="en-US" sz="2520" dirty="0"/>
              <a:t> remain shall be caught up together with them in the clouds to meet the Lord in the air. And thus we shall always be with the Lord.</a:t>
            </a:r>
            <a:endParaRPr lang="en-US" sz="2880" dirty="0"/>
          </a:p>
        </p:txBody>
      </p:sp>
    </p:spTree>
    <p:extLst>
      <p:ext uri="{BB962C8B-B14F-4D97-AF65-F5344CB8AC3E}">
        <p14:creationId xmlns:p14="http://schemas.microsoft.com/office/powerpoint/2010/main" val="2229894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715" y="273844"/>
            <a:ext cx="7098030" cy="994172"/>
          </a:xfrm>
        </p:spPr>
        <p:txBody>
          <a:bodyPr/>
          <a:lstStyle/>
          <a:p>
            <a:r>
              <a:rPr lang="en-US" dirty="0" smtClean="0"/>
              <a:t>1 John 3:2</a:t>
            </a:r>
            <a:endParaRPr lang="en-AU" dirty="0"/>
          </a:p>
        </p:txBody>
      </p:sp>
      <p:sp>
        <p:nvSpPr>
          <p:cNvPr id="3" name="Content Placeholder 2"/>
          <p:cNvSpPr>
            <a:spLocks noGrp="1"/>
          </p:cNvSpPr>
          <p:nvPr>
            <p:ph idx="1"/>
          </p:nvPr>
        </p:nvSpPr>
        <p:spPr>
          <a:xfrm>
            <a:off x="818715" y="1156063"/>
            <a:ext cx="7302300" cy="3270562"/>
          </a:xfrm>
        </p:spPr>
        <p:txBody>
          <a:bodyPr>
            <a:noAutofit/>
          </a:bodyPr>
          <a:lstStyle/>
          <a:p>
            <a:pPr marL="0" indent="0">
              <a:buNone/>
            </a:pPr>
            <a:r>
              <a:rPr lang="en-US" sz="2880" b="1" baseline="30000" dirty="0"/>
              <a:t>2 </a:t>
            </a:r>
            <a:r>
              <a:rPr lang="en-US" sz="2880" dirty="0"/>
              <a:t>Beloved, now we are children of God; and it has not yet been revealed what we shall be, but we know that when He is revealed, we shall be like Him, for we shall see Him as He is.</a:t>
            </a:r>
            <a:endParaRPr lang="en-US" sz="3960" dirty="0"/>
          </a:p>
        </p:txBody>
      </p:sp>
    </p:spTree>
    <p:extLst>
      <p:ext uri="{BB962C8B-B14F-4D97-AF65-F5344CB8AC3E}">
        <p14:creationId xmlns:p14="http://schemas.microsoft.com/office/powerpoint/2010/main" val="2837318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Eph</a:t>
            </a:r>
            <a:r>
              <a:rPr lang="en-US" dirty="0" smtClean="0"/>
              <a:t> 2:1-10</a:t>
            </a:r>
            <a:endParaRPr lang="en-AU" dirty="0"/>
          </a:p>
        </p:txBody>
      </p:sp>
      <p:sp>
        <p:nvSpPr>
          <p:cNvPr id="3" name="Content Placeholder 2"/>
          <p:cNvSpPr>
            <a:spLocks noGrp="1"/>
          </p:cNvSpPr>
          <p:nvPr>
            <p:ph idx="1"/>
          </p:nvPr>
        </p:nvSpPr>
        <p:spPr>
          <a:xfrm>
            <a:off x="801081" y="1218274"/>
            <a:ext cx="7724067" cy="3571060"/>
          </a:xfrm>
        </p:spPr>
        <p:txBody>
          <a:bodyPr>
            <a:normAutofit fontScale="92500" lnSpcReduction="20000"/>
          </a:bodyPr>
          <a:lstStyle/>
          <a:p>
            <a:pPr marL="0" indent="0">
              <a:buNone/>
            </a:pPr>
            <a:r>
              <a:rPr lang="en-US" b="1" dirty="0"/>
              <a:t>2 </a:t>
            </a:r>
            <a:r>
              <a:rPr lang="en-US" dirty="0"/>
              <a:t>And you </a:t>
            </a:r>
            <a:r>
              <a:rPr lang="en-US" i="1" dirty="0"/>
              <a:t>He made alive,</a:t>
            </a:r>
            <a:r>
              <a:rPr lang="en-US" dirty="0"/>
              <a:t> who were dead in trespasses and sins, </a:t>
            </a:r>
            <a:r>
              <a:rPr lang="en-US" b="1" baseline="30000" dirty="0"/>
              <a:t>2 </a:t>
            </a:r>
            <a:r>
              <a:rPr lang="en-US" dirty="0"/>
              <a:t>in which you once walked according to the </a:t>
            </a:r>
            <a:r>
              <a:rPr lang="en-US" dirty="0" smtClean="0"/>
              <a:t>course </a:t>
            </a:r>
            <a:r>
              <a:rPr lang="en-US" dirty="0"/>
              <a:t>of this world, according to the prince of the power of the air, the spirit who now works in the sons of disobedience, </a:t>
            </a:r>
            <a:r>
              <a:rPr lang="en-US" b="1" baseline="30000" dirty="0"/>
              <a:t>3 </a:t>
            </a:r>
            <a:r>
              <a:rPr lang="en-US" dirty="0"/>
              <a:t>among whom also we all once conducted ourselves in the lusts of our flesh, fulfilling the desires of the flesh and of the mind, and were by nature children of wrath, just as the others.</a:t>
            </a:r>
          </a:p>
          <a:p>
            <a:pPr marL="0" indent="0">
              <a:buNone/>
            </a:pPr>
            <a:r>
              <a:rPr lang="en-US" b="1" baseline="30000" dirty="0"/>
              <a:t>4 </a:t>
            </a:r>
            <a:r>
              <a:rPr lang="en-US" dirty="0"/>
              <a:t>But God, who is rich in mercy, because of His great love with which He loved us, </a:t>
            </a:r>
            <a:r>
              <a:rPr lang="en-US" b="1" baseline="30000" dirty="0"/>
              <a:t>5 </a:t>
            </a:r>
            <a:r>
              <a:rPr lang="en-US" dirty="0"/>
              <a:t>even when we were dead in trespasses, made us alive together with Christ (by grace you have been saved), </a:t>
            </a:r>
            <a:r>
              <a:rPr lang="en-US" b="1" baseline="30000" dirty="0"/>
              <a:t>6 </a:t>
            </a:r>
            <a:r>
              <a:rPr lang="en-US" dirty="0"/>
              <a:t>and raised </a:t>
            </a:r>
            <a:r>
              <a:rPr lang="en-US" i="1" dirty="0"/>
              <a:t>us</a:t>
            </a:r>
            <a:r>
              <a:rPr lang="en-US" dirty="0"/>
              <a:t> up together, and made </a:t>
            </a:r>
            <a:r>
              <a:rPr lang="en-US" i="1" dirty="0"/>
              <a:t>us</a:t>
            </a:r>
            <a:r>
              <a:rPr lang="en-US" dirty="0"/>
              <a:t> sit together in the heavenly </a:t>
            </a:r>
            <a:r>
              <a:rPr lang="en-US" i="1" dirty="0"/>
              <a:t>places</a:t>
            </a:r>
            <a:r>
              <a:rPr lang="en-US" dirty="0"/>
              <a:t> in Christ Jesus, </a:t>
            </a:r>
            <a:r>
              <a:rPr lang="en-US" b="1" baseline="30000" dirty="0"/>
              <a:t>7 </a:t>
            </a:r>
            <a:r>
              <a:rPr lang="en-US" dirty="0"/>
              <a:t>that in the ages to come He might show the exceeding riches of His grace in </a:t>
            </a:r>
            <a:r>
              <a:rPr lang="en-US" i="1" dirty="0"/>
              <a:t>His</a:t>
            </a:r>
            <a:r>
              <a:rPr lang="en-US" dirty="0"/>
              <a:t> kindness toward us in Christ Jesus. </a:t>
            </a:r>
            <a:r>
              <a:rPr lang="en-US" b="1" baseline="30000" dirty="0"/>
              <a:t>8 </a:t>
            </a:r>
            <a:r>
              <a:rPr lang="en-US" dirty="0"/>
              <a:t>For by grace you have been saved through faith, and that not of yourselves; </a:t>
            </a:r>
            <a:r>
              <a:rPr lang="en-US" i="1" dirty="0"/>
              <a:t>it is</a:t>
            </a:r>
            <a:r>
              <a:rPr lang="en-US" dirty="0"/>
              <a:t> the gift of God, </a:t>
            </a:r>
            <a:r>
              <a:rPr lang="en-US" b="1" baseline="30000" dirty="0"/>
              <a:t>9 </a:t>
            </a:r>
            <a:r>
              <a:rPr lang="en-US" dirty="0"/>
              <a:t>not of works, lest anyone should boast. </a:t>
            </a:r>
            <a:r>
              <a:rPr lang="en-US" b="1" baseline="30000" dirty="0"/>
              <a:t>10 </a:t>
            </a:r>
            <a:r>
              <a:rPr lang="en-US" dirty="0"/>
              <a:t>For we are His workmanship, created in Christ Jesus for good works, which God prepared beforehand that we should walk in them</a:t>
            </a:r>
            <a:r>
              <a:rPr lang="en-US" dirty="0" smtClean="0"/>
              <a:t>.</a:t>
            </a:r>
            <a:endParaRPr lang="en-US" dirty="0"/>
          </a:p>
        </p:txBody>
      </p:sp>
    </p:spTree>
    <p:extLst>
      <p:ext uri="{BB962C8B-B14F-4D97-AF65-F5344CB8AC3E}">
        <p14:creationId xmlns:p14="http://schemas.microsoft.com/office/powerpoint/2010/main" val="2149985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Eph</a:t>
            </a:r>
            <a:r>
              <a:rPr lang="en-US" dirty="0" smtClean="0"/>
              <a:t> 2:1-3</a:t>
            </a:r>
            <a:endParaRPr lang="en-AU" dirty="0"/>
          </a:p>
        </p:txBody>
      </p:sp>
      <p:sp>
        <p:nvSpPr>
          <p:cNvPr id="3" name="Content Placeholder 2"/>
          <p:cNvSpPr>
            <a:spLocks noGrp="1"/>
          </p:cNvSpPr>
          <p:nvPr>
            <p:ph idx="1"/>
          </p:nvPr>
        </p:nvSpPr>
        <p:spPr>
          <a:xfrm>
            <a:off x="818715" y="1253545"/>
            <a:ext cx="7302300" cy="3173081"/>
          </a:xfrm>
        </p:spPr>
        <p:txBody>
          <a:bodyPr>
            <a:noAutofit/>
          </a:bodyPr>
          <a:lstStyle/>
          <a:p>
            <a:pPr marL="0" indent="0">
              <a:buNone/>
            </a:pPr>
            <a:r>
              <a:rPr lang="en-US" sz="2430" b="1" dirty="0"/>
              <a:t>By Grace Through Faith</a:t>
            </a:r>
          </a:p>
          <a:p>
            <a:pPr marL="0" indent="0">
              <a:buNone/>
            </a:pPr>
            <a:r>
              <a:rPr lang="en-US" sz="2430" b="1" dirty="0"/>
              <a:t>2 </a:t>
            </a:r>
            <a:r>
              <a:rPr lang="en-US" sz="2430" dirty="0"/>
              <a:t>And you </a:t>
            </a:r>
            <a:r>
              <a:rPr lang="en-US" sz="2430" i="1" dirty="0"/>
              <a:t>He made alive,</a:t>
            </a:r>
            <a:r>
              <a:rPr lang="en-US" sz="2430" dirty="0"/>
              <a:t> who were dead in trespasses and sins, </a:t>
            </a:r>
            <a:r>
              <a:rPr lang="en-US" sz="2430" b="1" baseline="30000" dirty="0"/>
              <a:t>2 </a:t>
            </a:r>
            <a:r>
              <a:rPr lang="en-US" sz="2430" dirty="0"/>
              <a:t>in which you once walked according to the course of this world, according to the prince of the power of the air, the spirit who now works in the sons of disobedience, </a:t>
            </a:r>
            <a:r>
              <a:rPr lang="en-US" sz="2430" b="1" baseline="30000" dirty="0"/>
              <a:t>3 </a:t>
            </a:r>
            <a:r>
              <a:rPr lang="en-US" sz="2430" dirty="0"/>
              <a:t>among whom also we all once conducted ourselves in the lusts of our flesh, fulfilling the desires of the flesh and of the mind, and were by nature children of wrath, just as the others.</a:t>
            </a:r>
          </a:p>
        </p:txBody>
      </p:sp>
    </p:spTree>
    <p:extLst>
      <p:ext uri="{BB962C8B-B14F-4D97-AF65-F5344CB8AC3E}">
        <p14:creationId xmlns:p14="http://schemas.microsoft.com/office/powerpoint/2010/main" val="2323207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Eph</a:t>
            </a:r>
            <a:r>
              <a:rPr lang="en-US" dirty="0" smtClean="0"/>
              <a:t> 2:12</a:t>
            </a:r>
            <a:endParaRPr lang="en-AU" dirty="0"/>
          </a:p>
        </p:txBody>
      </p:sp>
      <p:sp>
        <p:nvSpPr>
          <p:cNvPr id="3" name="Content Placeholder 2"/>
          <p:cNvSpPr>
            <a:spLocks noGrp="1"/>
          </p:cNvSpPr>
          <p:nvPr>
            <p:ph idx="1"/>
          </p:nvPr>
        </p:nvSpPr>
        <p:spPr>
          <a:xfrm>
            <a:off x="818715" y="1253545"/>
            <a:ext cx="7302300" cy="3173081"/>
          </a:xfrm>
        </p:spPr>
        <p:txBody>
          <a:bodyPr>
            <a:noAutofit/>
          </a:bodyPr>
          <a:lstStyle/>
          <a:p>
            <a:pPr marL="0" indent="0">
              <a:buNone/>
            </a:pPr>
            <a:r>
              <a:rPr lang="en-US" sz="3240" b="1" baseline="30000" dirty="0"/>
              <a:t>12 </a:t>
            </a:r>
            <a:r>
              <a:rPr lang="en-US" sz="3240" dirty="0"/>
              <a:t>that at that time you were without Christ, being aliens from the commonwealth of Israel and strangers from the covenants of promise, having no hope and without God in the world.</a:t>
            </a:r>
            <a:endParaRPr lang="en-US" sz="3600" dirty="0"/>
          </a:p>
        </p:txBody>
      </p:sp>
    </p:spTree>
    <p:extLst>
      <p:ext uri="{BB962C8B-B14F-4D97-AF65-F5344CB8AC3E}">
        <p14:creationId xmlns:p14="http://schemas.microsoft.com/office/powerpoint/2010/main" val="1692769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457200"/>
            <a:ext cx="7429499" cy="796345"/>
          </a:xfrm>
        </p:spPr>
        <p:txBody>
          <a:bodyPr/>
          <a:lstStyle/>
          <a:p>
            <a:r>
              <a:rPr lang="en-US" dirty="0" smtClean="0"/>
              <a:t>Rom 7:18-20</a:t>
            </a:r>
            <a:endParaRPr lang="en-AU" dirty="0"/>
          </a:p>
        </p:txBody>
      </p:sp>
      <p:sp>
        <p:nvSpPr>
          <p:cNvPr id="3" name="Content Placeholder 2"/>
          <p:cNvSpPr>
            <a:spLocks noGrp="1"/>
          </p:cNvSpPr>
          <p:nvPr>
            <p:ph idx="1"/>
          </p:nvPr>
        </p:nvSpPr>
        <p:spPr>
          <a:xfrm>
            <a:off x="818715" y="1253545"/>
            <a:ext cx="7302300" cy="3173081"/>
          </a:xfrm>
        </p:spPr>
        <p:txBody>
          <a:bodyPr>
            <a:noAutofit/>
          </a:bodyPr>
          <a:lstStyle/>
          <a:p>
            <a:pPr marL="0" indent="0">
              <a:buNone/>
            </a:pPr>
            <a:r>
              <a:rPr lang="en-US" sz="2880" b="1" baseline="30000" dirty="0"/>
              <a:t>18 </a:t>
            </a:r>
            <a:r>
              <a:rPr lang="en-US" sz="2880" dirty="0"/>
              <a:t>For I know that in me (that is, in my flesh) nothing good dwells; for to will is present with me, but </a:t>
            </a:r>
            <a:r>
              <a:rPr lang="en-US" sz="2880" i="1" dirty="0"/>
              <a:t>how</a:t>
            </a:r>
            <a:r>
              <a:rPr lang="en-US" sz="2880" dirty="0"/>
              <a:t> to perform what is good I do not find. </a:t>
            </a:r>
            <a:r>
              <a:rPr lang="en-US" sz="2880" b="1" baseline="30000" dirty="0"/>
              <a:t>19 </a:t>
            </a:r>
            <a:r>
              <a:rPr lang="en-US" sz="2880" dirty="0"/>
              <a:t>For the good that I will </a:t>
            </a:r>
            <a:r>
              <a:rPr lang="en-US" sz="2880" i="1" dirty="0"/>
              <a:t>to do,</a:t>
            </a:r>
            <a:r>
              <a:rPr lang="en-US" sz="2880" dirty="0"/>
              <a:t> I do not do; but the evil I will not </a:t>
            </a:r>
            <a:r>
              <a:rPr lang="en-US" sz="2880" i="1" dirty="0"/>
              <a:t>to do,</a:t>
            </a:r>
            <a:r>
              <a:rPr lang="en-US" sz="2880" dirty="0"/>
              <a:t> that I practice. </a:t>
            </a:r>
            <a:r>
              <a:rPr lang="en-US" sz="2880" b="1" baseline="30000" dirty="0"/>
              <a:t>20 </a:t>
            </a:r>
            <a:r>
              <a:rPr lang="en-US" sz="2880" dirty="0"/>
              <a:t>Now if I do what I will not </a:t>
            </a:r>
            <a:r>
              <a:rPr lang="en-US" sz="2880" i="1" dirty="0"/>
              <a:t>to do,</a:t>
            </a:r>
            <a:r>
              <a:rPr lang="en-US" sz="2880" dirty="0"/>
              <a:t> it is no longer I who do it, but sin that dwells in me.</a:t>
            </a:r>
            <a:endParaRPr lang="en-US" sz="4860" dirty="0"/>
          </a:p>
        </p:txBody>
      </p:sp>
    </p:spTree>
    <p:extLst>
      <p:ext uri="{BB962C8B-B14F-4D97-AF65-F5344CB8AC3E}">
        <p14:creationId xmlns:p14="http://schemas.microsoft.com/office/powerpoint/2010/main" val="327806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Eph</a:t>
            </a:r>
            <a:r>
              <a:rPr lang="en-US" dirty="0" smtClean="0"/>
              <a:t> 2:4-10</a:t>
            </a:r>
            <a:endParaRPr lang="en-AU" dirty="0"/>
          </a:p>
        </p:txBody>
      </p:sp>
      <p:sp>
        <p:nvSpPr>
          <p:cNvPr id="3" name="Content Placeholder 2"/>
          <p:cNvSpPr>
            <a:spLocks noGrp="1"/>
          </p:cNvSpPr>
          <p:nvPr>
            <p:ph idx="1"/>
          </p:nvPr>
        </p:nvSpPr>
        <p:spPr>
          <a:xfrm>
            <a:off x="628650" y="1037235"/>
            <a:ext cx="7886700" cy="3701913"/>
          </a:xfrm>
        </p:spPr>
        <p:txBody>
          <a:bodyPr>
            <a:noAutofit/>
          </a:bodyPr>
          <a:lstStyle/>
          <a:p>
            <a:pPr marL="0" indent="0">
              <a:buNone/>
            </a:pPr>
            <a:r>
              <a:rPr lang="en-US" sz="2250" b="1" baseline="30000" dirty="0"/>
              <a:t>4 </a:t>
            </a:r>
            <a:r>
              <a:rPr lang="en-US" sz="2250" dirty="0"/>
              <a:t>But God, who is rich in mercy, because of His great love with which He loved us, </a:t>
            </a:r>
            <a:r>
              <a:rPr lang="en-US" sz="2250" b="1" baseline="30000" dirty="0"/>
              <a:t>5 </a:t>
            </a:r>
            <a:r>
              <a:rPr lang="en-US" sz="2250" dirty="0"/>
              <a:t>even when we were dead in trespasses, made us alive together with Christ (by grace you have been saved), </a:t>
            </a:r>
            <a:r>
              <a:rPr lang="en-US" sz="2250" b="1" baseline="30000" dirty="0"/>
              <a:t>6 </a:t>
            </a:r>
            <a:r>
              <a:rPr lang="en-US" sz="2250" dirty="0"/>
              <a:t>and raised </a:t>
            </a:r>
            <a:r>
              <a:rPr lang="en-US" sz="2250" i="1" dirty="0"/>
              <a:t>us</a:t>
            </a:r>
            <a:r>
              <a:rPr lang="en-US" sz="2250" dirty="0"/>
              <a:t> up together, and made </a:t>
            </a:r>
            <a:r>
              <a:rPr lang="en-US" sz="2250" i="1" dirty="0"/>
              <a:t>us</a:t>
            </a:r>
            <a:r>
              <a:rPr lang="en-US" sz="2250" dirty="0"/>
              <a:t> sit together in the heavenly </a:t>
            </a:r>
            <a:r>
              <a:rPr lang="en-US" sz="2250" i="1" dirty="0"/>
              <a:t>places</a:t>
            </a:r>
            <a:r>
              <a:rPr lang="en-US" sz="2250" dirty="0"/>
              <a:t> in Christ Jesus, </a:t>
            </a:r>
            <a:r>
              <a:rPr lang="en-US" sz="2250" b="1" baseline="30000" dirty="0"/>
              <a:t>7 </a:t>
            </a:r>
            <a:r>
              <a:rPr lang="en-US" sz="2250" dirty="0"/>
              <a:t>that in the ages to come He might show the exceeding riches of His grace in </a:t>
            </a:r>
            <a:r>
              <a:rPr lang="en-US" sz="2250" i="1" dirty="0"/>
              <a:t>His</a:t>
            </a:r>
            <a:r>
              <a:rPr lang="en-US" sz="2250" dirty="0"/>
              <a:t> kindness toward us in Christ Jesus. </a:t>
            </a:r>
            <a:r>
              <a:rPr lang="en-US" sz="2250" b="1" baseline="30000" dirty="0"/>
              <a:t>8 </a:t>
            </a:r>
            <a:r>
              <a:rPr lang="en-US" sz="2250" dirty="0"/>
              <a:t>For by grace you have been saved through faith, and that not of yourselves; </a:t>
            </a:r>
            <a:r>
              <a:rPr lang="en-US" sz="2250" i="1" dirty="0"/>
              <a:t>it is</a:t>
            </a:r>
            <a:r>
              <a:rPr lang="en-US" sz="2250" dirty="0"/>
              <a:t> the gift of God, </a:t>
            </a:r>
            <a:r>
              <a:rPr lang="en-US" sz="2250" b="1" baseline="30000" dirty="0"/>
              <a:t>9 </a:t>
            </a:r>
            <a:r>
              <a:rPr lang="en-US" sz="2250" dirty="0"/>
              <a:t>not of works, lest anyone should boast. </a:t>
            </a:r>
            <a:r>
              <a:rPr lang="en-US" sz="2250" b="1" baseline="30000" dirty="0"/>
              <a:t>10 </a:t>
            </a:r>
            <a:r>
              <a:rPr lang="en-US" sz="2250" dirty="0"/>
              <a:t>For we are His workmanship, created in Christ Jesus for good works, which God prepared beforehand that we should walk in them.</a:t>
            </a:r>
            <a:endParaRPr lang="en-US" sz="2250" dirty="0"/>
          </a:p>
        </p:txBody>
      </p:sp>
    </p:spTree>
    <p:extLst>
      <p:ext uri="{BB962C8B-B14F-4D97-AF65-F5344CB8AC3E}">
        <p14:creationId xmlns:p14="http://schemas.microsoft.com/office/powerpoint/2010/main" val="3886957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Eph</a:t>
            </a:r>
            <a:r>
              <a:rPr lang="en-US" dirty="0" smtClean="0"/>
              <a:t> 1:3-4</a:t>
            </a:r>
            <a:endParaRPr lang="en-AU" dirty="0"/>
          </a:p>
        </p:txBody>
      </p:sp>
      <p:sp>
        <p:nvSpPr>
          <p:cNvPr id="3" name="Content Placeholder 2"/>
          <p:cNvSpPr>
            <a:spLocks noGrp="1"/>
          </p:cNvSpPr>
          <p:nvPr>
            <p:ph idx="1"/>
          </p:nvPr>
        </p:nvSpPr>
        <p:spPr>
          <a:xfrm>
            <a:off x="818715" y="1253545"/>
            <a:ext cx="7302300" cy="3173081"/>
          </a:xfrm>
        </p:spPr>
        <p:txBody>
          <a:bodyPr>
            <a:noAutofit/>
          </a:bodyPr>
          <a:lstStyle/>
          <a:p>
            <a:pPr marL="0" indent="0">
              <a:buNone/>
            </a:pPr>
            <a:r>
              <a:rPr lang="en-US" sz="2520" b="1" dirty="0"/>
              <a:t>Redemption in Christ</a:t>
            </a:r>
          </a:p>
          <a:p>
            <a:pPr marL="0" indent="0">
              <a:buNone/>
            </a:pPr>
            <a:r>
              <a:rPr lang="en-US" sz="2520" b="1" baseline="30000" dirty="0"/>
              <a:t>3 </a:t>
            </a:r>
            <a:r>
              <a:rPr lang="en-US" sz="2520" dirty="0"/>
              <a:t>Blessed </a:t>
            </a:r>
            <a:r>
              <a:rPr lang="en-US" sz="2520" i="1" dirty="0"/>
              <a:t>be</a:t>
            </a:r>
            <a:r>
              <a:rPr lang="en-US" sz="2520" dirty="0"/>
              <a:t> the God and Father of our Lord Jesus Christ, who has blessed us with every spiritual blessing in the heavenly </a:t>
            </a:r>
            <a:r>
              <a:rPr lang="en-US" sz="2520" i="1" dirty="0"/>
              <a:t>places</a:t>
            </a:r>
            <a:r>
              <a:rPr lang="en-US" sz="2520" dirty="0"/>
              <a:t> in Christ, </a:t>
            </a:r>
            <a:r>
              <a:rPr lang="en-US" sz="2520" b="1" baseline="30000" dirty="0"/>
              <a:t>4 </a:t>
            </a:r>
            <a:r>
              <a:rPr lang="en-US" sz="2520" dirty="0"/>
              <a:t>just as He chose us in Him before the foundation of the world, that we should be holy and without blame before Him in love,</a:t>
            </a:r>
          </a:p>
        </p:txBody>
      </p:sp>
    </p:spTree>
    <p:extLst>
      <p:ext uri="{BB962C8B-B14F-4D97-AF65-F5344CB8AC3E}">
        <p14:creationId xmlns:p14="http://schemas.microsoft.com/office/powerpoint/2010/main" val="2383275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Eph</a:t>
            </a:r>
            <a:r>
              <a:rPr lang="en-US" dirty="0" smtClean="0"/>
              <a:t> 1:5-6</a:t>
            </a:r>
            <a:endParaRPr lang="en-AU" dirty="0"/>
          </a:p>
        </p:txBody>
      </p:sp>
      <p:sp>
        <p:nvSpPr>
          <p:cNvPr id="3" name="Content Placeholder 2"/>
          <p:cNvSpPr>
            <a:spLocks noGrp="1"/>
          </p:cNvSpPr>
          <p:nvPr>
            <p:ph idx="1"/>
          </p:nvPr>
        </p:nvSpPr>
        <p:spPr>
          <a:xfrm>
            <a:off x="818715" y="1253545"/>
            <a:ext cx="7302300" cy="3173081"/>
          </a:xfrm>
        </p:spPr>
        <p:txBody>
          <a:bodyPr>
            <a:noAutofit/>
          </a:bodyPr>
          <a:lstStyle/>
          <a:p>
            <a:pPr marL="0" indent="0">
              <a:buNone/>
            </a:pPr>
            <a:r>
              <a:rPr lang="en-US" sz="2880" b="1" baseline="30000" dirty="0"/>
              <a:t>5 </a:t>
            </a:r>
            <a:r>
              <a:rPr lang="en-US" sz="2880" dirty="0"/>
              <a:t>having predestined us to adoption as sons by Jesus Christ to Himself, according to the good pleasure of His will, </a:t>
            </a:r>
            <a:r>
              <a:rPr lang="en-US" sz="2880" b="1" baseline="30000" dirty="0"/>
              <a:t>6 </a:t>
            </a:r>
            <a:r>
              <a:rPr lang="en-US" sz="2880" dirty="0"/>
              <a:t>to the praise of the glory of His grace, by which He </a:t>
            </a:r>
            <a:r>
              <a:rPr lang="en-US" sz="2880" dirty="0" smtClean="0"/>
              <a:t>made </a:t>
            </a:r>
            <a:r>
              <a:rPr lang="en-US" sz="2880" dirty="0"/>
              <a:t>us accepted in the Beloved.</a:t>
            </a:r>
            <a:endParaRPr lang="en-US" sz="3600" dirty="0"/>
          </a:p>
        </p:txBody>
      </p:sp>
    </p:spTree>
    <p:extLst>
      <p:ext uri="{BB962C8B-B14F-4D97-AF65-F5344CB8AC3E}">
        <p14:creationId xmlns:p14="http://schemas.microsoft.com/office/powerpoint/2010/main" val="33207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Eph</a:t>
            </a:r>
            <a:r>
              <a:rPr lang="en-US" dirty="0" smtClean="0"/>
              <a:t> 1:7</a:t>
            </a:r>
            <a:endParaRPr lang="en-AU" dirty="0"/>
          </a:p>
        </p:txBody>
      </p:sp>
      <p:sp>
        <p:nvSpPr>
          <p:cNvPr id="3" name="Content Placeholder 2"/>
          <p:cNvSpPr>
            <a:spLocks noGrp="1"/>
          </p:cNvSpPr>
          <p:nvPr>
            <p:ph idx="1"/>
          </p:nvPr>
        </p:nvSpPr>
        <p:spPr>
          <a:xfrm>
            <a:off x="818715" y="1253545"/>
            <a:ext cx="7302300" cy="3173081"/>
          </a:xfrm>
        </p:spPr>
        <p:txBody>
          <a:bodyPr>
            <a:noAutofit/>
          </a:bodyPr>
          <a:lstStyle/>
          <a:p>
            <a:pPr marL="0" indent="0">
              <a:buNone/>
            </a:pPr>
            <a:r>
              <a:rPr lang="en-US" sz="2880" b="1" baseline="30000" dirty="0"/>
              <a:t>7 </a:t>
            </a:r>
            <a:r>
              <a:rPr lang="en-US" sz="2880" dirty="0"/>
              <a:t>In Him we have redemption through His blood, the forgiveness of sins, according to the riches of His grace</a:t>
            </a:r>
            <a:endParaRPr lang="en-US" sz="4860" dirty="0"/>
          </a:p>
        </p:txBody>
      </p:sp>
    </p:spTree>
    <p:extLst>
      <p:ext uri="{BB962C8B-B14F-4D97-AF65-F5344CB8AC3E}">
        <p14:creationId xmlns:p14="http://schemas.microsoft.com/office/powerpoint/2010/main" val="293970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69</TotalTime>
  <Words>52</Words>
  <Application>Microsoft Office PowerPoint</Application>
  <PresentationFormat>On-screen Show (16:9)</PresentationFormat>
  <Paragraphs>27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Past, Present, Future</vt:lpstr>
      <vt:lpstr>Eph 2:1-10</vt:lpstr>
      <vt:lpstr>Eph 2:1-3</vt:lpstr>
      <vt:lpstr>Eph 2:12</vt:lpstr>
      <vt:lpstr>Rom 7:18-20</vt:lpstr>
      <vt:lpstr>Eph 2:4-10</vt:lpstr>
      <vt:lpstr>Eph 1:3-4</vt:lpstr>
      <vt:lpstr>Eph 1:5-6</vt:lpstr>
      <vt:lpstr>Eph 1:7</vt:lpstr>
      <vt:lpstr>Rev 20:11-15</vt:lpstr>
      <vt:lpstr>1 Thes 4:15-17</vt:lpstr>
      <vt:lpstr>1 John 3:2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Past, Present, Future</dc:title>
  <dc:creator>Owner</dc:creator>
  <cp:lastModifiedBy>Owner</cp:lastModifiedBy>
  <cp:revision>5</cp:revision>
  <dcterms:created xsi:type="dcterms:W3CDTF">2021-05-30T00:04:49Z</dcterms:created>
  <dcterms:modified xsi:type="dcterms:W3CDTF">2021-05-30T01:14:32Z</dcterms:modified>
</cp:coreProperties>
</file>