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4" r:id="rId4"/>
    <p:sldId id="277" r:id="rId5"/>
    <p:sldId id="275" r:id="rId6"/>
    <p:sldId id="279" r:id="rId7"/>
    <p:sldId id="278" r:id="rId8"/>
    <p:sldId id="280" r:id="rId9"/>
    <p:sldId id="286" r:id="rId10"/>
    <p:sldId id="285" r:id="rId11"/>
    <p:sldId id="276" r:id="rId12"/>
    <p:sldId id="281" r:id="rId13"/>
    <p:sldId id="28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AF8FA-0F82-4027-B1D0-9EDE31D6EC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0B7082-05AC-47B3-A228-76C5CD639A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CD849-DF50-425C-BD67-F84EA315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8/05/2021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290DC-A1F9-40AF-A7AA-E77BB051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8725-2B09-4D16-8415-1E7E8258A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705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A3E58-B356-4262-AF4B-E7A7633D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9F19E3-9FAF-47B5-96AF-C8345DB69B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3C50E-7E85-4C22-9307-518466FC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8/05/2021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A221E-73FB-464C-9C7E-F0424C6FA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BE7D5-9F6A-40A5-8456-B8C4CAAC9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35634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A7D54C-FBB6-45B8-B0D0-30A7A4B200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F49C5B-17EB-4923-AC62-540236382A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1EEC5-6DB3-4921-A243-EBE0C84D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8/05/2021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E10A6-6DEF-48C8-8D93-A1EBC4CB1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C6C4E-18C8-4C40-94F4-2B8323E8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097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111A-101F-43C0-9DC4-87F844BF5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DCC18-CFBD-42FB-855D-888016B62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49C88-1B63-450F-9173-DB955C324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8/05/2021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68A0C-DBDF-4B3E-AB10-26D81A279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E584B4-56BD-4DE1-8D1B-3CE0B77D9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9617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5E98-3EB3-4B89-818F-E333C762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25A0C-FD08-4782-A251-E539BD3FBB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FA6D5-70B3-4168-B8E1-4BD1B0408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8/05/2021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E3958-6027-4926-9EED-50C3E6E78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67AF3-E1A9-489F-8188-7934B0CD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922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F0B0E-53EA-4561-AB0E-D3DD3B0DE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AEDA9-0EB1-4B75-9037-37A5C0E1A6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994834-DE35-4066-AAC9-A6F0AA230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A2C2AB-E890-4ECD-8DE0-980E97A20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8/05/2021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0A0F4-5F00-46B3-B632-3E69500A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0296F-E4A5-4149-861A-0598C1557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936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97D3-A0F8-40E9-8A75-25ACF4FEB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64B05B-0B69-4500-B2CD-ABA0FEFE8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D6EE9D-E7D4-4EA1-88CF-E2C4A66BC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6164AE-BE59-45C8-8C7D-65D2CBC127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7FEE48-EA8E-4C6E-AE23-B4520B887F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5B8199-B5D1-41EF-B0AC-B8C8E009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8/05/2021</a:t>
            </a:fld>
            <a:endParaRPr lang="en-AU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C60E1-FE3A-4B1B-AD06-2BBECB65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9ECF4B-8DF7-4816-8274-DB88BF0B4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5252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9B63D-D2F5-4F42-B201-D59CE4A2D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CCAEC3-3C9F-4605-976D-81BB1D92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8/05/2021</a:t>
            </a:fld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D972AA-AABD-4808-A2D5-0754B1BF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C3CD7-50AB-427C-A502-612040839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359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03BE6E-A3AA-4D4E-95CA-CFEC795A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8/05/2021</a:t>
            </a:fld>
            <a:endParaRPr lang="en-A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498D29-A90E-4FC4-81AF-DE2C6485A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D7C06-1230-4B3C-BA94-C55AB1033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567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FC29D-20F3-41FD-BEDC-ABBCD9A3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43E0A-15BB-4EE4-AB24-A1222A2914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379026-9F82-427A-A739-687229B37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EA108-118E-42D9-98EE-B52A872AB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8/05/2021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75F6C-4DCD-4E70-BA56-896859938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44FAB-46EF-41B4-BA1C-A67EB8F10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996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46148-FCD8-479B-BE87-16443C928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1EAF1-6CAC-4CBE-9822-EF702FD55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2C3B5-183F-418E-A583-038BE8232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4EB42-705B-4649-BBBA-7E83ADB0F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0AB65-410B-4F45-BD1B-601F7899AC79}" type="datetimeFigureOut">
              <a:rPr lang="en-AU" smtClean="0"/>
              <a:t>8/05/2021</a:t>
            </a:fld>
            <a:endParaRPr lang="en-A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EA217-1BDE-464D-BC83-44B1A3463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FF06D6-F070-4D32-9528-738E2CA14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85F1F-1F86-400F-B701-851624ABC8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03196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CC240-BFA2-4195-8506-5EAFEF4D8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5E69B0-0607-4755-8901-E62966207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3E55A-39C2-4129-9687-9DE053E90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0AB65-410B-4F45-BD1B-601F7899AC79}" type="datetimeFigureOut">
              <a:rPr lang="en-AU" smtClean="0"/>
              <a:t>8/05/2021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C072-D7E3-456A-B6C5-A13F8327E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64B28-0C63-4275-952F-355C528B0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85F1F-1F86-400F-B701-851624ABC8D9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877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A10AE59-9DC3-43D1-A076-04D1DA423BCE}"/>
              </a:ext>
            </a:extLst>
          </p:cNvPr>
          <p:cNvSpPr/>
          <p:nvPr/>
        </p:nvSpPr>
        <p:spPr>
          <a:xfrm>
            <a:off x="7028496" y="3971636"/>
            <a:ext cx="4489249" cy="918286"/>
          </a:xfrm>
          <a:prstGeom prst="roundRect">
            <a:avLst>
              <a:gd name="adj" fmla="val 14421"/>
            </a:avLst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James 5: 1-11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7D1AD6C-C8B5-44C3-BD31-B16AF9DEF5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" r="2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6BA457-16BD-44B8-9C59-CDCB801EAE49}"/>
              </a:ext>
            </a:extLst>
          </p:cNvPr>
          <p:cNvSpPr txBox="1"/>
          <p:nvPr/>
        </p:nvSpPr>
        <p:spPr>
          <a:xfrm>
            <a:off x="6729212" y="5227629"/>
            <a:ext cx="5087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solidFill>
                  <a:srgbClr val="C00000"/>
                </a:solidFill>
              </a:rPr>
              <a:t>More important wisdom</a:t>
            </a:r>
          </a:p>
        </p:txBody>
      </p:sp>
    </p:spTree>
    <p:extLst>
      <p:ext uri="{BB962C8B-B14F-4D97-AF65-F5344CB8AC3E}">
        <p14:creationId xmlns:p14="http://schemas.microsoft.com/office/powerpoint/2010/main" val="22048259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6C45-103D-471D-B749-14AAEC51DFC0}"/>
              </a:ext>
            </a:extLst>
          </p:cNvPr>
          <p:cNvSpPr txBox="1"/>
          <p:nvPr/>
        </p:nvSpPr>
        <p:spPr>
          <a:xfrm>
            <a:off x="4226432" y="2751891"/>
            <a:ext cx="373913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Behold, the Judge is standing at the door!</a:t>
            </a:r>
          </a:p>
          <a:p>
            <a:pPr algn="r"/>
            <a:r>
              <a:rPr lang="en-AU" dirty="0"/>
              <a:t>(James 5:9)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27756-969D-47D9-A1F9-8027F346288D}"/>
              </a:ext>
            </a:extLst>
          </p:cNvPr>
          <p:cNvSpPr txBox="1"/>
          <p:nvPr/>
        </p:nvSpPr>
        <p:spPr>
          <a:xfrm>
            <a:off x="3639238" y="2751891"/>
            <a:ext cx="4913521" cy="1354217"/>
          </a:xfrm>
          <a:prstGeom prst="rect">
            <a:avLst/>
          </a:prstGeom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We shall all stand before 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the judgment seat of Christ. </a:t>
            </a:r>
          </a:p>
          <a:p>
            <a:pPr algn="r"/>
            <a:r>
              <a:rPr lang="en-US" dirty="0">
                <a:solidFill>
                  <a:schemeClr val="bg1"/>
                </a:solidFill>
              </a:rPr>
              <a:t>(Romans 14:10)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2004B088-E771-4737-ADD9-478A2A5136BD}"/>
              </a:ext>
            </a:extLst>
          </p:cNvPr>
          <p:cNvSpPr/>
          <p:nvPr/>
        </p:nvSpPr>
        <p:spPr>
          <a:xfrm>
            <a:off x="283464" y="246888"/>
            <a:ext cx="2203704" cy="1307592"/>
          </a:xfrm>
          <a:prstGeom prst="wedgeEllipseCallout">
            <a:avLst>
              <a:gd name="adj1" fmla="val 47376"/>
              <a:gd name="adj2" fmla="val 4535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Another  problem for the believers</a:t>
            </a:r>
            <a:endParaRPr lang="en-A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741CA-48BE-46AD-818C-5387FD898839}"/>
              </a:ext>
            </a:extLst>
          </p:cNvPr>
          <p:cNvSpPr txBox="1"/>
          <p:nvPr/>
        </p:nvSpPr>
        <p:spPr>
          <a:xfrm>
            <a:off x="2458282" y="1554480"/>
            <a:ext cx="61919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Do not </a:t>
            </a:r>
            <a:r>
              <a:rPr lang="en-US" sz="2400" b="1" dirty="0"/>
              <a:t>grumble</a:t>
            </a:r>
            <a:r>
              <a:rPr lang="en-US" sz="2400" dirty="0"/>
              <a:t> against one another, brethren…</a:t>
            </a:r>
          </a:p>
          <a:p>
            <a:pPr algn="r"/>
            <a:r>
              <a:rPr lang="en-US" dirty="0"/>
              <a:t>(James 5:9)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857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3CF005-A4B5-4708-8EA0-DB031785FF45}"/>
              </a:ext>
            </a:extLst>
          </p:cNvPr>
          <p:cNvSpPr txBox="1"/>
          <p:nvPr/>
        </p:nvSpPr>
        <p:spPr>
          <a:xfrm>
            <a:off x="3309937" y="2485150"/>
            <a:ext cx="560546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Rejoicing in hope,</a:t>
            </a:r>
          </a:p>
          <a:p>
            <a:pPr>
              <a:spcAft>
                <a:spcPts val="1200"/>
              </a:spcAft>
            </a:pPr>
            <a:endParaRPr lang="en-US" sz="3200" b="1" dirty="0">
              <a:solidFill>
                <a:srgbClr val="C0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200" b="1" dirty="0"/>
              <a:t>Patient in tribulation,</a:t>
            </a:r>
          </a:p>
          <a:p>
            <a:pPr>
              <a:spcAft>
                <a:spcPts val="1200"/>
              </a:spcAft>
            </a:pP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Continuing steadfastly in prayer.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CCD5F7-EC7C-4085-AAB3-128341D4D2EC}"/>
              </a:ext>
            </a:extLst>
          </p:cNvPr>
          <p:cNvSpPr txBox="1"/>
          <p:nvPr/>
        </p:nvSpPr>
        <p:spPr>
          <a:xfrm>
            <a:off x="1488376" y="1568482"/>
            <a:ext cx="25441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A good </a:t>
            </a:r>
            <a:r>
              <a:rPr lang="en-US" sz="3200" b="1" dirty="0">
                <a:solidFill>
                  <a:srgbClr val="FF0000"/>
                </a:solidFill>
              </a:rPr>
              <a:t>heart</a:t>
            </a:r>
            <a:r>
              <a:rPr lang="en-US" sz="3200" b="1" dirty="0"/>
              <a:t>:</a:t>
            </a:r>
            <a:endParaRPr lang="en-AU" sz="2800" b="1" dirty="0"/>
          </a:p>
        </p:txBody>
      </p:sp>
      <p:sp>
        <p:nvSpPr>
          <p:cNvPr id="6" name="Plus Sign 5">
            <a:extLst>
              <a:ext uri="{FF2B5EF4-FFF2-40B4-BE49-F238E27FC236}">
                <a16:creationId xmlns:a16="http://schemas.microsoft.com/office/drawing/2014/main" id="{4F41D859-FFDD-4679-B2B9-7DCB7413A6DB}"/>
              </a:ext>
            </a:extLst>
          </p:cNvPr>
          <p:cNvSpPr/>
          <p:nvPr/>
        </p:nvSpPr>
        <p:spPr>
          <a:xfrm>
            <a:off x="4619625" y="3146959"/>
            <a:ext cx="600075" cy="600075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00AA51AC-4C04-4FEC-85F4-14EBD05A2A55}"/>
              </a:ext>
            </a:extLst>
          </p:cNvPr>
          <p:cNvSpPr/>
          <p:nvPr/>
        </p:nvSpPr>
        <p:spPr>
          <a:xfrm>
            <a:off x="4619625" y="4401104"/>
            <a:ext cx="600075" cy="600075"/>
          </a:xfrm>
          <a:prstGeom prst="mathPlus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871DAE-380E-44BD-9248-788B9BAAF4B3}"/>
              </a:ext>
            </a:extLst>
          </p:cNvPr>
          <p:cNvSpPr txBox="1"/>
          <p:nvPr/>
        </p:nvSpPr>
        <p:spPr>
          <a:xfrm>
            <a:off x="7438498" y="5655249"/>
            <a:ext cx="15704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(Romans</a:t>
            </a:r>
            <a:r>
              <a:rPr lang="en-US" sz="1600" dirty="0"/>
              <a:t> 12:12)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291A6-B634-4EDB-8052-2126474B7333}"/>
              </a:ext>
            </a:extLst>
          </p:cNvPr>
          <p:cNvSpPr txBox="1"/>
          <p:nvPr/>
        </p:nvSpPr>
        <p:spPr>
          <a:xfrm>
            <a:off x="2238850" y="315526"/>
            <a:ext cx="7747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Therefore, be patient, brethren, until the coming of the Lord.</a:t>
            </a:r>
          </a:p>
          <a:p>
            <a:pPr algn="r"/>
            <a:r>
              <a:rPr lang="en-AU" dirty="0"/>
              <a:t>(James 5:7)</a:t>
            </a:r>
          </a:p>
        </p:txBody>
      </p:sp>
    </p:spTree>
    <p:extLst>
      <p:ext uri="{BB962C8B-B14F-4D97-AF65-F5344CB8AC3E}">
        <p14:creationId xmlns:p14="http://schemas.microsoft.com/office/powerpoint/2010/main" val="407593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 animBg="1"/>
      <p:bldP spid="7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F2DB77A-BD0B-4CBD-B21E-0451826C99B6}"/>
              </a:ext>
            </a:extLst>
          </p:cNvPr>
          <p:cNvSpPr txBox="1"/>
          <p:nvPr/>
        </p:nvSpPr>
        <p:spPr>
          <a:xfrm>
            <a:off x="714375" y="613189"/>
            <a:ext cx="553402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​There was a man in the land of Uz, </a:t>
            </a:r>
            <a:br>
              <a:rPr lang="en-US" sz="2400" dirty="0"/>
            </a:br>
            <a:r>
              <a:rPr lang="en-US" sz="2400" dirty="0"/>
              <a:t>whose name was </a:t>
            </a:r>
            <a:r>
              <a:rPr lang="en-US" sz="2400" b="1" dirty="0"/>
              <a:t>Job</a:t>
            </a:r>
            <a:r>
              <a:rPr lang="en-US" sz="2400" dirty="0"/>
              <a:t>; </a:t>
            </a:r>
            <a:br>
              <a:rPr lang="en-US" sz="2400" dirty="0"/>
            </a:br>
            <a:r>
              <a:rPr lang="en-US" sz="2400" dirty="0"/>
              <a:t>and that man was </a:t>
            </a:r>
            <a:r>
              <a:rPr lang="en-US" sz="2400" b="1" dirty="0">
                <a:solidFill>
                  <a:srgbClr val="C00000"/>
                </a:solidFill>
              </a:rPr>
              <a:t>blameless and upright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and one who feared God and shunned evil.</a:t>
            </a:r>
          </a:p>
          <a:p>
            <a:pPr algn="r"/>
            <a:r>
              <a:rPr lang="en-US" dirty="0"/>
              <a:t>(Job 1:1)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856670-5259-4119-A24E-533AE9DC28ED}"/>
              </a:ext>
            </a:extLst>
          </p:cNvPr>
          <p:cNvSpPr txBox="1"/>
          <p:nvPr/>
        </p:nvSpPr>
        <p:spPr>
          <a:xfrm>
            <a:off x="5257760" y="4470873"/>
            <a:ext cx="661035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 have uttered what I did not understand,</a:t>
            </a:r>
            <a:br>
              <a:rPr lang="en-US" sz="2400" dirty="0"/>
            </a:br>
            <a:r>
              <a:rPr lang="en-US" sz="2400" dirty="0"/>
              <a:t>Things </a:t>
            </a:r>
            <a:r>
              <a:rPr lang="en-US" sz="2400" b="1" dirty="0">
                <a:solidFill>
                  <a:srgbClr val="C00000"/>
                </a:solidFill>
              </a:rPr>
              <a:t>too wonderful for me</a:t>
            </a:r>
            <a:r>
              <a:rPr lang="en-US" sz="2400" dirty="0"/>
              <a:t>, which I did not know.</a:t>
            </a:r>
          </a:p>
          <a:p>
            <a:pPr algn="r"/>
            <a:r>
              <a:rPr lang="en-US" dirty="0"/>
              <a:t>(Job 42:3)</a:t>
            </a:r>
            <a:endParaRPr lang="en-AU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0311A0D-977D-4818-B999-994E0EE5F242}"/>
              </a:ext>
            </a:extLst>
          </p:cNvPr>
          <p:cNvSpPr/>
          <p:nvPr/>
        </p:nvSpPr>
        <p:spPr>
          <a:xfrm rot="3517780">
            <a:off x="4008069" y="3188175"/>
            <a:ext cx="2152250" cy="571500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85BDE-58D9-48F5-9B77-44E24C14B7BA}"/>
              </a:ext>
            </a:extLst>
          </p:cNvPr>
          <p:cNvSpPr txBox="1"/>
          <p:nvPr/>
        </p:nvSpPr>
        <p:spPr>
          <a:xfrm>
            <a:off x="1629117" y="5789831"/>
            <a:ext cx="92385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Now the LORD blessed the latter days of Job more than his beginning …</a:t>
            </a:r>
          </a:p>
          <a:p>
            <a:pPr algn="r"/>
            <a:r>
              <a:rPr lang="en-US" dirty="0"/>
              <a:t>(Job 42:12)</a:t>
            </a:r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53E887-8B40-469C-900C-E292F4809F80}"/>
              </a:ext>
            </a:extLst>
          </p:cNvPr>
          <p:cNvSpPr txBox="1"/>
          <p:nvPr/>
        </p:nvSpPr>
        <p:spPr>
          <a:xfrm>
            <a:off x="5257760" y="3020292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Then, 42 chapters later…</a:t>
            </a:r>
          </a:p>
        </p:txBody>
      </p:sp>
    </p:spTree>
    <p:extLst>
      <p:ext uri="{BB962C8B-B14F-4D97-AF65-F5344CB8AC3E}">
        <p14:creationId xmlns:p14="http://schemas.microsoft.com/office/powerpoint/2010/main" val="6267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10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6C45-103D-471D-B749-14AAEC51DFC0}"/>
              </a:ext>
            </a:extLst>
          </p:cNvPr>
          <p:cNvSpPr txBox="1"/>
          <p:nvPr/>
        </p:nvSpPr>
        <p:spPr>
          <a:xfrm>
            <a:off x="3676649" y="2505670"/>
            <a:ext cx="50387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C00000"/>
                </a:solidFill>
              </a:rPr>
              <a:t>Therefore, </a:t>
            </a:r>
          </a:p>
          <a:p>
            <a:r>
              <a:rPr lang="en-AU" sz="3200" b="1" dirty="0">
                <a:solidFill>
                  <a:srgbClr val="C00000"/>
                </a:solidFill>
              </a:rPr>
              <a:t>be patient, brethren, </a:t>
            </a:r>
          </a:p>
          <a:p>
            <a:r>
              <a:rPr lang="en-AU" sz="3200" b="1" dirty="0">
                <a:solidFill>
                  <a:srgbClr val="C00000"/>
                </a:solidFill>
              </a:rPr>
              <a:t>until the coming of the Lord.</a:t>
            </a:r>
          </a:p>
          <a:p>
            <a:pPr algn="r"/>
            <a:r>
              <a:rPr lang="en-AU" dirty="0"/>
              <a:t>(James 5:7)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16CD2D-296B-49F8-A504-78A099861C14}"/>
              </a:ext>
            </a:extLst>
          </p:cNvPr>
          <p:cNvSpPr txBox="1"/>
          <p:nvPr/>
        </p:nvSpPr>
        <p:spPr>
          <a:xfrm>
            <a:off x="2566414" y="5227243"/>
            <a:ext cx="705916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“Well done, good and faithful servant…”</a:t>
            </a:r>
          </a:p>
          <a:p>
            <a:pPr algn="r"/>
            <a:r>
              <a:rPr lang="en-US" dirty="0"/>
              <a:t>(Matthew 25:21)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579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559D998-AB6C-46E1-B394-118E9A1E2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7C0579-ABE1-4C35-8DCE-A8C96E764C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410" b="-1"/>
          <a:stretch/>
        </p:blipFill>
        <p:spPr>
          <a:xfrm>
            <a:off x="20" y="1"/>
            <a:ext cx="12191980" cy="6721475"/>
          </a:xfrm>
          <a:custGeom>
            <a:avLst/>
            <a:gdLst/>
            <a:ahLst/>
            <a:cxnLst/>
            <a:rect l="l" t="t" r="r" b="b"/>
            <a:pathLst>
              <a:path w="12192000" h="6721475">
                <a:moveTo>
                  <a:pt x="4721175" y="5742856"/>
                </a:moveTo>
                <a:lnTo>
                  <a:pt x="4722110" y="5743067"/>
                </a:lnTo>
                <a:cubicBezTo>
                  <a:pt x="4721144" y="5743709"/>
                  <a:pt x="4718265" y="5744315"/>
                  <a:pt x="4717201" y="57443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34942"/>
                </a:lnTo>
                <a:lnTo>
                  <a:pt x="12192000" y="2274073"/>
                </a:lnTo>
                <a:lnTo>
                  <a:pt x="12192000" y="6586253"/>
                </a:lnTo>
                <a:lnTo>
                  <a:pt x="12140861" y="6605451"/>
                </a:lnTo>
                <a:cubicBezTo>
                  <a:pt x="12126657" y="6607665"/>
                  <a:pt x="12093590" y="6662867"/>
                  <a:pt x="12080162" y="6661300"/>
                </a:cubicBezTo>
                <a:cubicBezTo>
                  <a:pt x="11978189" y="6685453"/>
                  <a:pt x="11967362" y="6708506"/>
                  <a:pt x="11917886" y="6696520"/>
                </a:cubicBezTo>
                <a:cubicBezTo>
                  <a:pt x="11872780" y="6694805"/>
                  <a:pt x="11928862" y="6731720"/>
                  <a:pt x="11894611" y="6718680"/>
                </a:cubicBezTo>
                <a:cubicBezTo>
                  <a:pt x="11860360" y="6705640"/>
                  <a:pt x="11736092" y="6642174"/>
                  <a:pt x="11712380" y="6618279"/>
                </a:cubicBezTo>
                <a:cubicBezTo>
                  <a:pt x="11688668" y="6594384"/>
                  <a:pt x="11627913" y="6617875"/>
                  <a:pt x="11585367" y="6575313"/>
                </a:cubicBezTo>
                <a:lnTo>
                  <a:pt x="11516471" y="6498621"/>
                </a:lnTo>
                <a:cubicBezTo>
                  <a:pt x="11468275" y="6496789"/>
                  <a:pt x="11507336" y="6461535"/>
                  <a:pt x="11462693" y="6445069"/>
                </a:cubicBezTo>
                <a:cubicBezTo>
                  <a:pt x="11417568" y="6443442"/>
                  <a:pt x="11408022" y="6391555"/>
                  <a:pt x="11369713" y="6383596"/>
                </a:cubicBezTo>
                <a:cubicBezTo>
                  <a:pt x="11354318" y="6389646"/>
                  <a:pt x="11288329" y="6334752"/>
                  <a:pt x="11273970" y="6323928"/>
                </a:cubicBezTo>
                <a:cubicBezTo>
                  <a:pt x="11231914" y="6325320"/>
                  <a:pt x="11221974" y="6315486"/>
                  <a:pt x="11195085" y="6302909"/>
                </a:cubicBezTo>
                <a:cubicBezTo>
                  <a:pt x="11164087" y="6332691"/>
                  <a:pt x="11171650" y="6306732"/>
                  <a:pt x="11143409" y="6303556"/>
                </a:cubicBezTo>
                <a:cubicBezTo>
                  <a:pt x="11125907" y="6299917"/>
                  <a:pt x="11102604" y="6295777"/>
                  <a:pt x="11085936" y="6294307"/>
                </a:cubicBezTo>
                <a:cubicBezTo>
                  <a:pt x="11057494" y="6294603"/>
                  <a:pt x="11029907" y="6276438"/>
                  <a:pt x="11030954" y="6291426"/>
                </a:cubicBezTo>
                <a:cubicBezTo>
                  <a:pt x="11007785" y="6293943"/>
                  <a:pt x="10982006" y="6298120"/>
                  <a:pt x="10951061" y="6296182"/>
                </a:cubicBezTo>
                <a:cubicBezTo>
                  <a:pt x="10885366" y="6259348"/>
                  <a:pt x="10915289" y="6295910"/>
                  <a:pt x="10857722" y="6283099"/>
                </a:cubicBezTo>
                <a:cubicBezTo>
                  <a:pt x="10806647" y="6270732"/>
                  <a:pt x="10707076" y="6237654"/>
                  <a:pt x="10644617" y="6221981"/>
                </a:cubicBezTo>
                <a:cubicBezTo>
                  <a:pt x="10616447" y="6217166"/>
                  <a:pt x="10558604" y="6206555"/>
                  <a:pt x="10519278" y="6201735"/>
                </a:cubicBezTo>
                <a:cubicBezTo>
                  <a:pt x="10495462" y="6203254"/>
                  <a:pt x="10473831" y="6189810"/>
                  <a:pt x="10445982" y="6199677"/>
                </a:cubicBezTo>
                <a:cubicBezTo>
                  <a:pt x="10436537" y="6203715"/>
                  <a:pt x="10409282" y="6202908"/>
                  <a:pt x="10383866" y="6195830"/>
                </a:cubicBezTo>
                <a:cubicBezTo>
                  <a:pt x="10374828" y="6204037"/>
                  <a:pt x="10347865" y="6195374"/>
                  <a:pt x="10336853" y="6195219"/>
                </a:cubicBezTo>
                <a:cubicBezTo>
                  <a:pt x="10323587" y="6201929"/>
                  <a:pt x="10274742" y="6192863"/>
                  <a:pt x="10261099" y="6185468"/>
                </a:cubicBezTo>
                <a:lnTo>
                  <a:pt x="10126498" y="6173953"/>
                </a:lnTo>
                <a:lnTo>
                  <a:pt x="10082167" y="6171858"/>
                </a:lnTo>
                <a:cubicBezTo>
                  <a:pt x="10074568" y="6173927"/>
                  <a:pt x="10046861" y="6172599"/>
                  <a:pt x="10039238" y="6173522"/>
                </a:cubicBezTo>
                <a:cubicBezTo>
                  <a:pt x="9998459" y="6163421"/>
                  <a:pt x="9984395" y="6162931"/>
                  <a:pt x="9960017" y="6158007"/>
                </a:cubicBezTo>
                <a:cubicBezTo>
                  <a:pt x="9918981" y="6157865"/>
                  <a:pt x="9888742" y="6161064"/>
                  <a:pt x="9847790" y="6151239"/>
                </a:cubicBezTo>
                <a:lnTo>
                  <a:pt x="9728307" y="6131032"/>
                </a:lnTo>
                <a:cubicBezTo>
                  <a:pt x="9675057" y="6140618"/>
                  <a:pt x="9602036" y="6132224"/>
                  <a:pt x="9584505" y="6119612"/>
                </a:cubicBezTo>
                <a:cubicBezTo>
                  <a:pt x="9518953" y="6105336"/>
                  <a:pt x="9415430" y="6079210"/>
                  <a:pt x="9343050" y="6073910"/>
                </a:cubicBezTo>
                <a:lnTo>
                  <a:pt x="9231368" y="6022005"/>
                </a:lnTo>
                <a:lnTo>
                  <a:pt x="9194808" y="6011926"/>
                </a:lnTo>
                <a:lnTo>
                  <a:pt x="9189244" y="6002687"/>
                </a:lnTo>
                <a:lnTo>
                  <a:pt x="9151230" y="5991485"/>
                </a:lnTo>
                <a:lnTo>
                  <a:pt x="9150208" y="5992550"/>
                </a:lnTo>
                <a:cubicBezTo>
                  <a:pt x="9147046" y="5994681"/>
                  <a:pt x="9143082" y="5995773"/>
                  <a:pt x="9137316" y="5994719"/>
                </a:cubicBezTo>
                <a:cubicBezTo>
                  <a:pt x="9138863" y="6014203"/>
                  <a:pt x="9130953" y="6000914"/>
                  <a:pt x="9113810" y="5996085"/>
                </a:cubicBezTo>
                <a:cubicBezTo>
                  <a:pt x="9112389" y="6025268"/>
                  <a:pt x="9068115" y="5990834"/>
                  <a:pt x="9053451" y="6004399"/>
                </a:cubicBezTo>
                <a:lnTo>
                  <a:pt x="9005484" y="6001114"/>
                </a:lnTo>
                <a:lnTo>
                  <a:pt x="9005199" y="6001354"/>
                </a:lnTo>
                <a:cubicBezTo>
                  <a:pt x="9003144" y="6001574"/>
                  <a:pt x="9000325" y="6001246"/>
                  <a:pt x="8996230" y="6000143"/>
                </a:cubicBezTo>
                <a:lnTo>
                  <a:pt x="8990392" y="5998082"/>
                </a:lnTo>
                <a:lnTo>
                  <a:pt x="8974335" y="5994856"/>
                </a:lnTo>
                <a:lnTo>
                  <a:pt x="8968009" y="5995556"/>
                </a:lnTo>
                <a:lnTo>
                  <a:pt x="8963046" y="5997781"/>
                </a:lnTo>
                <a:cubicBezTo>
                  <a:pt x="8954691" y="5989830"/>
                  <a:pt x="8955518" y="5980882"/>
                  <a:pt x="8928986" y="6000969"/>
                </a:cubicBezTo>
                <a:cubicBezTo>
                  <a:pt x="8898032" y="5999949"/>
                  <a:pt x="8789301" y="5985294"/>
                  <a:pt x="8752442" y="5981737"/>
                </a:cubicBezTo>
                <a:cubicBezTo>
                  <a:pt x="8719820" y="5971017"/>
                  <a:pt x="8748195" y="5984678"/>
                  <a:pt x="8707845" y="5979636"/>
                </a:cubicBezTo>
                <a:cubicBezTo>
                  <a:pt x="8671607" y="5960101"/>
                  <a:pt x="8639143" y="5976541"/>
                  <a:pt x="8596069" y="5971064"/>
                </a:cubicBezTo>
                <a:lnTo>
                  <a:pt x="8525228" y="5985906"/>
                </a:lnTo>
                <a:lnTo>
                  <a:pt x="8510981" y="5979991"/>
                </a:lnTo>
                <a:lnTo>
                  <a:pt x="8506165" y="5976990"/>
                </a:lnTo>
                <a:cubicBezTo>
                  <a:pt x="8502647" y="5975213"/>
                  <a:pt x="8500046" y="5974402"/>
                  <a:pt x="8497966" y="5974252"/>
                </a:cubicBezTo>
                <a:lnTo>
                  <a:pt x="8497592" y="5974431"/>
                </a:lnTo>
                <a:lnTo>
                  <a:pt x="8490247" y="5971381"/>
                </a:lnTo>
                <a:lnTo>
                  <a:pt x="8367180" y="5957339"/>
                </a:lnTo>
                <a:cubicBezTo>
                  <a:pt x="8362022" y="5955314"/>
                  <a:pt x="8357731" y="5955662"/>
                  <a:pt x="8353797" y="5957145"/>
                </a:cubicBezTo>
                <a:lnTo>
                  <a:pt x="8352370" y="5957985"/>
                </a:lnTo>
                <a:lnTo>
                  <a:pt x="8320102" y="5940567"/>
                </a:lnTo>
                <a:lnTo>
                  <a:pt x="8314430" y="5940241"/>
                </a:lnTo>
                <a:lnTo>
                  <a:pt x="8295171" y="5926346"/>
                </a:lnTo>
                <a:lnTo>
                  <a:pt x="8284274" y="5920523"/>
                </a:lnTo>
                <a:lnTo>
                  <a:pt x="8283147" y="5916080"/>
                </a:lnTo>
                <a:cubicBezTo>
                  <a:pt x="8280843" y="5912835"/>
                  <a:pt x="8276149" y="5910187"/>
                  <a:pt x="8266073" y="5908905"/>
                </a:cubicBezTo>
                <a:lnTo>
                  <a:pt x="8263374" y="5909135"/>
                </a:lnTo>
                <a:lnTo>
                  <a:pt x="8252031" y="5899292"/>
                </a:lnTo>
                <a:cubicBezTo>
                  <a:pt x="8248857" y="5895442"/>
                  <a:pt x="8246645" y="5891160"/>
                  <a:pt x="8245832" y="5886300"/>
                </a:cubicBezTo>
                <a:cubicBezTo>
                  <a:pt x="8181825" y="5889207"/>
                  <a:pt x="8147128" y="5855085"/>
                  <a:pt x="8090269" y="5840139"/>
                </a:cubicBezTo>
                <a:cubicBezTo>
                  <a:pt x="8025465" y="5816997"/>
                  <a:pt x="7967068" y="5795761"/>
                  <a:pt x="7905405" y="5798166"/>
                </a:cubicBezTo>
                <a:cubicBezTo>
                  <a:pt x="7835117" y="5783254"/>
                  <a:pt x="7780963" y="5781023"/>
                  <a:pt x="7718742" y="5772451"/>
                </a:cubicBezTo>
                <a:lnTo>
                  <a:pt x="7614344" y="5775922"/>
                </a:lnTo>
                <a:lnTo>
                  <a:pt x="7527540" y="5770094"/>
                </a:lnTo>
                <a:lnTo>
                  <a:pt x="7519568" y="5767541"/>
                </a:lnTo>
                <a:cubicBezTo>
                  <a:pt x="7513990" y="5766202"/>
                  <a:pt x="7510170" y="5765852"/>
                  <a:pt x="7507409" y="5766206"/>
                </a:cubicBezTo>
                <a:lnTo>
                  <a:pt x="7507037" y="5766533"/>
                </a:lnTo>
                <a:lnTo>
                  <a:pt x="7495792" y="5764581"/>
                </a:lnTo>
                <a:cubicBezTo>
                  <a:pt x="7476983" y="5760463"/>
                  <a:pt x="7422525" y="5777879"/>
                  <a:pt x="7405388" y="5772686"/>
                </a:cubicBezTo>
                <a:cubicBezTo>
                  <a:pt x="7374786" y="5775636"/>
                  <a:pt x="7333987" y="5776741"/>
                  <a:pt x="7312177" y="5782281"/>
                </a:cubicBezTo>
                <a:lnTo>
                  <a:pt x="7310850" y="5783723"/>
                </a:lnTo>
                <a:lnTo>
                  <a:pt x="7218557" y="5758474"/>
                </a:lnTo>
                <a:lnTo>
                  <a:pt x="7201099" y="5753924"/>
                </a:lnTo>
                <a:lnTo>
                  <a:pt x="7197001" y="5748566"/>
                </a:lnTo>
                <a:cubicBezTo>
                  <a:pt x="7192109" y="5745043"/>
                  <a:pt x="7184503" y="5742904"/>
                  <a:pt x="7170805" y="5743918"/>
                </a:cubicBezTo>
                <a:lnTo>
                  <a:pt x="7096985" y="5731690"/>
                </a:lnTo>
                <a:cubicBezTo>
                  <a:pt x="7061145" y="5730712"/>
                  <a:pt x="7050186" y="5729735"/>
                  <a:pt x="7018493" y="5732064"/>
                </a:cubicBezTo>
                <a:cubicBezTo>
                  <a:pt x="6937525" y="5721126"/>
                  <a:pt x="6943642" y="5696960"/>
                  <a:pt x="6904143" y="5702558"/>
                </a:cubicBezTo>
                <a:cubicBezTo>
                  <a:pt x="6871919" y="5707766"/>
                  <a:pt x="6787986" y="5688692"/>
                  <a:pt x="6708219" y="5674603"/>
                </a:cubicBezTo>
                <a:cubicBezTo>
                  <a:pt x="6649103" y="5665148"/>
                  <a:pt x="6628103" y="5651047"/>
                  <a:pt x="6549452" y="5645827"/>
                </a:cubicBezTo>
                <a:cubicBezTo>
                  <a:pt x="6472151" y="5601737"/>
                  <a:pt x="6409693" y="5625460"/>
                  <a:pt x="6317557" y="5599027"/>
                </a:cubicBezTo>
                <a:cubicBezTo>
                  <a:pt x="6297548" y="5583505"/>
                  <a:pt x="6209289" y="5600698"/>
                  <a:pt x="6168671" y="5596940"/>
                </a:cubicBezTo>
                <a:cubicBezTo>
                  <a:pt x="6128053" y="5593182"/>
                  <a:pt x="6090537" y="5579634"/>
                  <a:pt x="6073845" y="5576478"/>
                </a:cubicBezTo>
                <a:lnTo>
                  <a:pt x="6068527" y="5578015"/>
                </a:lnTo>
                <a:lnTo>
                  <a:pt x="6048635" y="5577332"/>
                </a:lnTo>
                <a:lnTo>
                  <a:pt x="6041280" y="5585681"/>
                </a:lnTo>
                <a:lnTo>
                  <a:pt x="6010089" y="5590774"/>
                </a:lnTo>
                <a:cubicBezTo>
                  <a:pt x="5998678" y="5591361"/>
                  <a:pt x="5970125" y="5590448"/>
                  <a:pt x="5957374" y="5587130"/>
                </a:cubicBezTo>
                <a:lnTo>
                  <a:pt x="5758917" y="5571438"/>
                </a:lnTo>
                <a:lnTo>
                  <a:pt x="5626958" y="5570415"/>
                </a:lnTo>
                <a:lnTo>
                  <a:pt x="5470904" y="5584435"/>
                </a:lnTo>
                <a:cubicBezTo>
                  <a:pt x="5478132" y="5597463"/>
                  <a:pt x="5439008" y="5583397"/>
                  <a:pt x="5432758" y="5595688"/>
                </a:cubicBezTo>
                <a:cubicBezTo>
                  <a:pt x="5429367" y="5605720"/>
                  <a:pt x="5391826" y="5610404"/>
                  <a:pt x="5381665" y="5613390"/>
                </a:cubicBezTo>
                <a:lnTo>
                  <a:pt x="5261761" y="5633807"/>
                </a:lnTo>
                <a:cubicBezTo>
                  <a:pt x="5251596" y="5633991"/>
                  <a:pt x="5230549" y="5642301"/>
                  <a:pt x="5222961" y="5644931"/>
                </a:cubicBezTo>
                <a:lnTo>
                  <a:pt x="5174658" y="5647921"/>
                </a:lnTo>
                <a:lnTo>
                  <a:pt x="5156553" y="5655144"/>
                </a:lnTo>
                <a:lnTo>
                  <a:pt x="5142596" y="5658544"/>
                </a:lnTo>
                <a:lnTo>
                  <a:pt x="5139595" y="5660645"/>
                </a:lnTo>
                <a:cubicBezTo>
                  <a:pt x="5133875" y="5664685"/>
                  <a:pt x="5128077" y="5668496"/>
                  <a:pt x="5121657" y="5671498"/>
                </a:cubicBezTo>
                <a:cubicBezTo>
                  <a:pt x="5108318" y="5642879"/>
                  <a:pt x="5064854" y="5692315"/>
                  <a:pt x="5065789" y="5664927"/>
                </a:cubicBezTo>
                <a:cubicBezTo>
                  <a:pt x="5028194" y="5676443"/>
                  <a:pt x="5038945" y="5647354"/>
                  <a:pt x="5011512" y="5681308"/>
                </a:cubicBezTo>
                <a:cubicBezTo>
                  <a:pt x="4937025" y="5680925"/>
                  <a:pt x="4916355" y="5667918"/>
                  <a:pt x="4840439" y="5705325"/>
                </a:cubicBezTo>
                <a:cubicBezTo>
                  <a:pt x="4806741" y="5721967"/>
                  <a:pt x="4784108" y="5733113"/>
                  <a:pt x="4762445" y="5733093"/>
                </a:cubicBezTo>
                <a:cubicBezTo>
                  <a:pt x="4741324" y="5737594"/>
                  <a:pt x="4729483" y="5740416"/>
                  <a:pt x="4723183" y="5742108"/>
                </a:cubicBezTo>
                <a:lnTo>
                  <a:pt x="4721175" y="5742856"/>
                </a:lnTo>
                <a:lnTo>
                  <a:pt x="4715526" y="5741581"/>
                </a:lnTo>
                <a:cubicBezTo>
                  <a:pt x="4680149" y="5748537"/>
                  <a:pt x="4524746" y="5749345"/>
                  <a:pt x="4515811" y="5751483"/>
                </a:cubicBezTo>
                <a:cubicBezTo>
                  <a:pt x="4457821" y="5764595"/>
                  <a:pt x="4462660" y="5765336"/>
                  <a:pt x="4428540" y="5762134"/>
                </a:cubicBezTo>
                <a:cubicBezTo>
                  <a:pt x="4423305" y="5758763"/>
                  <a:pt x="4368975" y="5765057"/>
                  <a:pt x="4362874" y="5763480"/>
                </a:cubicBezTo>
                <a:lnTo>
                  <a:pt x="4316963" y="5756865"/>
                </a:lnTo>
                <a:lnTo>
                  <a:pt x="4315109" y="5758206"/>
                </a:lnTo>
                <a:cubicBezTo>
                  <a:pt x="4306124" y="5761577"/>
                  <a:pt x="4299996" y="5761576"/>
                  <a:pt x="4295141" y="5760085"/>
                </a:cubicBezTo>
                <a:lnTo>
                  <a:pt x="4290061" y="5757168"/>
                </a:lnTo>
                <a:lnTo>
                  <a:pt x="4276140" y="5757414"/>
                </a:lnTo>
                <a:lnTo>
                  <a:pt x="4248115" y="5755090"/>
                </a:lnTo>
                <a:lnTo>
                  <a:pt x="4202048" y="5757885"/>
                </a:lnTo>
                <a:cubicBezTo>
                  <a:pt x="4201946" y="5758305"/>
                  <a:pt x="4201844" y="5758724"/>
                  <a:pt x="4201744" y="5759144"/>
                </a:cubicBezTo>
                <a:cubicBezTo>
                  <a:pt x="4200117" y="5761981"/>
                  <a:pt x="4197141" y="5764100"/>
                  <a:pt x="4191246" y="5764778"/>
                </a:cubicBezTo>
                <a:cubicBezTo>
                  <a:pt x="4204214" y="5782067"/>
                  <a:pt x="4161275" y="5780172"/>
                  <a:pt x="4142743" y="5780643"/>
                </a:cubicBezTo>
                <a:cubicBezTo>
                  <a:pt x="4124718" y="5787709"/>
                  <a:pt x="4099100" y="5801289"/>
                  <a:pt x="4083095" y="5807176"/>
                </a:cubicBezTo>
                <a:lnTo>
                  <a:pt x="4074544" y="5808011"/>
                </a:lnTo>
                <a:cubicBezTo>
                  <a:pt x="4074505" y="5808112"/>
                  <a:pt x="4074464" y="5808211"/>
                  <a:pt x="4074425" y="5808310"/>
                </a:cubicBezTo>
                <a:cubicBezTo>
                  <a:pt x="4072679" y="5809094"/>
                  <a:pt x="4069907" y="5809595"/>
                  <a:pt x="4065508" y="5809754"/>
                </a:cubicBezTo>
                <a:lnTo>
                  <a:pt x="4058952" y="5809536"/>
                </a:lnTo>
                <a:lnTo>
                  <a:pt x="4042362" y="5811157"/>
                </a:lnTo>
                <a:lnTo>
                  <a:pt x="4036994" y="5813591"/>
                </a:lnTo>
                <a:lnTo>
                  <a:pt x="4035361" y="5817258"/>
                </a:lnTo>
                <a:lnTo>
                  <a:pt x="4033776" y="5817023"/>
                </a:lnTo>
                <a:cubicBezTo>
                  <a:pt x="4021425" y="5812159"/>
                  <a:pt x="4016875" y="5803783"/>
                  <a:pt x="4004536" y="5829591"/>
                </a:cubicBezTo>
                <a:cubicBezTo>
                  <a:pt x="3976668" y="5822526"/>
                  <a:pt x="3972978" y="5837855"/>
                  <a:pt x="3936844" y="5847048"/>
                </a:cubicBezTo>
                <a:cubicBezTo>
                  <a:pt x="3920507" y="5839324"/>
                  <a:pt x="3908536" y="5844013"/>
                  <a:pt x="3897273" y="5852703"/>
                </a:cubicBezTo>
                <a:cubicBezTo>
                  <a:pt x="3861093" y="5852207"/>
                  <a:pt x="3829629" y="5866077"/>
                  <a:pt x="3789758" y="5872941"/>
                </a:cubicBezTo>
                <a:cubicBezTo>
                  <a:pt x="3741008" y="5887647"/>
                  <a:pt x="3725130" y="5889624"/>
                  <a:pt x="3682511" y="5896864"/>
                </a:cubicBezTo>
                <a:lnTo>
                  <a:pt x="3610033" y="5929135"/>
                </a:lnTo>
                <a:lnTo>
                  <a:pt x="3603853" y="5927773"/>
                </a:lnTo>
                <a:cubicBezTo>
                  <a:pt x="3599581" y="5927154"/>
                  <a:pt x="3596727" y="5927154"/>
                  <a:pt x="3594734" y="5927609"/>
                </a:cubicBezTo>
                <a:lnTo>
                  <a:pt x="3594499" y="5927878"/>
                </a:lnTo>
                <a:lnTo>
                  <a:pt x="3585976" y="5927188"/>
                </a:lnTo>
                <a:cubicBezTo>
                  <a:pt x="3571624" y="5925397"/>
                  <a:pt x="3549390" y="5939596"/>
                  <a:pt x="3536133" y="5936887"/>
                </a:cubicBezTo>
                <a:cubicBezTo>
                  <a:pt x="3513941" y="5941183"/>
                  <a:pt x="3488623" y="5934918"/>
                  <a:pt x="3473221" y="5940548"/>
                </a:cubicBezTo>
                <a:lnTo>
                  <a:pt x="3400726" y="5952596"/>
                </a:lnTo>
                <a:lnTo>
                  <a:pt x="3375936" y="5941189"/>
                </a:lnTo>
                <a:lnTo>
                  <a:pt x="3348220" y="5944802"/>
                </a:lnTo>
                <a:cubicBezTo>
                  <a:pt x="3337207" y="5945475"/>
                  <a:pt x="3327055" y="5946237"/>
                  <a:pt x="3319640" y="5949737"/>
                </a:cubicBezTo>
                <a:lnTo>
                  <a:pt x="3248530" y="5968289"/>
                </a:lnTo>
                <a:lnTo>
                  <a:pt x="3210309" y="5954736"/>
                </a:lnTo>
                <a:cubicBezTo>
                  <a:pt x="3206089" y="5952812"/>
                  <a:pt x="3200153" y="5952268"/>
                  <a:pt x="3190376" y="5954857"/>
                </a:cubicBezTo>
                <a:lnTo>
                  <a:pt x="3188146" y="5956038"/>
                </a:lnTo>
                <a:cubicBezTo>
                  <a:pt x="3182626" y="5954058"/>
                  <a:pt x="3141857" y="5956624"/>
                  <a:pt x="3108597" y="5957358"/>
                </a:cubicBezTo>
                <a:cubicBezTo>
                  <a:pt x="3055969" y="5959784"/>
                  <a:pt x="3048941" y="5952417"/>
                  <a:pt x="2988585" y="5960444"/>
                </a:cubicBezTo>
                <a:cubicBezTo>
                  <a:pt x="2928854" y="5964632"/>
                  <a:pt x="2917952" y="5959591"/>
                  <a:pt x="2876541" y="5967961"/>
                </a:cubicBezTo>
                <a:lnTo>
                  <a:pt x="2626865" y="5968713"/>
                </a:lnTo>
                <a:cubicBezTo>
                  <a:pt x="2562349" y="5946800"/>
                  <a:pt x="2563423" y="5977398"/>
                  <a:pt x="2491423" y="5970428"/>
                </a:cubicBezTo>
                <a:cubicBezTo>
                  <a:pt x="2433092" y="6035904"/>
                  <a:pt x="2455710" y="5995425"/>
                  <a:pt x="2415618" y="6003657"/>
                </a:cubicBezTo>
                <a:lnTo>
                  <a:pt x="2290099" y="6001093"/>
                </a:lnTo>
                <a:cubicBezTo>
                  <a:pt x="2257058" y="5987464"/>
                  <a:pt x="2202459" y="6022632"/>
                  <a:pt x="2161715" y="6004244"/>
                </a:cubicBezTo>
                <a:cubicBezTo>
                  <a:pt x="2122715" y="6007244"/>
                  <a:pt x="2080451" y="6015292"/>
                  <a:pt x="2056090" y="6019086"/>
                </a:cubicBezTo>
                <a:cubicBezTo>
                  <a:pt x="2019829" y="6026050"/>
                  <a:pt x="1978840" y="6038739"/>
                  <a:pt x="1944154" y="6046026"/>
                </a:cubicBezTo>
                <a:cubicBezTo>
                  <a:pt x="1925868" y="6034021"/>
                  <a:pt x="1896028" y="6059125"/>
                  <a:pt x="1847969" y="6062810"/>
                </a:cubicBezTo>
                <a:cubicBezTo>
                  <a:pt x="1827978" y="6048913"/>
                  <a:pt x="1815571" y="6065486"/>
                  <a:pt x="1777084" y="6047209"/>
                </a:cubicBezTo>
                <a:cubicBezTo>
                  <a:pt x="1775440" y="6049158"/>
                  <a:pt x="1773398" y="6050977"/>
                  <a:pt x="1771026" y="6052610"/>
                </a:cubicBezTo>
                <a:cubicBezTo>
                  <a:pt x="1757252" y="6062088"/>
                  <a:pt x="1735529" y="6063344"/>
                  <a:pt x="1722510" y="6055412"/>
                </a:cubicBezTo>
                <a:cubicBezTo>
                  <a:pt x="1691780" y="6043382"/>
                  <a:pt x="1662322" y="6038247"/>
                  <a:pt x="1633942" y="6035716"/>
                </a:cubicBezTo>
                <a:lnTo>
                  <a:pt x="1586146" y="6045126"/>
                </a:lnTo>
                <a:cubicBezTo>
                  <a:pt x="1567949" y="6050358"/>
                  <a:pt x="1545901" y="6061305"/>
                  <a:pt x="1524749" y="6067115"/>
                </a:cubicBezTo>
                <a:cubicBezTo>
                  <a:pt x="1502587" y="6070337"/>
                  <a:pt x="1478014" y="6065935"/>
                  <a:pt x="1459243" y="6079986"/>
                </a:cubicBezTo>
                <a:cubicBezTo>
                  <a:pt x="1421475" y="6095139"/>
                  <a:pt x="1374525" y="6079162"/>
                  <a:pt x="1349458" y="6115647"/>
                </a:cubicBezTo>
                <a:cubicBezTo>
                  <a:pt x="1273277" y="6137331"/>
                  <a:pt x="1121513" y="6171202"/>
                  <a:pt x="1009213" y="6196169"/>
                </a:cubicBezTo>
                <a:cubicBezTo>
                  <a:pt x="939017" y="6208471"/>
                  <a:pt x="866896" y="6205091"/>
                  <a:pt x="808573" y="6211966"/>
                </a:cubicBezTo>
                <a:cubicBezTo>
                  <a:pt x="802824" y="6209126"/>
                  <a:pt x="726017" y="6232905"/>
                  <a:pt x="719550" y="6231933"/>
                </a:cubicBezTo>
                <a:lnTo>
                  <a:pt x="698796" y="6232599"/>
                </a:lnTo>
                <a:cubicBezTo>
                  <a:pt x="689834" y="6236836"/>
                  <a:pt x="683493" y="6237437"/>
                  <a:pt x="678328" y="6236429"/>
                </a:cubicBezTo>
                <a:lnTo>
                  <a:pt x="672785" y="6234027"/>
                </a:lnTo>
                <a:lnTo>
                  <a:pt x="658407" y="6235638"/>
                </a:lnTo>
                <a:lnTo>
                  <a:pt x="629186" y="6236074"/>
                </a:lnTo>
                <a:lnTo>
                  <a:pt x="624559" y="6238724"/>
                </a:lnTo>
                <a:lnTo>
                  <a:pt x="581799" y="6243380"/>
                </a:lnTo>
                <a:cubicBezTo>
                  <a:pt x="581737" y="6243807"/>
                  <a:pt x="581672" y="6244236"/>
                  <a:pt x="581609" y="6244664"/>
                </a:cubicBezTo>
                <a:cubicBezTo>
                  <a:pt x="580205" y="6247646"/>
                  <a:pt x="577332" y="6250048"/>
                  <a:pt x="571300" y="6251300"/>
                </a:cubicBezTo>
                <a:cubicBezTo>
                  <a:pt x="551624" y="6261209"/>
                  <a:pt x="484500" y="6294596"/>
                  <a:pt x="463550" y="6304115"/>
                </a:cubicBezTo>
                <a:cubicBezTo>
                  <a:pt x="453137" y="6305662"/>
                  <a:pt x="449732" y="6307620"/>
                  <a:pt x="445607" y="6308407"/>
                </a:cubicBezTo>
                <a:lnTo>
                  <a:pt x="438800" y="6308835"/>
                </a:lnTo>
                <a:cubicBezTo>
                  <a:pt x="417223" y="6317125"/>
                  <a:pt x="343313" y="6348349"/>
                  <a:pt x="316139" y="6358155"/>
                </a:cubicBezTo>
                <a:cubicBezTo>
                  <a:pt x="298482" y="6352074"/>
                  <a:pt x="286557" y="6357914"/>
                  <a:pt x="275749" y="6367668"/>
                </a:cubicBezTo>
                <a:cubicBezTo>
                  <a:pt x="238275" y="6370726"/>
                  <a:pt x="207077" y="6387621"/>
                  <a:pt x="166497" y="6398366"/>
                </a:cubicBezTo>
                <a:lnTo>
                  <a:pt x="1" y="6464830"/>
                </a:lnTo>
                <a:lnTo>
                  <a:pt x="1" y="2274073"/>
                </a:lnTo>
                <a:lnTo>
                  <a:pt x="0" y="2274073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7F3C4-37A4-4E2D-9C9A-5344593F7E69}"/>
              </a:ext>
            </a:extLst>
          </p:cNvPr>
          <p:cNvSpPr txBox="1"/>
          <p:nvPr/>
        </p:nvSpPr>
        <p:spPr>
          <a:xfrm>
            <a:off x="21" y="5838711"/>
            <a:ext cx="12191979" cy="899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C00000"/>
                </a:solidFill>
              </a:rPr>
              <a:t>What is your life?</a:t>
            </a:r>
          </a:p>
          <a:p>
            <a:pPr algn="ctr">
              <a:lnSpc>
                <a:spcPts val="1200"/>
              </a:lnSpc>
              <a:spcBef>
                <a:spcPts val="600"/>
              </a:spcBef>
            </a:pPr>
            <a:r>
              <a:rPr lang="en-AU" sz="1600" dirty="0"/>
              <a:t>(James 4:14)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7511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2B7984-8AE3-4AAC-8541-052C821C9ACF}"/>
              </a:ext>
            </a:extLst>
          </p:cNvPr>
          <p:cNvSpPr txBox="1"/>
          <p:nvPr/>
        </p:nvSpPr>
        <p:spPr>
          <a:xfrm>
            <a:off x="3021623" y="4491335"/>
            <a:ext cx="6148754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Keep your heart with all diligence,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For out of it spring the issues of life.</a:t>
            </a:r>
          </a:p>
          <a:p>
            <a:pPr algn="r"/>
            <a:r>
              <a:rPr lang="en-US" dirty="0"/>
              <a:t>(Proverbs 4:23)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026C3F-791C-4AAE-8833-1038E8EA6F47}"/>
              </a:ext>
            </a:extLst>
          </p:cNvPr>
          <p:cNvSpPr txBox="1"/>
          <p:nvPr/>
        </p:nvSpPr>
        <p:spPr>
          <a:xfrm>
            <a:off x="1802892" y="1857929"/>
            <a:ext cx="8586216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11500" b="1" dirty="0"/>
              <a:t>The Heart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C44BDFF-A289-47F2-A5BA-B46F96C7065E}"/>
              </a:ext>
            </a:extLst>
          </p:cNvPr>
          <p:cNvSpPr/>
          <p:nvPr/>
        </p:nvSpPr>
        <p:spPr>
          <a:xfrm>
            <a:off x="8842248" y="2989362"/>
            <a:ext cx="3236976" cy="2084832"/>
          </a:xfrm>
          <a:prstGeom prst="cloudCallout">
            <a:avLst>
              <a:gd name="adj1" fmla="val -47851"/>
              <a:gd name="adj2" fmla="val 5109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2400" dirty="0"/>
              <a:t>The heart is the source of all that shapes our life…</a:t>
            </a:r>
          </a:p>
        </p:txBody>
      </p:sp>
    </p:spTree>
    <p:extLst>
      <p:ext uri="{BB962C8B-B14F-4D97-AF65-F5344CB8AC3E}">
        <p14:creationId xmlns:p14="http://schemas.microsoft.com/office/powerpoint/2010/main" val="342821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09C8746-7741-4D87-9464-6293AD2B2585}"/>
              </a:ext>
            </a:extLst>
          </p:cNvPr>
          <p:cNvSpPr txBox="1"/>
          <p:nvPr/>
        </p:nvSpPr>
        <p:spPr>
          <a:xfrm>
            <a:off x="1031632" y="1112912"/>
            <a:ext cx="617806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Lord Jesus said: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“Woe to you who are rich,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for you have received your consolation.”</a:t>
            </a:r>
          </a:p>
          <a:p>
            <a:pPr algn="r"/>
            <a:r>
              <a:rPr lang="en-US" dirty="0"/>
              <a:t>(Luke 6:24)</a:t>
            </a:r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653F46-7179-4688-AC8C-AEA2A5A87C1F}"/>
              </a:ext>
            </a:extLst>
          </p:cNvPr>
          <p:cNvSpPr txBox="1"/>
          <p:nvPr/>
        </p:nvSpPr>
        <p:spPr>
          <a:xfrm>
            <a:off x="6096000" y="4235495"/>
            <a:ext cx="50526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James said:</a:t>
            </a:r>
          </a:p>
          <a:p>
            <a:r>
              <a:rPr lang="en-US" sz="2800" b="1" dirty="0">
                <a:solidFill>
                  <a:srgbClr val="C00000"/>
                </a:solidFill>
              </a:rPr>
              <a:t>Come now, you rich, </a:t>
            </a:r>
            <a:br>
              <a:rPr lang="en-US" sz="2800" b="1" dirty="0">
                <a:solidFill>
                  <a:srgbClr val="C00000"/>
                </a:solidFill>
              </a:rPr>
            </a:br>
            <a:r>
              <a:rPr lang="en-US" sz="2800" b="1" dirty="0">
                <a:solidFill>
                  <a:srgbClr val="C00000"/>
                </a:solidFill>
              </a:rPr>
              <a:t>weep and howl for your miseries that are coming upon you!</a:t>
            </a:r>
          </a:p>
          <a:p>
            <a:pPr algn="r"/>
            <a:r>
              <a:rPr lang="en-US" dirty="0"/>
              <a:t>(James 5:1)</a:t>
            </a:r>
            <a:endParaRPr lang="en-AU" dirty="0"/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4BBFD790-BFDE-4C07-B69C-B63075A22F41}"/>
              </a:ext>
            </a:extLst>
          </p:cNvPr>
          <p:cNvSpPr/>
          <p:nvPr/>
        </p:nvSpPr>
        <p:spPr>
          <a:xfrm rot="10800000" flipH="1">
            <a:off x="3875883" y="2788919"/>
            <a:ext cx="1391061" cy="2031324"/>
          </a:xfrm>
          <a:prstGeom prst="ben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B9BDA85-EE16-42E9-8AA2-AFBF42A4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09" y="2139901"/>
            <a:ext cx="8397368" cy="47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B0924C-3189-44FA-858D-92E3477B209A}"/>
              </a:ext>
            </a:extLst>
          </p:cNvPr>
          <p:cNvSpPr txBox="1"/>
          <p:nvPr/>
        </p:nvSpPr>
        <p:spPr>
          <a:xfrm>
            <a:off x="1811738" y="511740"/>
            <a:ext cx="8565474" cy="1657028"/>
          </a:xfrm>
          <a:prstGeom prst="rect">
            <a:avLst/>
          </a:prstGeom>
          <a:noFill/>
          <a:ln>
            <a:noFill/>
          </a:ln>
        </p:spPr>
        <p:txBody>
          <a:bodyPr vert="horz" lIns="14400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Do not lay up for yourselves treasures on earth …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b="1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C00000"/>
                </a:solidFill>
              </a:rPr>
              <a:t>For where your treasure is, there your </a:t>
            </a:r>
            <a:r>
              <a:rPr lang="en-US" sz="2800" b="1" dirty="0">
                <a:solidFill>
                  <a:srgbClr val="0070C0"/>
                </a:solidFill>
              </a:rPr>
              <a:t>heart</a:t>
            </a:r>
            <a:r>
              <a:rPr lang="en-US" sz="2800" b="1" dirty="0">
                <a:solidFill>
                  <a:srgbClr val="C00000"/>
                </a:solidFill>
              </a:rPr>
              <a:t> will be also.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(Matthew 6:19, 21)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EFD69-67AC-4157-BF4C-66766175C5F6}"/>
              </a:ext>
            </a:extLst>
          </p:cNvPr>
          <p:cNvSpPr txBox="1"/>
          <p:nvPr/>
        </p:nvSpPr>
        <p:spPr>
          <a:xfrm>
            <a:off x="648413" y="3362231"/>
            <a:ext cx="4853355" cy="8771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But God said to him, </a:t>
            </a:r>
            <a:r>
              <a:rPr lang="en-US" sz="2800" dirty="0">
                <a:solidFill>
                  <a:srgbClr val="C00000"/>
                </a:solidFill>
              </a:rPr>
              <a:t>“</a:t>
            </a:r>
            <a:r>
              <a:rPr lang="en-US" sz="2800" b="1" dirty="0">
                <a:solidFill>
                  <a:srgbClr val="C00000"/>
                </a:solidFill>
              </a:rPr>
              <a:t>Fool!</a:t>
            </a:r>
            <a:r>
              <a:rPr lang="en-US" sz="2800" dirty="0">
                <a:solidFill>
                  <a:srgbClr val="C00000"/>
                </a:solidFill>
              </a:rPr>
              <a:t>” </a:t>
            </a:r>
          </a:p>
          <a:p>
            <a:pPr algn="r"/>
            <a:r>
              <a:rPr lang="en-US" dirty="0"/>
              <a:t>(Luke 12:20)</a:t>
            </a:r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538148-4AD5-47FF-BD30-7CF7B8F2001C}"/>
              </a:ext>
            </a:extLst>
          </p:cNvPr>
          <p:cNvSpPr txBox="1"/>
          <p:nvPr/>
        </p:nvSpPr>
        <p:spPr>
          <a:xfrm>
            <a:off x="648413" y="3362231"/>
            <a:ext cx="4853355" cy="8771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/>
              <a:t>But God said to him, </a:t>
            </a:r>
            <a:r>
              <a:rPr lang="en-US" sz="2800" dirty="0">
                <a:solidFill>
                  <a:srgbClr val="C00000"/>
                </a:solidFill>
              </a:rPr>
              <a:t>“_  _  _  _</a:t>
            </a:r>
            <a:r>
              <a:rPr lang="en-US" sz="2800" b="1" dirty="0">
                <a:solidFill>
                  <a:srgbClr val="C00000"/>
                </a:solidFill>
              </a:rPr>
              <a:t>!</a:t>
            </a:r>
            <a:r>
              <a:rPr lang="en-US" sz="2800" dirty="0">
                <a:solidFill>
                  <a:srgbClr val="C00000"/>
                </a:solidFill>
              </a:rPr>
              <a:t>” </a:t>
            </a:r>
          </a:p>
          <a:p>
            <a:pPr algn="r"/>
            <a:r>
              <a:rPr lang="en-US" dirty="0"/>
              <a:t>(Luke 12:20)</a:t>
            </a:r>
            <a:endParaRPr lang="en-A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1AB95-4695-4996-92C4-0C659CA9E977}"/>
              </a:ext>
            </a:extLst>
          </p:cNvPr>
          <p:cNvSpPr txBox="1"/>
          <p:nvPr/>
        </p:nvSpPr>
        <p:spPr>
          <a:xfrm>
            <a:off x="648413" y="4684267"/>
            <a:ext cx="4415956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So is he who lays up treasure for himself, and is not rich </a:t>
            </a:r>
            <a:br>
              <a:rPr lang="en-US" sz="2800" dirty="0"/>
            </a:br>
            <a:r>
              <a:rPr lang="en-US" sz="2800" dirty="0"/>
              <a:t>toward God.</a:t>
            </a:r>
          </a:p>
          <a:p>
            <a:pPr algn="ctr"/>
            <a:r>
              <a:rPr lang="en-US" dirty="0"/>
              <a:t>              (Luke 12:21)</a:t>
            </a:r>
            <a:endParaRPr lang="en-AU" dirty="0"/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794F4B7F-0B33-4CF6-8CD9-60D71A315BC0}"/>
              </a:ext>
            </a:extLst>
          </p:cNvPr>
          <p:cNvSpPr/>
          <p:nvPr/>
        </p:nvSpPr>
        <p:spPr>
          <a:xfrm>
            <a:off x="283464" y="246888"/>
            <a:ext cx="1528274" cy="960120"/>
          </a:xfrm>
          <a:prstGeom prst="wedgeEllipseCallout">
            <a:avLst>
              <a:gd name="adj1" fmla="val 47376"/>
              <a:gd name="adj2" fmla="val 4535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Problem 1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9765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3" grpId="0" animBg="1"/>
      <p:bldP spid="10" grpId="0" animBg="1"/>
      <p:bldP spid="10" grpId="1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B9BDA85-EE16-42E9-8AA2-AFBF42A46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909" y="2139901"/>
            <a:ext cx="8397368" cy="472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B0924C-3189-44FA-858D-92E3477B209A}"/>
              </a:ext>
            </a:extLst>
          </p:cNvPr>
          <p:cNvSpPr txBox="1"/>
          <p:nvPr/>
        </p:nvSpPr>
        <p:spPr>
          <a:xfrm>
            <a:off x="1811738" y="1172689"/>
            <a:ext cx="3909124" cy="1801082"/>
          </a:xfrm>
          <a:prstGeom prst="rect">
            <a:avLst/>
          </a:prstGeom>
          <a:noFill/>
          <a:ln>
            <a:noFill/>
          </a:ln>
        </p:spPr>
        <p:txBody>
          <a:bodyPr vert="horz" lIns="14400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He who oppresses the poor </a:t>
            </a:r>
            <a:br>
              <a:rPr lang="en-US" sz="2400" dirty="0"/>
            </a:br>
            <a:r>
              <a:rPr lang="en-US" sz="2400" dirty="0"/>
              <a:t>to increase his riches,</a:t>
            </a:r>
            <a:br>
              <a:rPr lang="en-US" sz="2400" dirty="0"/>
            </a:br>
            <a:r>
              <a:rPr lang="en-US" sz="2400" dirty="0"/>
              <a:t>and he who gives to the rich, </a:t>
            </a:r>
            <a:br>
              <a:rPr lang="en-US" sz="2400" dirty="0"/>
            </a:br>
            <a:r>
              <a:rPr lang="en-US" sz="2400" dirty="0"/>
              <a:t>will surely come to poverty.</a:t>
            </a:r>
          </a:p>
          <a:p>
            <a:pPr algn="r"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(Proverbs 22:16)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907823-030B-46F3-A2EF-FF01673DAB0E}"/>
              </a:ext>
            </a:extLst>
          </p:cNvPr>
          <p:cNvSpPr txBox="1"/>
          <p:nvPr/>
        </p:nvSpPr>
        <p:spPr>
          <a:xfrm>
            <a:off x="1992344" y="3555714"/>
            <a:ext cx="82042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The blessing of the LORD makes one rich,</a:t>
            </a:r>
            <a:br>
              <a:rPr lang="en-US" sz="3600" b="1" dirty="0">
                <a:solidFill>
                  <a:srgbClr val="C00000"/>
                </a:solidFill>
              </a:rPr>
            </a:br>
            <a:r>
              <a:rPr lang="en-US" sz="3600" dirty="0"/>
              <a:t>and He adds no sorrow with it.</a:t>
            </a:r>
          </a:p>
          <a:p>
            <a:pPr algn="r"/>
            <a:r>
              <a:rPr lang="en-US" dirty="0"/>
              <a:t>(Proverbs 10:22)</a:t>
            </a:r>
            <a:endParaRPr lang="en-AU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8FFBC0E6-8FA2-40EB-A551-D69686477390}"/>
              </a:ext>
            </a:extLst>
          </p:cNvPr>
          <p:cNvSpPr/>
          <p:nvPr/>
        </p:nvSpPr>
        <p:spPr>
          <a:xfrm>
            <a:off x="283464" y="246888"/>
            <a:ext cx="1528274" cy="960120"/>
          </a:xfrm>
          <a:prstGeom prst="wedgeEllipseCallout">
            <a:avLst>
              <a:gd name="adj1" fmla="val 47376"/>
              <a:gd name="adj2" fmla="val 4535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Problem 2</a:t>
            </a:r>
            <a:endParaRPr lang="en-A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48E052-AC5B-430E-A64D-94447A2C8DC4}"/>
              </a:ext>
            </a:extLst>
          </p:cNvPr>
          <p:cNvSpPr txBox="1"/>
          <p:nvPr/>
        </p:nvSpPr>
        <p:spPr>
          <a:xfrm>
            <a:off x="6090138" y="635035"/>
            <a:ext cx="57208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Will you set your eyes on that which is not?</a:t>
            </a:r>
            <a:br>
              <a:rPr lang="en-US" sz="2400" dirty="0"/>
            </a:br>
            <a:r>
              <a:rPr lang="en-US" sz="2400" dirty="0"/>
              <a:t>For riches certainly make themselves wings;</a:t>
            </a:r>
            <a:br>
              <a:rPr lang="en-US" sz="2400" dirty="0"/>
            </a:br>
            <a:r>
              <a:rPr lang="en-US" sz="2400" dirty="0"/>
              <a:t>They fly away like an eagle toward heaven.</a:t>
            </a:r>
          </a:p>
          <a:p>
            <a:pPr algn="r"/>
            <a:r>
              <a:rPr lang="en-US" dirty="0"/>
              <a:t>(Proverbs 23:5)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09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47C1B71-7EC5-4DC9-9ABE-58697B1F1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639"/>
            <a:ext cx="12191997" cy="686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227A1A-5B83-4092-ACDB-107C0785AA02}"/>
              </a:ext>
            </a:extLst>
          </p:cNvPr>
          <p:cNvSpPr/>
          <p:nvPr/>
        </p:nvSpPr>
        <p:spPr>
          <a:xfrm>
            <a:off x="332509" y="489527"/>
            <a:ext cx="1043709" cy="38811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4341C-3C5E-47D8-AAC6-16D8A738B59C}"/>
              </a:ext>
            </a:extLst>
          </p:cNvPr>
          <p:cNvSpPr/>
          <p:nvPr/>
        </p:nvSpPr>
        <p:spPr>
          <a:xfrm>
            <a:off x="332505" y="4515550"/>
            <a:ext cx="4230259" cy="1488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79D352-EDBB-4FC0-9B7E-38FB0501FB80}"/>
              </a:ext>
            </a:extLst>
          </p:cNvPr>
          <p:cNvSpPr txBox="1"/>
          <p:nvPr/>
        </p:nvSpPr>
        <p:spPr>
          <a:xfrm>
            <a:off x="332501" y="2321004"/>
            <a:ext cx="385082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day of the Lord will come </a:t>
            </a:r>
            <a:br>
              <a:rPr lang="en-US" sz="2400" dirty="0"/>
            </a:br>
            <a:r>
              <a:rPr lang="en-US" sz="2400" dirty="0"/>
              <a:t>as a thief in the night</a:t>
            </a:r>
          </a:p>
          <a:p>
            <a:pPr algn="r"/>
            <a:r>
              <a:rPr lang="en-US" dirty="0"/>
              <a:t>(2 Peter 3:10)</a:t>
            </a:r>
            <a:endParaRPr lang="en-A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97B9AF-C22B-4CA8-B7F0-C549A36F6548}"/>
              </a:ext>
            </a:extLst>
          </p:cNvPr>
          <p:cNvSpPr txBox="1"/>
          <p:nvPr/>
        </p:nvSpPr>
        <p:spPr>
          <a:xfrm>
            <a:off x="332501" y="4304513"/>
            <a:ext cx="423025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Jesus said:</a:t>
            </a:r>
          </a:p>
          <a:p>
            <a:r>
              <a:rPr lang="en-US" sz="2800" b="1" dirty="0">
                <a:solidFill>
                  <a:srgbClr val="FFC000"/>
                </a:solidFill>
              </a:rPr>
              <a:t>I am the light of the world.</a:t>
            </a:r>
          </a:p>
          <a:p>
            <a:pPr algn="r"/>
            <a:r>
              <a:rPr lang="en-US" dirty="0"/>
              <a:t>(John 8:12)</a:t>
            </a:r>
            <a:endParaRPr lang="en-AU" dirty="0"/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18F4056E-2D5C-45D9-900E-1819B2B14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41278"/>
            <a:ext cx="12191997" cy="686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C1D038-D615-4966-A138-7DACECC107DB}"/>
              </a:ext>
            </a:extLst>
          </p:cNvPr>
          <p:cNvSpPr txBox="1"/>
          <p:nvPr/>
        </p:nvSpPr>
        <p:spPr>
          <a:xfrm>
            <a:off x="4764708" y="1736648"/>
            <a:ext cx="4023360" cy="15582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This world,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this life.</a:t>
            </a:r>
          </a:p>
        </p:txBody>
      </p:sp>
    </p:spTree>
    <p:extLst>
      <p:ext uri="{BB962C8B-B14F-4D97-AF65-F5344CB8AC3E}">
        <p14:creationId xmlns:p14="http://schemas.microsoft.com/office/powerpoint/2010/main" val="898743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6C45-103D-471D-B749-14AAEC51DFC0}"/>
              </a:ext>
            </a:extLst>
          </p:cNvPr>
          <p:cNvSpPr txBox="1"/>
          <p:nvPr/>
        </p:nvSpPr>
        <p:spPr>
          <a:xfrm>
            <a:off x="3676649" y="2505670"/>
            <a:ext cx="50387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C00000"/>
                </a:solidFill>
              </a:rPr>
              <a:t>Therefore, </a:t>
            </a:r>
          </a:p>
          <a:p>
            <a:r>
              <a:rPr lang="en-AU" sz="3200" b="1" dirty="0">
                <a:solidFill>
                  <a:srgbClr val="C00000"/>
                </a:solidFill>
              </a:rPr>
              <a:t>be patient, brethren, </a:t>
            </a:r>
          </a:p>
          <a:p>
            <a:r>
              <a:rPr lang="en-AU" sz="3200" b="1" dirty="0">
                <a:solidFill>
                  <a:srgbClr val="C00000"/>
                </a:solidFill>
              </a:rPr>
              <a:t>until the coming of the Lord.</a:t>
            </a:r>
          </a:p>
          <a:p>
            <a:pPr algn="r"/>
            <a:r>
              <a:rPr lang="en-AU" dirty="0"/>
              <a:t>(James 5:7)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4D03318F-A7B2-4FF6-B0E1-4585A9EE794E}"/>
              </a:ext>
            </a:extLst>
          </p:cNvPr>
          <p:cNvSpPr/>
          <p:nvPr/>
        </p:nvSpPr>
        <p:spPr>
          <a:xfrm>
            <a:off x="283464" y="246888"/>
            <a:ext cx="2203704" cy="1307592"/>
          </a:xfrm>
          <a:prstGeom prst="wedgeEllipseCallout">
            <a:avLst>
              <a:gd name="adj1" fmla="val 47376"/>
              <a:gd name="adj2" fmla="val 45357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b="1" dirty="0"/>
              <a:t>The problem for the believers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18893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EDD5E6-23A8-4C8E-AB5E-47B954A6EA57}"/>
              </a:ext>
            </a:extLst>
          </p:cNvPr>
          <p:cNvSpPr txBox="1"/>
          <p:nvPr/>
        </p:nvSpPr>
        <p:spPr>
          <a:xfrm>
            <a:off x="856868" y="1449966"/>
            <a:ext cx="50631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b="1" dirty="0">
                <a:solidFill>
                  <a:srgbClr val="C00000"/>
                </a:solidFill>
              </a:rPr>
              <a:t>But when…?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EF20F3-2D1B-4A63-94F6-BEC2AE4093DA}"/>
              </a:ext>
            </a:extLst>
          </p:cNvPr>
          <p:cNvSpPr txBox="1"/>
          <p:nvPr/>
        </p:nvSpPr>
        <p:spPr>
          <a:xfrm>
            <a:off x="1993390" y="2615184"/>
            <a:ext cx="846359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/>
              <a:t> We don’t know the day or the hour  </a:t>
            </a:r>
            <a:r>
              <a:rPr lang="en-AU" dirty="0"/>
              <a:t>(See Matthew 24:36)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/>
              <a:t> It has been </a:t>
            </a:r>
            <a:r>
              <a:rPr lang="en-AU" sz="2800" dirty="0" err="1"/>
              <a:t>soooo</a:t>
            </a:r>
            <a:r>
              <a:rPr lang="en-AU" sz="2800" dirty="0"/>
              <a:t> long!  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AU" sz="2800" dirty="0"/>
              <a:t>True!   </a:t>
            </a:r>
            <a:r>
              <a:rPr lang="en-AU" dirty="0"/>
              <a:t>(See 2 Peter 3:1-13)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AU" sz="2800" dirty="0"/>
              <a:t>No one waits more than a lifetime  </a:t>
            </a:r>
            <a:r>
              <a:rPr lang="en-AU" dirty="0"/>
              <a:t>(see Hebrews 9:27)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AU" sz="2800" dirty="0"/>
              <a:t>He rose again, so He will come again</a:t>
            </a:r>
          </a:p>
          <a:p>
            <a:pPr lvl="2"/>
            <a:endParaRPr lang="en-A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AU" sz="2800" dirty="0"/>
              <a:t> Therefore, be ready!  </a:t>
            </a:r>
            <a:r>
              <a:rPr lang="en-AU" dirty="0"/>
              <a:t>(Mark 13:33-37)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67B75C-CB77-410B-B37A-40DB52A003CB}"/>
              </a:ext>
            </a:extLst>
          </p:cNvPr>
          <p:cNvSpPr txBox="1"/>
          <p:nvPr/>
        </p:nvSpPr>
        <p:spPr>
          <a:xfrm>
            <a:off x="2238850" y="315526"/>
            <a:ext cx="77476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rgbClr val="C00000"/>
                </a:solidFill>
              </a:rPr>
              <a:t>Therefore, be patient, brethren, until the coming of the Lord.</a:t>
            </a:r>
          </a:p>
          <a:p>
            <a:pPr algn="r"/>
            <a:r>
              <a:rPr lang="en-AU" dirty="0"/>
              <a:t>(James 5:7)</a:t>
            </a:r>
          </a:p>
        </p:txBody>
      </p:sp>
    </p:spTree>
    <p:extLst>
      <p:ext uri="{BB962C8B-B14F-4D97-AF65-F5344CB8AC3E}">
        <p14:creationId xmlns:p14="http://schemas.microsoft.com/office/powerpoint/2010/main" val="80376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622</Words>
  <Application>Microsoft Office PowerPoint</Application>
  <PresentationFormat>Widescreen</PresentationFormat>
  <Paragraphs>86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Neil Buckman</dc:creator>
  <cp:lastModifiedBy>Neil Buckman</cp:lastModifiedBy>
  <cp:revision>80</cp:revision>
  <dcterms:created xsi:type="dcterms:W3CDTF">2021-04-22T04:19:32Z</dcterms:created>
  <dcterms:modified xsi:type="dcterms:W3CDTF">2021-05-08T11:46:20Z</dcterms:modified>
</cp:coreProperties>
</file>